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1" r:id="rId1"/>
  </p:sldMasterIdLst>
  <p:notesMasterIdLst>
    <p:notesMasterId r:id="rId17"/>
  </p:notesMasterIdLst>
  <p:handoutMasterIdLst>
    <p:handoutMasterId r:id="rId18"/>
  </p:handoutMasterIdLst>
  <p:sldIdLst>
    <p:sldId id="318" r:id="rId2"/>
    <p:sldId id="663" r:id="rId3"/>
    <p:sldId id="646" r:id="rId4"/>
    <p:sldId id="647" r:id="rId5"/>
    <p:sldId id="654" r:id="rId6"/>
    <p:sldId id="652" r:id="rId7"/>
    <p:sldId id="649" r:id="rId8"/>
    <p:sldId id="656" r:id="rId9"/>
    <p:sldId id="653" r:id="rId10"/>
    <p:sldId id="661" r:id="rId11"/>
    <p:sldId id="657" r:id="rId12"/>
    <p:sldId id="658" r:id="rId13"/>
    <p:sldId id="659" r:id="rId14"/>
    <p:sldId id="662" r:id="rId15"/>
    <p:sldId id="664" r:id="rId16"/>
  </p:sldIdLst>
  <p:sldSz cx="9144000" cy="5143500" type="screen16x9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2D0645-ABBE-469C-933D-23628FCCB645}" v="3656" dt="2022-02-04T22:04:52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80964" autoAdjust="0"/>
  </p:normalViewPr>
  <p:slideViewPr>
    <p:cSldViewPr snapToGrid="0" snapToObjects="1">
      <p:cViewPr varScale="1">
        <p:scale>
          <a:sx n="114" d="100"/>
          <a:sy n="114" d="100"/>
        </p:scale>
        <p:origin x="16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25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Hawkins" userId="d18da7344303453d" providerId="LiveId" clId="{66467A94-CF57-461B-8DE4-F838E0A0C982}"/>
    <pc:docChg chg="modSld">
      <pc:chgData name="Andrew Hawkins" userId="d18da7344303453d" providerId="LiveId" clId="{66467A94-CF57-461B-8DE4-F838E0A0C982}" dt="2022-02-04T22:45:13.049" v="22" actId="20577"/>
      <pc:docMkLst>
        <pc:docMk/>
      </pc:docMkLst>
      <pc:sldChg chg="modSp mod">
        <pc:chgData name="Andrew Hawkins" userId="d18da7344303453d" providerId="LiveId" clId="{66467A94-CF57-461B-8DE4-F838E0A0C982}" dt="2022-02-04T22:45:13.049" v="22" actId="20577"/>
        <pc:sldMkLst>
          <pc:docMk/>
          <pc:sldMk cId="359489243" sldId="318"/>
        </pc:sldMkLst>
        <pc:spChg chg="mod">
          <ac:chgData name="Andrew Hawkins" userId="d18da7344303453d" providerId="LiveId" clId="{66467A94-CF57-461B-8DE4-F838E0A0C982}" dt="2022-02-04T22:45:13.049" v="22" actId="20577"/>
          <ac:spMkLst>
            <pc:docMk/>
            <pc:sldMk cId="359489243" sldId="318"/>
            <ac:spMk id="6" creationId="{4D1CB258-44B2-4BE6-8AC3-304D5E7D9A4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5F7CE5-C852-47CE-880A-01C12A072F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9B966-93CA-438F-AF48-FF481E4B18F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88325-A134-44D6-9875-45011322DBA2}" type="datetimeFigureOut">
              <a:rPr lang="en-AU" smtClean="0"/>
              <a:t>5/02/2022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2195D-8E4A-4641-AC52-B505A3DB58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6139E6-CA63-4192-B71E-608497C448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40FC8-AA0C-4507-B4D5-BC41833BA78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947459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CEA6A9-D527-8846-AEC4-8EBEB85C325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32748A-003A-7C44-B016-7DC81FBEC81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CE80BF-2F57-5649-8CCB-4B9521F386FA}" type="datetimeFigureOut">
              <a:rPr lang="en-US"/>
              <a:pPr>
                <a:defRPr/>
              </a:pPr>
              <a:t>2/5/2022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AE40DD-2211-1344-898F-47AAC04C3C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2319F5-8CBF-FA4F-84F1-93773E3683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12EC24-6DF4-3E46-BE93-73DCEBAF2C9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546BDC-CDC5-8E46-9AB3-253AB2F9CD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BB4EA2-2107-EA49-963F-89C956B71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BB4EA2-2107-EA49-963F-89C956B712DD}" type="slidenum">
              <a:rPr lang="en-US" smtClean="0"/>
              <a:pPr>
                <a:defRPr/>
              </a:pPr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36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>
              <a:buFont typeface="Arial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9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1790100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>
              <a:buFont typeface="Arial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10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31474757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9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might note that many so called ‘theories of change’ appear to be less like a formal ‘theory’ and more like a combination of a mission statement (activities) a vision (outcomes) and values (reasons or principles)</a:t>
            </a:r>
            <a:r>
              <a:rPr lang="en-AU" sz="9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2">
              <a:buFont typeface="Arial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30601970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Very few, if any, theories of change that I have seen seem to include a theory of causality.</a:t>
            </a: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22921290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>
              <a:buFont typeface="Arial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13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3999505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BB4EA2-2107-EA49-963F-89C956B712D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3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>
              <a:buFont typeface="Arial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1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2185073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>
              <a:buFont typeface="Arial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40272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dirty="0"/>
              <a:t>And now I also know about the </a:t>
            </a:r>
            <a:r>
              <a:rPr lang="en-GB" dirty="0" err="1"/>
              <a:t>Qowat</a:t>
            </a:r>
            <a:r>
              <a:rPr lang="en-GB" dirty="0"/>
              <a:t> Milat, an order of Romulan warrior nuns related to the Vulcans and the ‘Way of Absolute </a:t>
            </a:r>
            <a:r>
              <a:rPr lang="en-GB" dirty="0" err="1"/>
              <a:t>Candor</a:t>
            </a:r>
            <a:r>
              <a:rPr lang="en-GB" dirty="0"/>
              <a:t>’ I am an even bigger Star Trek fan! It emphasized the total communication of emotion without filter between thought and word, resulting in the </a:t>
            </a:r>
            <a:r>
              <a:rPr lang="en-GB" dirty="0" err="1"/>
              <a:t>Qowat</a:t>
            </a:r>
            <a:r>
              <a:rPr lang="en-GB" dirty="0"/>
              <a:t> Milat being blunt and direct in conversation. The concept ran counter to everything that Romulans normally held dear.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187607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1051199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900" b="0" i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 things can be added to a diagram as ‘accessories’. Principles, Core rationale: ‘overarching’ or ‘underpinning</a:t>
            </a:r>
            <a:r>
              <a:rPr lang="en-AU" sz="900" b="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’ concepts, values etc relevant across the initiative can serve to communicate the logic or rationale and make it familiar to an audience.</a:t>
            </a:r>
            <a:endParaRPr lang="en-AU" sz="900" b="0" dirty="0">
              <a:solidFill>
                <a:schemeClr val="accent1"/>
              </a:solidFill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5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19840012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6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12608360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>
              <a:buFont typeface="Arial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7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2002096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2">
              <a:buFont typeface="Arial" charset="0"/>
              <a:buNone/>
            </a:pPr>
            <a:endParaRPr lang="en-AU" dirty="0"/>
          </a:p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C43A3C-A4C7-495F-9697-1276583C3F3B}" type="slidenum">
              <a:rPr lang="en-AU" smtClean="0"/>
              <a:pPr/>
              <a:t>8</a:t>
            </a:fld>
            <a:endParaRPr lang="en-AU"/>
          </a:p>
        </p:txBody>
      </p:sp>
      <p:sp>
        <p:nvSpPr>
          <p:cNvPr id="54277" name="Header Placeholder 4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/>
              <a:t>Program logic workshop</a:t>
            </a:r>
          </a:p>
        </p:txBody>
      </p:sp>
    </p:spTree>
    <p:extLst>
      <p:ext uri="{BB962C8B-B14F-4D97-AF65-F5344CB8AC3E}">
        <p14:creationId xmlns:p14="http://schemas.microsoft.com/office/powerpoint/2010/main" val="429242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4628254-F987-7149-94C6-392ECF521E46}"/>
              </a:ext>
            </a:extLst>
          </p:cNvPr>
          <p:cNvSpPr/>
          <p:nvPr userDrawn="1"/>
        </p:nvSpPr>
        <p:spPr>
          <a:xfrm>
            <a:off x="-74613" y="1"/>
            <a:ext cx="9293226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79F5DB1-B74D-F246-8E1F-A041431A9067}"/>
              </a:ext>
            </a:extLst>
          </p:cNvPr>
          <p:cNvSpPr/>
          <p:nvPr userDrawn="1"/>
        </p:nvSpPr>
        <p:spPr>
          <a:xfrm>
            <a:off x="-174625" y="583592"/>
            <a:ext cx="9828213" cy="9829800"/>
          </a:xfrm>
          <a:prstGeom prst="ellipse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    </a:t>
            </a:r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22B1EA0B-0FC9-BD43-8F0C-335452BA774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215900"/>
            <a:ext cx="1814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25B47C07-5D8D-CC49-9429-9D542C367A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76725" y="-1020601"/>
            <a:ext cx="5475288" cy="5475288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101600" algn="ctr">
            <a:solidFill>
              <a:srgbClr val="005677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F4DB5A9-D0BB-C246-BB15-9E9C72A0663A}"/>
              </a:ext>
            </a:extLst>
          </p:cNvPr>
          <p:cNvCxnSpPr>
            <a:cxnSpLocks/>
          </p:cNvCxnSpPr>
          <p:nvPr userDrawn="1"/>
        </p:nvCxnSpPr>
        <p:spPr>
          <a:xfrm>
            <a:off x="785342" y="3352357"/>
            <a:ext cx="335767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2AF50CE-AFCF-D845-9A4F-8E5A8A75C5E2}"/>
              </a:ext>
            </a:extLst>
          </p:cNvPr>
          <p:cNvCxnSpPr>
            <a:cxnSpLocks/>
          </p:cNvCxnSpPr>
          <p:nvPr userDrawn="1"/>
        </p:nvCxnSpPr>
        <p:spPr>
          <a:xfrm>
            <a:off x="422275" y="5465763"/>
            <a:ext cx="734377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138" y="3299089"/>
            <a:ext cx="4614909" cy="129539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000" b="0" i="0">
                <a:solidFill>
                  <a:srgbClr val="00567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138" y="4704432"/>
            <a:ext cx="7441911" cy="38064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0" i="0">
                <a:solidFill>
                  <a:srgbClr val="005677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11325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03A544-6340-5A46-B483-DC7C09701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B70E1B7-3E1A-F043-B811-6865542B9C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60AD01-2149-D048-83BE-9A18C199F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0262" y="1345671"/>
            <a:ext cx="2243137" cy="311626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2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E63B03B8-31C5-1B41-B4C6-49272A0651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92487" y="1345671"/>
            <a:ext cx="2243137" cy="311626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2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888F225-C942-7B43-9C12-50ECD7F8F9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52594" y="1345671"/>
            <a:ext cx="2243137" cy="311626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2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B3E837-65AC-4198-A7EC-B3376EA7A625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830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4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6C6195-79D6-D341-9757-EEB419B28E4D}"/>
              </a:ext>
            </a:extLst>
          </p:cNvPr>
          <p:cNvSpPr/>
          <p:nvPr userDrawn="1"/>
        </p:nvSpPr>
        <p:spPr>
          <a:xfrm>
            <a:off x="317500" y="1773238"/>
            <a:ext cx="2020888" cy="2022475"/>
          </a:xfrm>
          <a:prstGeom prst="rect">
            <a:avLst/>
          </a:prstGeom>
          <a:solidFill>
            <a:srgbClr val="00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66A6B1-EF6E-4940-AF5D-C64AF47FBAAF}"/>
              </a:ext>
            </a:extLst>
          </p:cNvPr>
          <p:cNvSpPr/>
          <p:nvPr userDrawn="1"/>
        </p:nvSpPr>
        <p:spPr>
          <a:xfrm>
            <a:off x="257175" y="1719263"/>
            <a:ext cx="330200" cy="331787"/>
          </a:xfrm>
          <a:prstGeom prst="rect">
            <a:avLst/>
          </a:prstGeom>
          <a:solidFill>
            <a:srgbClr val="B2B3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85AE10-313E-9F47-B484-9A9DFBB83DE9}"/>
              </a:ext>
            </a:extLst>
          </p:cNvPr>
          <p:cNvSpPr txBox="1"/>
          <p:nvPr userDrawn="1"/>
        </p:nvSpPr>
        <p:spPr>
          <a:xfrm>
            <a:off x="315913" y="1746250"/>
            <a:ext cx="214312" cy="300038"/>
          </a:xfrm>
          <a:prstGeom prst="rect">
            <a:avLst/>
          </a:prstGeom>
          <a:noFill/>
        </p:spPr>
        <p:txBody>
          <a:bodyPr lIns="137132" tIns="68567" rIns="137132" bIns="6856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756FCA-161A-D041-808A-5E8BD519A297}"/>
              </a:ext>
            </a:extLst>
          </p:cNvPr>
          <p:cNvSpPr/>
          <p:nvPr userDrawn="1"/>
        </p:nvSpPr>
        <p:spPr>
          <a:xfrm>
            <a:off x="2530475" y="1773238"/>
            <a:ext cx="2019300" cy="2022475"/>
          </a:xfrm>
          <a:prstGeom prst="rect">
            <a:avLst/>
          </a:prstGeom>
          <a:solidFill>
            <a:srgbClr val="49A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866BB9-553D-0F41-AF15-15C1C1600B20}"/>
              </a:ext>
            </a:extLst>
          </p:cNvPr>
          <p:cNvSpPr/>
          <p:nvPr userDrawn="1"/>
        </p:nvSpPr>
        <p:spPr>
          <a:xfrm>
            <a:off x="2468563" y="1719263"/>
            <a:ext cx="331787" cy="331787"/>
          </a:xfrm>
          <a:prstGeom prst="rect">
            <a:avLst/>
          </a:prstGeom>
          <a:solidFill>
            <a:srgbClr val="B2B3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C69E17-CD6A-9842-A848-3A636C168995}"/>
              </a:ext>
            </a:extLst>
          </p:cNvPr>
          <p:cNvSpPr txBox="1"/>
          <p:nvPr userDrawn="1"/>
        </p:nvSpPr>
        <p:spPr>
          <a:xfrm>
            <a:off x="2527300" y="1746250"/>
            <a:ext cx="215900" cy="300038"/>
          </a:xfrm>
          <a:prstGeom prst="rect">
            <a:avLst/>
          </a:prstGeom>
          <a:noFill/>
        </p:spPr>
        <p:txBody>
          <a:bodyPr lIns="137132" tIns="68567" rIns="137132" bIns="6856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3723856-3530-3948-AE8B-CCFC1D6E29E8}"/>
              </a:ext>
            </a:extLst>
          </p:cNvPr>
          <p:cNvSpPr/>
          <p:nvPr userDrawn="1"/>
        </p:nvSpPr>
        <p:spPr>
          <a:xfrm>
            <a:off x="4713288" y="1773238"/>
            <a:ext cx="2020887" cy="2022475"/>
          </a:xfrm>
          <a:prstGeom prst="rect">
            <a:avLst/>
          </a:prstGeom>
          <a:solidFill>
            <a:srgbClr val="EB1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B80A01-2234-5346-9B36-D1961ACF3661}"/>
              </a:ext>
            </a:extLst>
          </p:cNvPr>
          <p:cNvSpPr/>
          <p:nvPr userDrawn="1"/>
        </p:nvSpPr>
        <p:spPr>
          <a:xfrm>
            <a:off x="4652963" y="1719263"/>
            <a:ext cx="330200" cy="331787"/>
          </a:xfrm>
          <a:prstGeom prst="rect">
            <a:avLst/>
          </a:prstGeom>
          <a:solidFill>
            <a:srgbClr val="B2B3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36C939E-AD12-9943-888B-0345706F1207}"/>
              </a:ext>
            </a:extLst>
          </p:cNvPr>
          <p:cNvSpPr txBox="1"/>
          <p:nvPr userDrawn="1"/>
        </p:nvSpPr>
        <p:spPr>
          <a:xfrm>
            <a:off x="4711700" y="1746250"/>
            <a:ext cx="214313" cy="300038"/>
          </a:xfrm>
          <a:prstGeom prst="rect">
            <a:avLst/>
          </a:prstGeom>
          <a:noFill/>
        </p:spPr>
        <p:txBody>
          <a:bodyPr lIns="137132" tIns="68567" rIns="137132" bIns="6856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B846D1E-98AE-924E-A807-916AFC5D21D5}"/>
              </a:ext>
            </a:extLst>
          </p:cNvPr>
          <p:cNvSpPr/>
          <p:nvPr userDrawn="1"/>
        </p:nvSpPr>
        <p:spPr>
          <a:xfrm>
            <a:off x="6913563" y="1773238"/>
            <a:ext cx="2019300" cy="2022475"/>
          </a:xfrm>
          <a:prstGeom prst="rect">
            <a:avLst/>
          </a:prstGeom>
          <a:solidFill>
            <a:srgbClr val="ED6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F046B09-D8D6-CE4A-A83E-FB5F82E8C994}"/>
              </a:ext>
            </a:extLst>
          </p:cNvPr>
          <p:cNvSpPr/>
          <p:nvPr userDrawn="1"/>
        </p:nvSpPr>
        <p:spPr>
          <a:xfrm>
            <a:off x="6851650" y="1719263"/>
            <a:ext cx="331788" cy="331787"/>
          </a:xfrm>
          <a:prstGeom prst="rect">
            <a:avLst/>
          </a:prstGeom>
          <a:solidFill>
            <a:srgbClr val="B2B3B2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68A9E8D-4F4E-F84E-AB0A-4E73118C96EE}"/>
              </a:ext>
            </a:extLst>
          </p:cNvPr>
          <p:cNvSpPr txBox="1"/>
          <p:nvPr userDrawn="1"/>
        </p:nvSpPr>
        <p:spPr>
          <a:xfrm>
            <a:off x="6910388" y="1746250"/>
            <a:ext cx="215900" cy="300038"/>
          </a:xfrm>
          <a:prstGeom prst="rect">
            <a:avLst/>
          </a:prstGeom>
          <a:noFill/>
        </p:spPr>
        <p:txBody>
          <a:bodyPr lIns="137132" tIns="68567" rIns="137132" bIns="68567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d-ID" sz="105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03A544-6340-5A46-B483-DC7C09701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B70E1B7-3E1A-F043-B811-6865542B9C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1">
            <a:extLst>
              <a:ext uri="{FF2B5EF4-FFF2-40B4-BE49-F238E27FC236}">
                <a16:creationId xmlns:a16="http://schemas.microsoft.com/office/drawing/2014/main" id="{104609B7-F803-3B42-8630-6EE9751468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2859" y="2468629"/>
            <a:ext cx="1882775" cy="12109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85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11">
            <a:extLst>
              <a:ext uri="{FF2B5EF4-FFF2-40B4-BE49-F238E27FC236}">
                <a16:creationId xmlns:a16="http://schemas.microsoft.com/office/drawing/2014/main" id="{6D09B905-DAF2-0F4A-A468-F5A75F452C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8734" y="2167136"/>
            <a:ext cx="1882775" cy="12109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11">
            <a:extLst>
              <a:ext uri="{FF2B5EF4-FFF2-40B4-BE49-F238E27FC236}">
                <a16:creationId xmlns:a16="http://schemas.microsoft.com/office/drawing/2014/main" id="{41EB4ACA-0074-DF42-8552-14AA581C31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35250" y="2480469"/>
            <a:ext cx="1882775" cy="12109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85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CF3C5C5F-D1EA-9F4F-BBEA-8C4E8DD8EA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51125" y="2178976"/>
            <a:ext cx="1882775" cy="12109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11">
            <a:extLst>
              <a:ext uri="{FF2B5EF4-FFF2-40B4-BE49-F238E27FC236}">
                <a16:creationId xmlns:a16="http://schemas.microsoft.com/office/drawing/2014/main" id="{516304E1-DB85-B949-88EA-2F5C2FD0930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3408" y="2468629"/>
            <a:ext cx="1882775" cy="12109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85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1">
            <a:extLst>
              <a:ext uri="{FF2B5EF4-FFF2-40B4-BE49-F238E27FC236}">
                <a16:creationId xmlns:a16="http://schemas.microsoft.com/office/drawing/2014/main" id="{4F6371B2-A420-7241-BC9D-E662F81A7E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49283" y="2167136"/>
            <a:ext cx="1882775" cy="12109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1">
            <a:extLst>
              <a:ext uri="{FF2B5EF4-FFF2-40B4-BE49-F238E27FC236}">
                <a16:creationId xmlns:a16="http://schemas.microsoft.com/office/drawing/2014/main" id="{B76F8944-DF5C-5046-9E10-8E06BA2DEC5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034213" y="2468629"/>
            <a:ext cx="1882775" cy="12109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85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11">
            <a:extLst>
              <a:ext uri="{FF2B5EF4-FFF2-40B4-BE49-F238E27FC236}">
                <a16:creationId xmlns:a16="http://schemas.microsoft.com/office/drawing/2014/main" id="{06B11063-1171-C349-86A4-2B8D8D1363D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050088" y="2167136"/>
            <a:ext cx="1882775" cy="121099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739A7-3696-497A-87C6-87059BD6E545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412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3 Column Tab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E9BA3F7-AEFF-4ACA-9CD7-67E08D0AFE75}"/>
              </a:ext>
            </a:extLst>
          </p:cNvPr>
          <p:cNvSpPr/>
          <p:nvPr userDrawn="1"/>
        </p:nvSpPr>
        <p:spPr>
          <a:xfrm>
            <a:off x="3591000" y="1774800"/>
            <a:ext cx="2023200" cy="202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EDD32CC-1F1E-4871-9785-5AD022AF6773}"/>
              </a:ext>
            </a:extLst>
          </p:cNvPr>
          <p:cNvSpPr/>
          <p:nvPr userDrawn="1"/>
        </p:nvSpPr>
        <p:spPr>
          <a:xfrm>
            <a:off x="3529800" y="1719888"/>
            <a:ext cx="360000" cy="36000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3430C7-E188-44DA-8604-5AA04C5BF77F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7ED241F-ABDF-451C-A786-A229FE4AF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7D1100D-DF9C-4EEA-ACB6-55D3ABB778BD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D7EB76-CAC3-4971-862C-32F9E77F4859}"/>
              </a:ext>
            </a:extLst>
          </p:cNvPr>
          <p:cNvSpPr/>
          <p:nvPr userDrawn="1"/>
        </p:nvSpPr>
        <p:spPr>
          <a:xfrm>
            <a:off x="5949128" y="1774800"/>
            <a:ext cx="2023200" cy="202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7BB0D6B-C657-4AD4-B7F4-120F65FF5EC7}"/>
              </a:ext>
            </a:extLst>
          </p:cNvPr>
          <p:cNvSpPr/>
          <p:nvPr userDrawn="1"/>
        </p:nvSpPr>
        <p:spPr>
          <a:xfrm>
            <a:off x="1232872" y="1774800"/>
            <a:ext cx="2023200" cy="202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87A4E73-CDA8-45FF-9106-146CBE6B0ED2}"/>
              </a:ext>
            </a:extLst>
          </p:cNvPr>
          <p:cNvSpPr/>
          <p:nvPr userDrawn="1"/>
        </p:nvSpPr>
        <p:spPr>
          <a:xfrm>
            <a:off x="1171672" y="1721272"/>
            <a:ext cx="360000" cy="36000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B34D189-301D-4130-AAD7-5A12CD0F217C}"/>
              </a:ext>
            </a:extLst>
          </p:cNvPr>
          <p:cNvSpPr txBox="1"/>
          <p:nvPr userDrawn="1"/>
        </p:nvSpPr>
        <p:spPr>
          <a:xfrm>
            <a:off x="1232872" y="1746000"/>
            <a:ext cx="29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Open Sans" panose="020B0606030504020204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C00FE4-7C1F-4054-AAEA-38116078D68C}"/>
              </a:ext>
            </a:extLst>
          </p:cNvPr>
          <p:cNvSpPr txBox="1"/>
          <p:nvPr userDrawn="1"/>
        </p:nvSpPr>
        <p:spPr>
          <a:xfrm>
            <a:off x="3591000" y="1746000"/>
            <a:ext cx="29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Open Sans" panose="020B0606030504020204"/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9D5D89-9671-487D-8BC1-06F47AAA4949}"/>
              </a:ext>
            </a:extLst>
          </p:cNvPr>
          <p:cNvSpPr/>
          <p:nvPr userDrawn="1"/>
        </p:nvSpPr>
        <p:spPr>
          <a:xfrm>
            <a:off x="5889577" y="1725507"/>
            <a:ext cx="360000" cy="360000"/>
          </a:xfrm>
          <a:prstGeom prst="rect">
            <a:avLst/>
          </a:prstGeom>
          <a:solidFill>
            <a:schemeClr val="bg1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25453DF-8DF1-4430-880A-3D586D967B9C}"/>
              </a:ext>
            </a:extLst>
          </p:cNvPr>
          <p:cNvSpPr txBox="1"/>
          <p:nvPr userDrawn="1"/>
        </p:nvSpPr>
        <p:spPr>
          <a:xfrm>
            <a:off x="5950777" y="1751619"/>
            <a:ext cx="29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Open Sans" panose="020B0606030504020204"/>
              </a:rPr>
              <a:t>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516D0C-4CC1-4220-95F5-651ED8A556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89944" y="2209800"/>
            <a:ext cx="1852722" cy="1257300"/>
          </a:xfrm>
        </p:spPr>
        <p:txBody>
          <a:bodyPr/>
          <a:lstStyle>
            <a:lvl1pPr marL="0" indent="0">
              <a:buNone/>
              <a:defRPr sz="1000" b="1">
                <a:latin typeface="Open Sans Semibold" panose="020B0606030504020204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876347F-2314-4B8F-BF89-7EF9DABD5C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90650" y="2476500"/>
            <a:ext cx="1865313" cy="1146175"/>
          </a:xfrm>
        </p:spPr>
        <p:txBody>
          <a:bodyPr/>
          <a:lstStyle>
            <a:lvl1pPr marL="0" indent="0">
              <a:buNone/>
              <a:defRPr sz="900">
                <a:latin typeface="Open Sans" panose="020B06060305040202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8">
            <a:extLst>
              <a:ext uri="{FF2B5EF4-FFF2-40B4-BE49-F238E27FC236}">
                <a16:creationId xmlns:a16="http://schemas.microsoft.com/office/drawing/2014/main" id="{315CB0EE-615B-46CC-8EBD-0652C90BE7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743291" y="2203450"/>
            <a:ext cx="1852722" cy="1257300"/>
          </a:xfrm>
        </p:spPr>
        <p:txBody>
          <a:bodyPr/>
          <a:lstStyle>
            <a:lvl1pPr marL="0" indent="0">
              <a:buNone/>
              <a:defRPr sz="1000" b="1">
                <a:latin typeface="Open Sans Semibold" panose="020B0606030504020204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1714A011-1BD4-48CF-AC64-77AB2CBB2D3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743997" y="2470150"/>
            <a:ext cx="1865313" cy="1146175"/>
          </a:xfrm>
        </p:spPr>
        <p:txBody>
          <a:bodyPr/>
          <a:lstStyle>
            <a:lvl1pPr marL="0" indent="0">
              <a:buNone/>
              <a:defRPr sz="900">
                <a:latin typeface="Open Sans" panose="020B06060305040202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6F23ED22-2362-4350-93CB-4500EC8F9F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06309" y="2190053"/>
            <a:ext cx="1852722" cy="1257300"/>
          </a:xfrm>
        </p:spPr>
        <p:txBody>
          <a:bodyPr/>
          <a:lstStyle>
            <a:lvl1pPr marL="0" indent="0">
              <a:buNone/>
              <a:defRPr sz="1000" b="1">
                <a:latin typeface="Open Sans Semibold" panose="020B0606030504020204"/>
              </a:defRPr>
            </a:lvl1pPr>
            <a:lvl5pPr marL="13716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9A3A90C-3E02-4542-9F46-123A8922B3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107015" y="2456753"/>
            <a:ext cx="1865313" cy="1146175"/>
          </a:xfrm>
        </p:spPr>
        <p:txBody>
          <a:bodyPr/>
          <a:lstStyle>
            <a:lvl1pPr marL="0" indent="0">
              <a:buNone/>
              <a:defRPr sz="900">
                <a:latin typeface="Open Sans" panose="020B0606030504020204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270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- 4 Colum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6A278E2D-5C20-AB40-A6E8-27C1129E7DB7}"/>
              </a:ext>
            </a:extLst>
          </p:cNvPr>
          <p:cNvSpPr txBox="1"/>
          <p:nvPr userDrawn="1"/>
        </p:nvSpPr>
        <p:spPr>
          <a:xfrm>
            <a:off x="7031038" y="2093913"/>
            <a:ext cx="1662112" cy="2841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2399"/>
              </a:spcAft>
              <a:defRPr/>
            </a:pPr>
            <a:r>
              <a:rPr lang="en-US" sz="1050" b="1" cap="all" spc="40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TLE</a:t>
            </a:r>
          </a:p>
        </p:txBody>
      </p:sp>
      <p:sp>
        <p:nvSpPr>
          <p:cNvPr id="18" name="Shape 782">
            <a:extLst>
              <a:ext uri="{FF2B5EF4-FFF2-40B4-BE49-F238E27FC236}">
                <a16:creationId xmlns:a16="http://schemas.microsoft.com/office/drawing/2014/main" id="{7F3A4525-7EF1-904D-B964-6BFD3E827333}"/>
              </a:ext>
            </a:extLst>
          </p:cNvPr>
          <p:cNvSpPr>
            <a:spLocks/>
          </p:cNvSpPr>
          <p:nvPr userDrawn="1"/>
        </p:nvSpPr>
        <p:spPr bwMode="auto">
          <a:xfrm>
            <a:off x="1195388" y="1444625"/>
            <a:ext cx="1179512" cy="19034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rgbClr val="005677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19" name="Shape 782">
            <a:extLst>
              <a:ext uri="{FF2B5EF4-FFF2-40B4-BE49-F238E27FC236}">
                <a16:creationId xmlns:a16="http://schemas.microsoft.com/office/drawing/2014/main" id="{19327303-3B3F-684F-B648-CE3C16A5554B}"/>
              </a:ext>
            </a:extLst>
          </p:cNvPr>
          <p:cNvSpPr>
            <a:spLocks/>
          </p:cNvSpPr>
          <p:nvPr userDrawn="1"/>
        </p:nvSpPr>
        <p:spPr bwMode="auto">
          <a:xfrm>
            <a:off x="2571750" y="1444625"/>
            <a:ext cx="1179513" cy="19034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rgbClr val="49A8C4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0" name="Shape 782">
            <a:extLst>
              <a:ext uri="{FF2B5EF4-FFF2-40B4-BE49-F238E27FC236}">
                <a16:creationId xmlns:a16="http://schemas.microsoft.com/office/drawing/2014/main" id="{728C9D25-3D5E-A147-A8FF-9109988E2BC0}"/>
              </a:ext>
            </a:extLst>
          </p:cNvPr>
          <p:cNvSpPr>
            <a:spLocks/>
          </p:cNvSpPr>
          <p:nvPr userDrawn="1"/>
        </p:nvSpPr>
        <p:spPr bwMode="auto">
          <a:xfrm>
            <a:off x="3941763" y="1444625"/>
            <a:ext cx="1179512" cy="19034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rgbClr val="EB1C2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 dirty="0"/>
          </a:p>
        </p:txBody>
      </p:sp>
      <p:sp>
        <p:nvSpPr>
          <p:cNvPr id="21" name="Shape 782">
            <a:extLst>
              <a:ext uri="{FF2B5EF4-FFF2-40B4-BE49-F238E27FC236}">
                <a16:creationId xmlns:a16="http://schemas.microsoft.com/office/drawing/2014/main" id="{A47A5A54-83AA-4F43-BB26-5FA744F3B5AE}"/>
              </a:ext>
            </a:extLst>
          </p:cNvPr>
          <p:cNvSpPr>
            <a:spLocks/>
          </p:cNvSpPr>
          <p:nvPr userDrawn="1"/>
        </p:nvSpPr>
        <p:spPr bwMode="auto">
          <a:xfrm>
            <a:off x="5305425" y="1444625"/>
            <a:ext cx="1179513" cy="19034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rgbClr val="ED6B2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2" name="Shape 782">
            <a:extLst>
              <a:ext uri="{FF2B5EF4-FFF2-40B4-BE49-F238E27FC236}">
                <a16:creationId xmlns:a16="http://schemas.microsoft.com/office/drawing/2014/main" id="{8EFC5BD3-79B3-194B-91D9-02336CCF2B62}"/>
              </a:ext>
            </a:extLst>
          </p:cNvPr>
          <p:cNvSpPr>
            <a:spLocks/>
          </p:cNvSpPr>
          <p:nvPr userDrawn="1"/>
        </p:nvSpPr>
        <p:spPr bwMode="auto">
          <a:xfrm>
            <a:off x="6648450" y="1444625"/>
            <a:ext cx="1179513" cy="19034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solidFill>
            <a:srgbClr val="B2B3B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B70E1B7-3E1A-F043-B811-6865542B9C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B8E4D94F-9AD3-1147-9315-0F3118E24B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99621" y="2202704"/>
            <a:ext cx="1166812" cy="175371"/>
          </a:xfrm>
        </p:spPr>
        <p:txBody>
          <a:bodyPr>
            <a:normAutofit/>
          </a:bodyPr>
          <a:lstStyle>
            <a:lvl1pPr marL="0" indent="0" algn="ctr">
              <a:buNone/>
              <a:defRPr sz="1050" b="0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52B829E-717D-CE48-B356-AB062F2163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5387" y="2438401"/>
            <a:ext cx="1179513" cy="327025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9792F750-EB6B-CF49-9E70-7ED0CDDFDAD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584451" y="2182813"/>
            <a:ext cx="1166812" cy="175371"/>
          </a:xfrm>
        </p:spPr>
        <p:txBody>
          <a:bodyPr>
            <a:normAutofit/>
          </a:bodyPr>
          <a:lstStyle>
            <a:lvl1pPr marL="0" indent="0" algn="ctr">
              <a:buNone/>
              <a:defRPr sz="1050" b="0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EB2AE524-3B4A-F949-BB80-31CD150467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80217" y="2418510"/>
            <a:ext cx="1179513" cy="327025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2">
            <a:extLst>
              <a:ext uri="{FF2B5EF4-FFF2-40B4-BE49-F238E27FC236}">
                <a16:creationId xmlns:a16="http://schemas.microsoft.com/office/drawing/2014/main" id="{82A1C007-D1E4-D84B-9517-94A7F67EED6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944939" y="2174502"/>
            <a:ext cx="1166812" cy="175371"/>
          </a:xfrm>
        </p:spPr>
        <p:txBody>
          <a:bodyPr>
            <a:normAutofit/>
          </a:bodyPr>
          <a:lstStyle>
            <a:lvl1pPr marL="0" indent="0" algn="ctr">
              <a:buNone/>
              <a:defRPr sz="105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34A466CE-2B80-8640-97EC-145A46E279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940705" y="2410199"/>
            <a:ext cx="1179513" cy="327025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2">
            <a:extLst>
              <a:ext uri="{FF2B5EF4-FFF2-40B4-BE49-F238E27FC236}">
                <a16:creationId xmlns:a16="http://schemas.microsoft.com/office/drawing/2014/main" id="{395232C7-4CBF-6D4D-97AB-B1AFB17FEE7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318126" y="2174502"/>
            <a:ext cx="1166812" cy="175371"/>
          </a:xfrm>
        </p:spPr>
        <p:txBody>
          <a:bodyPr>
            <a:normAutofit/>
          </a:bodyPr>
          <a:lstStyle>
            <a:lvl1pPr marL="0" indent="0" algn="ctr">
              <a:buNone/>
              <a:defRPr sz="1050" b="0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">
            <a:extLst>
              <a:ext uri="{FF2B5EF4-FFF2-40B4-BE49-F238E27FC236}">
                <a16:creationId xmlns:a16="http://schemas.microsoft.com/office/drawing/2014/main" id="{835229CA-FBEA-AD4B-A452-E5E6D7E7BA5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313892" y="2410199"/>
            <a:ext cx="1179513" cy="327025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80FE6D5A-25C6-9040-9171-CF8BA739D1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669088" y="2174502"/>
            <a:ext cx="1166812" cy="175371"/>
          </a:xfrm>
        </p:spPr>
        <p:txBody>
          <a:bodyPr>
            <a:normAutofit/>
          </a:bodyPr>
          <a:lstStyle>
            <a:lvl1pPr marL="0" indent="0" algn="ctr">
              <a:buNone/>
              <a:defRPr sz="1050" b="1" i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3C154820-98FC-D24F-8E51-770B1E08CE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64854" y="2410199"/>
            <a:ext cx="1179513" cy="327025"/>
          </a:xfrm>
        </p:spPr>
        <p:txBody>
          <a:bodyPr>
            <a:normAutofit/>
          </a:bodyPr>
          <a:lstStyle>
            <a:lvl1pPr marL="0" indent="0" algn="ctr">
              <a:buNone/>
              <a:defRPr sz="8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9979BF10-1843-8848-A165-FE3F311696F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95387" y="3485395"/>
            <a:ext cx="6648979" cy="225714"/>
          </a:xfrm>
        </p:spPr>
        <p:txBody>
          <a:bodyPr>
            <a:noAutofit/>
          </a:bodyPr>
          <a:lstStyle>
            <a:lvl1pPr marL="0" indent="0" algn="ctr">
              <a:buNone/>
              <a:defRPr sz="1400" b="1" i="0">
                <a:solidFill>
                  <a:schemeClr val="tx2">
                    <a:lumMod val="65000"/>
                    <a:lumOff val="35000"/>
                  </a:schemeClr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5B25E9B8-E253-3D4E-908C-5503C3B1159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95387" y="3872746"/>
            <a:ext cx="6648979" cy="1075484"/>
          </a:xfrm>
        </p:spPr>
        <p:txBody>
          <a:bodyPr>
            <a:normAutofit/>
          </a:bodyPr>
          <a:lstStyle>
            <a:lvl1pPr marL="0" marR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2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50024D4D-EB3F-4B0C-8C81-942B8A007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C987BDC-7CE5-45D6-98FB-AE0996F22251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807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- 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5B71D1BE-1007-9748-82F1-8B8CEC9467A9}"/>
              </a:ext>
            </a:extLst>
          </p:cNvPr>
          <p:cNvSpPr txBox="1"/>
          <p:nvPr userDrawn="1"/>
        </p:nvSpPr>
        <p:spPr>
          <a:xfrm>
            <a:off x="7031038" y="2093913"/>
            <a:ext cx="1662112" cy="28416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eaLnBrk="1" fontAlgn="auto" hangingPunct="1">
              <a:lnSpc>
                <a:spcPts val="2599"/>
              </a:lnSpc>
              <a:spcBef>
                <a:spcPts val="0"/>
              </a:spcBef>
              <a:spcAft>
                <a:spcPts val="2399"/>
              </a:spcAft>
              <a:defRPr/>
            </a:pPr>
            <a:r>
              <a:rPr lang="en-US" sz="1050" b="1" cap="all" spc="40" dirty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TLE</a:t>
            </a:r>
          </a:p>
        </p:txBody>
      </p:sp>
      <p:sp>
        <p:nvSpPr>
          <p:cNvPr id="37" name="Shape 2690">
            <a:extLst>
              <a:ext uri="{FF2B5EF4-FFF2-40B4-BE49-F238E27FC236}">
                <a16:creationId xmlns:a16="http://schemas.microsoft.com/office/drawing/2014/main" id="{37D94EBD-2E0A-7E4F-805B-F705FF28853E}"/>
              </a:ext>
            </a:extLst>
          </p:cNvPr>
          <p:cNvSpPr/>
          <p:nvPr userDrawn="1"/>
        </p:nvSpPr>
        <p:spPr>
          <a:xfrm>
            <a:off x="3000375" y="1679575"/>
            <a:ext cx="295275" cy="2682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8" name="Shape 2645">
            <a:extLst>
              <a:ext uri="{FF2B5EF4-FFF2-40B4-BE49-F238E27FC236}">
                <a16:creationId xmlns:a16="http://schemas.microsoft.com/office/drawing/2014/main" id="{946DE37E-F07F-E04E-945E-BBA15F67C707}"/>
              </a:ext>
            </a:extLst>
          </p:cNvPr>
          <p:cNvSpPr/>
          <p:nvPr userDrawn="1"/>
        </p:nvSpPr>
        <p:spPr>
          <a:xfrm>
            <a:off x="1617663" y="1731963"/>
            <a:ext cx="295275" cy="215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9" name="Shape 2643">
            <a:extLst>
              <a:ext uri="{FF2B5EF4-FFF2-40B4-BE49-F238E27FC236}">
                <a16:creationId xmlns:a16="http://schemas.microsoft.com/office/drawing/2014/main" id="{6F00761D-5839-2E4E-8C5E-3F122A50B48D}"/>
              </a:ext>
            </a:extLst>
          </p:cNvPr>
          <p:cNvSpPr/>
          <p:nvPr userDrawn="1"/>
        </p:nvSpPr>
        <p:spPr>
          <a:xfrm>
            <a:off x="5808663" y="1647825"/>
            <a:ext cx="185737" cy="34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3C0535E3-381F-0D4D-B203-4E4056042F32}"/>
              </a:ext>
            </a:extLst>
          </p:cNvPr>
          <p:cNvGraphicFramePr>
            <a:graphicFrameLocks noGrp="1"/>
          </p:cNvGraphicFramePr>
          <p:nvPr/>
        </p:nvGraphicFramePr>
        <p:xfrm>
          <a:off x="984250" y="1382713"/>
          <a:ext cx="7245350" cy="2536823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1449070">
                  <a:extLst>
                    <a:ext uri="{9D8B030D-6E8A-4147-A177-3AD203B41FA5}">
                      <a16:colId xmlns:a16="http://schemas.microsoft.com/office/drawing/2014/main" val="3908537899"/>
                    </a:ext>
                  </a:extLst>
                </a:gridCol>
                <a:gridCol w="1449070">
                  <a:extLst>
                    <a:ext uri="{9D8B030D-6E8A-4147-A177-3AD203B41FA5}">
                      <a16:colId xmlns:a16="http://schemas.microsoft.com/office/drawing/2014/main" val="1326200014"/>
                    </a:ext>
                  </a:extLst>
                </a:gridCol>
                <a:gridCol w="1449070">
                  <a:extLst>
                    <a:ext uri="{9D8B030D-6E8A-4147-A177-3AD203B41FA5}">
                      <a16:colId xmlns:a16="http://schemas.microsoft.com/office/drawing/2014/main" val="40394097"/>
                    </a:ext>
                  </a:extLst>
                </a:gridCol>
                <a:gridCol w="1449070">
                  <a:extLst>
                    <a:ext uri="{9D8B030D-6E8A-4147-A177-3AD203B41FA5}">
                      <a16:colId xmlns:a16="http://schemas.microsoft.com/office/drawing/2014/main" val="1768367311"/>
                    </a:ext>
                  </a:extLst>
                </a:gridCol>
                <a:gridCol w="1449070">
                  <a:extLst>
                    <a:ext uri="{9D8B030D-6E8A-4147-A177-3AD203B41FA5}">
                      <a16:colId xmlns:a16="http://schemas.microsoft.com/office/drawing/2014/main" val="453118406"/>
                    </a:ext>
                  </a:extLst>
                </a:gridCol>
              </a:tblGrid>
              <a:tr h="333598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67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5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845701"/>
                  </a:ext>
                </a:extLst>
              </a:tr>
              <a:tr h="44064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657266"/>
                  </a:ext>
                </a:extLst>
              </a:tr>
              <a:tr h="44064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862212192"/>
                  </a:ext>
                </a:extLst>
              </a:tr>
              <a:tr h="44064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91441" marR="91441" marT="45724" marB="4572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99450"/>
                  </a:ext>
                </a:extLst>
              </a:tr>
              <a:tr h="440645"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91441" marR="91441" marT="45724" marB="4572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39747206"/>
                  </a:ext>
                </a:extLst>
              </a:tr>
              <a:tr h="440645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91441" marR="91441" marT="45724" marB="45724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190173"/>
                  </a:ext>
                </a:extLst>
              </a:tr>
            </a:tbl>
          </a:graphicData>
        </a:graphic>
      </p:graphicFrame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B03A544-6340-5A46-B483-DC7C097013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7395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B70E1B7-3E1A-F043-B811-6865542B9C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B3A1D9-42AA-2240-9C74-8276B85146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84314" y="1773237"/>
            <a:ext cx="1446997" cy="334539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0866F24C-BD59-E04F-BF42-E56700640B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5656" y="1773238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24C44BE-0349-2B4E-81BF-F59028939D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37627" y="1773237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882C3349-111C-5040-A34A-3B30937DD4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89775" y="1787101"/>
            <a:ext cx="1439824" cy="306811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3">
            <a:extLst>
              <a:ext uri="{FF2B5EF4-FFF2-40B4-BE49-F238E27FC236}">
                <a16:creationId xmlns:a16="http://schemas.microsoft.com/office/drawing/2014/main" id="{75238981-D9B5-7E41-849D-DDB779F09E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4314" y="2217736"/>
            <a:ext cx="1446997" cy="334539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7C8451F4-0AA5-2243-B654-A983F679DB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45656" y="2217737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27300F12-9456-F548-870E-451062E7860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337627" y="2217736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3">
            <a:extLst>
              <a:ext uri="{FF2B5EF4-FFF2-40B4-BE49-F238E27FC236}">
                <a16:creationId xmlns:a16="http://schemas.microsoft.com/office/drawing/2014/main" id="{3C528792-30A9-4F4D-A9E4-7D7B940A9E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89775" y="2231600"/>
            <a:ext cx="1439824" cy="306811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3">
            <a:extLst>
              <a:ext uri="{FF2B5EF4-FFF2-40B4-BE49-F238E27FC236}">
                <a16:creationId xmlns:a16="http://schemas.microsoft.com/office/drawing/2014/main" id="{8E855790-05C5-F349-BDBC-4932E47FE3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84314" y="2657020"/>
            <a:ext cx="1446997" cy="334539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58EFB39F-46EE-E448-869A-8BDEC82BD38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445656" y="2657021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53B4F711-8B3A-2C40-8FF4-EB4DC0EA8AB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37627" y="2657020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122CB6B9-D58E-0441-AAE4-4C472A42A12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89775" y="2670884"/>
            <a:ext cx="1439824" cy="306811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2C2BB247-EA93-624F-B04C-6BBE72D3C8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69969" y="3083110"/>
            <a:ext cx="1446997" cy="334539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9C31AA5E-0EA9-B24A-BAF7-160DE50ADC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431311" y="3083111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3">
            <a:extLst>
              <a:ext uri="{FF2B5EF4-FFF2-40B4-BE49-F238E27FC236}">
                <a16:creationId xmlns:a16="http://schemas.microsoft.com/office/drawing/2014/main" id="{BE79E48F-F007-4A44-9D5A-ED4B7A4E9B1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323282" y="3083110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5" name="Text Placeholder 3">
            <a:extLst>
              <a:ext uri="{FF2B5EF4-FFF2-40B4-BE49-F238E27FC236}">
                <a16:creationId xmlns:a16="http://schemas.microsoft.com/office/drawing/2014/main" id="{2EF5E60E-C779-4647-A2F9-0104E9377C8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775430" y="3096974"/>
            <a:ext cx="1439824" cy="306811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3">
            <a:extLst>
              <a:ext uri="{FF2B5EF4-FFF2-40B4-BE49-F238E27FC236}">
                <a16:creationId xmlns:a16="http://schemas.microsoft.com/office/drawing/2014/main" id="{C97E0971-9E96-A845-A156-45CF965D7C0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91321" y="3527608"/>
            <a:ext cx="1446997" cy="334539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3">
            <a:extLst>
              <a:ext uri="{FF2B5EF4-FFF2-40B4-BE49-F238E27FC236}">
                <a16:creationId xmlns:a16="http://schemas.microsoft.com/office/drawing/2014/main" id="{4A0A738E-A0A0-D549-80C9-91B5B2E8C13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452663" y="3527609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3">
            <a:extLst>
              <a:ext uri="{FF2B5EF4-FFF2-40B4-BE49-F238E27FC236}">
                <a16:creationId xmlns:a16="http://schemas.microsoft.com/office/drawing/2014/main" id="{94E00DC6-E0D0-F34D-8952-B5773916471B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344634" y="3527608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E54373B1-A33F-A64C-B4DD-DCC5029364E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96782" y="3541472"/>
            <a:ext cx="1439824" cy="306811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3">
            <a:extLst>
              <a:ext uri="{FF2B5EF4-FFF2-40B4-BE49-F238E27FC236}">
                <a16:creationId xmlns:a16="http://schemas.microsoft.com/office/drawing/2014/main" id="{202A4B1B-DC12-F544-9FC8-8FB8033EED9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84314" y="1422778"/>
            <a:ext cx="1446997" cy="238689"/>
          </a:xfrm>
        </p:spPr>
        <p:txBody>
          <a:bodyPr>
            <a:noAutofit/>
          </a:bodyPr>
          <a:lstStyle>
            <a:lvl1pPr marL="0" indent="0" algn="ctr">
              <a:buNone/>
              <a:defRPr sz="1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3">
            <a:extLst>
              <a:ext uri="{FF2B5EF4-FFF2-40B4-BE49-F238E27FC236}">
                <a16:creationId xmlns:a16="http://schemas.microsoft.com/office/drawing/2014/main" id="{CA68D17A-59F6-1349-BB8B-50CEC56B02B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445656" y="1422779"/>
            <a:ext cx="1446997" cy="228797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3">
            <a:extLst>
              <a:ext uri="{FF2B5EF4-FFF2-40B4-BE49-F238E27FC236}">
                <a16:creationId xmlns:a16="http://schemas.microsoft.com/office/drawing/2014/main" id="{B00513A5-AFB1-BF4B-8AD0-39AB151E32A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337627" y="1422778"/>
            <a:ext cx="1446997" cy="228797"/>
          </a:xfrm>
        </p:spPr>
        <p:txBody>
          <a:bodyPr>
            <a:noAutofit/>
          </a:bodyPr>
          <a:lstStyle>
            <a:lvl1pPr marL="0" indent="0" algn="ctr">
              <a:buNone/>
              <a:defRPr sz="1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A6FEAEDB-61E1-6343-997B-7A132AAE6EC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789775" y="1436642"/>
            <a:ext cx="1439824" cy="218905"/>
          </a:xfrm>
        </p:spPr>
        <p:txBody>
          <a:bodyPr>
            <a:noAutofit/>
          </a:bodyPr>
          <a:lstStyle>
            <a:lvl1pPr marL="0" indent="0" algn="ctr">
              <a:buNone/>
              <a:defRPr sz="1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36001CC0-582E-934D-87B2-6498C08E2529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06998" y="1425161"/>
            <a:ext cx="1446997" cy="228797"/>
          </a:xfrm>
        </p:spPr>
        <p:txBody>
          <a:bodyPr>
            <a:noAutofit/>
          </a:bodyPr>
          <a:lstStyle>
            <a:lvl1pPr marL="0" indent="0" algn="ctr">
              <a:buNone/>
              <a:defRPr sz="1000" b="1" i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3">
            <a:extLst>
              <a:ext uri="{FF2B5EF4-FFF2-40B4-BE49-F238E27FC236}">
                <a16:creationId xmlns:a16="http://schemas.microsoft.com/office/drawing/2014/main" id="{F61CE059-1B98-2D46-9EA1-B6AC530A89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10791" y="1773237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7" name="Text Placeholder 3">
            <a:extLst>
              <a:ext uri="{FF2B5EF4-FFF2-40B4-BE49-F238E27FC236}">
                <a16:creationId xmlns:a16="http://schemas.microsoft.com/office/drawing/2014/main" id="{CB9DA38F-0A7D-7846-ABD5-DD452CD35BB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910791" y="2217736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3">
            <a:extLst>
              <a:ext uri="{FF2B5EF4-FFF2-40B4-BE49-F238E27FC236}">
                <a16:creationId xmlns:a16="http://schemas.microsoft.com/office/drawing/2014/main" id="{89D39D9A-F5B9-2F4F-8F22-6C21E333C19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3910791" y="2657020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9" name="Text Placeholder 3">
            <a:extLst>
              <a:ext uri="{FF2B5EF4-FFF2-40B4-BE49-F238E27FC236}">
                <a16:creationId xmlns:a16="http://schemas.microsoft.com/office/drawing/2014/main" id="{C35F413D-CD2B-EA4F-8A20-B9EA0965B68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3896446" y="3083110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C7C55CB6-2949-1746-BDBE-ECD2BCE68BC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3917798" y="3527608"/>
            <a:ext cx="1446997" cy="320675"/>
          </a:xfrm>
        </p:spPr>
        <p:txBody>
          <a:bodyPr>
            <a:noAutofit/>
          </a:bodyPr>
          <a:lstStyle>
            <a:lvl1pPr marL="0" indent="0" algn="ctr">
              <a:buNone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DE83671-1294-46D8-AE60-607D3C2275ED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95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-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690">
            <a:extLst>
              <a:ext uri="{FF2B5EF4-FFF2-40B4-BE49-F238E27FC236}">
                <a16:creationId xmlns:a16="http://schemas.microsoft.com/office/drawing/2014/main" id="{0C7DE6ED-F96C-A94A-A559-F80DC425F3EA}"/>
              </a:ext>
            </a:extLst>
          </p:cNvPr>
          <p:cNvSpPr/>
          <p:nvPr userDrawn="1"/>
        </p:nvSpPr>
        <p:spPr>
          <a:xfrm>
            <a:off x="3000375" y="1312863"/>
            <a:ext cx="295275" cy="2682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1880"/>
                </a:moveTo>
                <a:cubicBezTo>
                  <a:pt x="20618" y="12476"/>
                  <a:pt x="20178" y="12960"/>
                  <a:pt x="19636" y="12960"/>
                </a:cubicBezTo>
                <a:lnTo>
                  <a:pt x="19636" y="8640"/>
                </a:lnTo>
                <a:cubicBezTo>
                  <a:pt x="20178" y="8640"/>
                  <a:pt x="20618" y="9124"/>
                  <a:pt x="20618" y="9720"/>
                </a:cubicBezTo>
                <a:cubicBezTo>
                  <a:pt x="20618" y="9720"/>
                  <a:pt x="20618" y="11880"/>
                  <a:pt x="20618" y="11880"/>
                </a:cubicBezTo>
                <a:close/>
                <a:moveTo>
                  <a:pt x="18655" y="19980"/>
                </a:moveTo>
                <a:cubicBezTo>
                  <a:pt x="18655" y="20279"/>
                  <a:pt x="18434" y="20520"/>
                  <a:pt x="18164" y="20520"/>
                </a:cubicBezTo>
                <a:cubicBezTo>
                  <a:pt x="17893" y="20520"/>
                  <a:pt x="17673" y="20279"/>
                  <a:pt x="17673" y="19980"/>
                </a:cubicBezTo>
                <a:lnTo>
                  <a:pt x="17673" y="1620"/>
                </a:lnTo>
                <a:cubicBezTo>
                  <a:pt x="17673" y="1322"/>
                  <a:pt x="17893" y="1080"/>
                  <a:pt x="18164" y="1080"/>
                </a:cubicBezTo>
                <a:cubicBezTo>
                  <a:pt x="18434" y="1080"/>
                  <a:pt x="18655" y="1322"/>
                  <a:pt x="18655" y="1620"/>
                </a:cubicBezTo>
                <a:cubicBezTo>
                  <a:pt x="18655" y="1620"/>
                  <a:pt x="18655" y="19980"/>
                  <a:pt x="18655" y="19980"/>
                </a:cubicBezTo>
                <a:close/>
                <a:moveTo>
                  <a:pt x="16691" y="18404"/>
                </a:moveTo>
                <a:lnTo>
                  <a:pt x="2944" y="13512"/>
                </a:lnTo>
                <a:cubicBezTo>
                  <a:pt x="2944" y="13508"/>
                  <a:pt x="2945" y="13504"/>
                  <a:pt x="2945" y="13500"/>
                </a:cubicBezTo>
                <a:lnTo>
                  <a:pt x="2945" y="8100"/>
                </a:lnTo>
                <a:cubicBezTo>
                  <a:pt x="2945" y="8096"/>
                  <a:pt x="2944" y="8093"/>
                  <a:pt x="2944" y="8089"/>
                </a:cubicBezTo>
                <a:lnTo>
                  <a:pt x="16691" y="3197"/>
                </a:lnTo>
                <a:cubicBezTo>
                  <a:pt x="16691" y="3197"/>
                  <a:pt x="16691" y="18404"/>
                  <a:pt x="16691" y="18404"/>
                </a:cubicBezTo>
                <a:close/>
                <a:moveTo>
                  <a:pt x="12480" y="18725"/>
                </a:moveTo>
                <a:cubicBezTo>
                  <a:pt x="12316" y="19294"/>
                  <a:pt x="11764" y="19608"/>
                  <a:pt x="11247" y="19428"/>
                </a:cubicBezTo>
                <a:lnTo>
                  <a:pt x="6102" y="17625"/>
                </a:lnTo>
                <a:cubicBezTo>
                  <a:pt x="5585" y="17444"/>
                  <a:pt x="5299" y="16837"/>
                  <a:pt x="5464" y="16269"/>
                </a:cubicBezTo>
                <a:lnTo>
                  <a:pt x="5654" y="15610"/>
                </a:lnTo>
                <a:lnTo>
                  <a:pt x="12661" y="18104"/>
                </a:lnTo>
                <a:cubicBezTo>
                  <a:pt x="12661" y="18104"/>
                  <a:pt x="12480" y="18725"/>
                  <a:pt x="12480" y="18725"/>
                </a:cubicBezTo>
                <a:close/>
                <a:moveTo>
                  <a:pt x="1964" y="13500"/>
                </a:moveTo>
                <a:lnTo>
                  <a:pt x="982" y="13500"/>
                </a:lnTo>
                <a:lnTo>
                  <a:pt x="982" y="8100"/>
                </a:lnTo>
                <a:lnTo>
                  <a:pt x="1964" y="8100"/>
                </a:lnTo>
                <a:cubicBezTo>
                  <a:pt x="1964" y="8100"/>
                  <a:pt x="1964" y="13500"/>
                  <a:pt x="1964" y="13500"/>
                </a:cubicBezTo>
                <a:close/>
                <a:moveTo>
                  <a:pt x="19636" y="7560"/>
                </a:moveTo>
                <a:lnTo>
                  <a:pt x="19636" y="1620"/>
                </a:lnTo>
                <a:cubicBezTo>
                  <a:pt x="19636" y="725"/>
                  <a:pt x="18977" y="0"/>
                  <a:pt x="18164" y="0"/>
                </a:cubicBezTo>
                <a:cubicBezTo>
                  <a:pt x="17350" y="0"/>
                  <a:pt x="16691" y="725"/>
                  <a:pt x="16691" y="1620"/>
                </a:cubicBezTo>
                <a:lnTo>
                  <a:pt x="16691" y="2062"/>
                </a:lnTo>
                <a:lnTo>
                  <a:pt x="2411" y="7144"/>
                </a:lnTo>
                <a:cubicBezTo>
                  <a:pt x="2276" y="7067"/>
                  <a:pt x="2126" y="7020"/>
                  <a:pt x="1964" y="7020"/>
                </a:cubicBezTo>
                <a:lnTo>
                  <a:pt x="982" y="7020"/>
                </a:lnTo>
                <a:cubicBezTo>
                  <a:pt x="440" y="7020"/>
                  <a:pt x="0" y="7504"/>
                  <a:pt x="0" y="8100"/>
                </a:cubicBezTo>
                <a:lnTo>
                  <a:pt x="0" y="13500"/>
                </a:lnTo>
                <a:cubicBezTo>
                  <a:pt x="0" y="14097"/>
                  <a:pt x="440" y="14580"/>
                  <a:pt x="982" y="14580"/>
                </a:cubicBezTo>
                <a:lnTo>
                  <a:pt x="1964" y="14580"/>
                </a:lnTo>
                <a:cubicBezTo>
                  <a:pt x="2126" y="14580"/>
                  <a:pt x="2276" y="14533"/>
                  <a:pt x="2411" y="14457"/>
                </a:cubicBezTo>
                <a:lnTo>
                  <a:pt x="4720" y="15278"/>
                </a:lnTo>
                <a:lnTo>
                  <a:pt x="4529" y="15941"/>
                </a:lnTo>
                <a:cubicBezTo>
                  <a:pt x="4199" y="17078"/>
                  <a:pt x="4770" y="18292"/>
                  <a:pt x="5803" y="18654"/>
                </a:cubicBezTo>
                <a:lnTo>
                  <a:pt x="10949" y="20456"/>
                </a:lnTo>
                <a:cubicBezTo>
                  <a:pt x="11983" y="20819"/>
                  <a:pt x="13087" y="20190"/>
                  <a:pt x="13416" y="19053"/>
                </a:cubicBezTo>
                <a:lnTo>
                  <a:pt x="13595" y="18437"/>
                </a:lnTo>
                <a:lnTo>
                  <a:pt x="16691" y="19538"/>
                </a:lnTo>
                <a:lnTo>
                  <a:pt x="16691" y="19980"/>
                </a:lnTo>
                <a:cubicBezTo>
                  <a:pt x="16691" y="20875"/>
                  <a:pt x="17350" y="21600"/>
                  <a:pt x="18164" y="21600"/>
                </a:cubicBezTo>
                <a:cubicBezTo>
                  <a:pt x="18977" y="21600"/>
                  <a:pt x="19636" y="20875"/>
                  <a:pt x="19636" y="19980"/>
                </a:cubicBezTo>
                <a:lnTo>
                  <a:pt x="19636" y="14040"/>
                </a:lnTo>
                <a:cubicBezTo>
                  <a:pt x="20721" y="14040"/>
                  <a:pt x="21600" y="13073"/>
                  <a:pt x="21600" y="11880"/>
                </a:cubicBezTo>
                <a:lnTo>
                  <a:pt x="21600" y="9720"/>
                </a:lnTo>
                <a:cubicBezTo>
                  <a:pt x="21600" y="8527"/>
                  <a:pt x="20721" y="7560"/>
                  <a:pt x="19636" y="756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1" name="Shape 2645">
            <a:extLst>
              <a:ext uri="{FF2B5EF4-FFF2-40B4-BE49-F238E27FC236}">
                <a16:creationId xmlns:a16="http://schemas.microsoft.com/office/drawing/2014/main" id="{AFB9DA66-D467-6442-9A0E-6A7FAAFA7DA2}"/>
              </a:ext>
            </a:extLst>
          </p:cNvPr>
          <p:cNvSpPr/>
          <p:nvPr userDrawn="1"/>
        </p:nvSpPr>
        <p:spPr>
          <a:xfrm>
            <a:off x="1617663" y="1366838"/>
            <a:ext cx="295275" cy="2143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08" y="20250"/>
                </a:moveTo>
                <a:lnTo>
                  <a:pt x="2740" y="17504"/>
                </a:lnTo>
                <a:cubicBezTo>
                  <a:pt x="2807" y="17526"/>
                  <a:pt x="2874" y="17550"/>
                  <a:pt x="2945" y="17550"/>
                </a:cubicBezTo>
                <a:lnTo>
                  <a:pt x="18655" y="17550"/>
                </a:lnTo>
                <a:cubicBezTo>
                  <a:pt x="18726" y="17550"/>
                  <a:pt x="18793" y="17526"/>
                  <a:pt x="18860" y="17504"/>
                </a:cubicBezTo>
                <a:lnTo>
                  <a:pt x="20192" y="20250"/>
                </a:lnTo>
                <a:cubicBezTo>
                  <a:pt x="20192" y="20250"/>
                  <a:pt x="1408" y="20250"/>
                  <a:pt x="1408" y="20250"/>
                </a:cubicBezTo>
                <a:close/>
                <a:moveTo>
                  <a:pt x="2945" y="1350"/>
                </a:moveTo>
                <a:lnTo>
                  <a:pt x="18655" y="1350"/>
                </a:lnTo>
                <a:lnTo>
                  <a:pt x="18655" y="16200"/>
                </a:lnTo>
                <a:lnTo>
                  <a:pt x="2945" y="16200"/>
                </a:lnTo>
                <a:cubicBezTo>
                  <a:pt x="2945" y="16200"/>
                  <a:pt x="2945" y="1350"/>
                  <a:pt x="2945" y="1350"/>
                </a:cubicBezTo>
                <a:close/>
                <a:moveTo>
                  <a:pt x="21510" y="20558"/>
                </a:moveTo>
                <a:lnTo>
                  <a:pt x="21518" y="20551"/>
                </a:lnTo>
                <a:lnTo>
                  <a:pt x="19591" y="16577"/>
                </a:lnTo>
                <a:cubicBezTo>
                  <a:pt x="19617" y="16457"/>
                  <a:pt x="19636" y="16332"/>
                  <a:pt x="19636" y="16200"/>
                </a:cubicBezTo>
                <a:lnTo>
                  <a:pt x="19636" y="1350"/>
                </a:lnTo>
                <a:cubicBezTo>
                  <a:pt x="19636" y="605"/>
                  <a:pt x="19197" y="0"/>
                  <a:pt x="18655" y="0"/>
                </a:cubicBezTo>
                <a:lnTo>
                  <a:pt x="2945" y="0"/>
                </a:lnTo>
                <a:cubicBezTo>
                  <a:pt x="2403" y="0"/>
                  <a:pt x="1964" y="605"/>
                  <a:pt x="1964" y="1350"/>
                </a:cubicBezTo>
                <a:lnTo>
                  <a:pt x="1964" y="16200"/>
                </a:lnTo>
                <a:cubicBezTo>
                  <a:pt x="1964" y="16332"/>
                  <a:pt x="1983" y="16457"/>
                  <a:pt x="2009" y="16577"/>
                </a:cubicBezTo>
                <a:lnTo>
                  <a:pt x="82" y="20551"/>
                </a:lnTo>
                <a:lnTo>
                  <a:pt x="90" y="20558"/>
                </a:lnTo>
                <a:cubicBezTo>
                  <a:pt x="38" y="20665"/>
                  <a:pt x="0" y="20787"/>
                  <a:pt x="0" y="20925"/>
                </a:cubicBezTo>
                <a:cubicBezTo>
                  <a:pt x="0" y="21298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298"/>
                  <a:pt x="21600" y="20925"/>
                </a:cubicBezTo>
                <a:cubicBezTo>
                  <a:pt x="21600" y="20787"/>
                  <a:pt x="21562" y="20665"/>
                  <a:pt x="21510" y="2055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2" name="Shape 2643">
            <a:extLst>
              <a:ext uri="{FF2B5EF4-FFF2-40B4-BE49-F238E27FC236}">
                <a16:creationId xmlns:a16="http://schemas.microsoft.com/office/drawing/2014/main" id="{6277DF9D-09F4-2747-8A5A-9898BF715127}"/>
              </a:ext>
            </a:extLst>
          </p:cNvPr>
          <p:cNvSpPr/>
          <p:nvPr userDrawn="1"/>
        </p:nvSpPr>
        <p:spPr>
          <a:xfrm>
            <a:off x="5808663" y="1281113"/>
            <a:ext cx="185737" cy="3429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700" y="1473"/>
                </a:moveTo>
                <a:lnTo>
                  <a:pt x="9900" y="1473"/>
                </a:lnTo>
                <a:cubicBezTo>
                  <a:pt x="9403" y="1473"/>
                  <a:pt x="9000" y="1692"/>
                  <a:pt x="9000" y="1964"/>
                </a:cubicBezTo>
                <a:cubicBezTo>
                  <a:pt x="9000" y="2235"/>
                  <a:pt x="9403" y="2455"/>
                  <a:pt x="9900" y="2455"/>
                </a:cubicBezTo>
                <a:lnTo>
                  <a:pt x="11700" y="2455"/>
                </a:lnTo>
                <a:cubicBezTo>
                  <a:pt x="12197" y="2455"/>
                  <a:pt x="12600" y="2235"/>
                  <a:pt x="12600" y="1964"/>
                </a:cubicBezTo>
                <a:cubicBezTo>
                  <a:pt x="12600" y="1692"/>
                  <a:pt x="12197" y="1473"/>
                  <a:pt x="11700" y="1473"/>
                </a:cubicBezTo>
                <a:moveTo>
                  <a:pt x="19800" y="2945"/>
                </a:moveTo>
                <a:lnTo>
                  <a:pt x="1800" y="2945"/>
                </a:lnTo>
                <a:lnTo>
                  <a:pt x="1800" y="1964"/>
                </a:lnTo>
                <a:cubicBezTo>
                  <a:pt x="1800" y="1422"/>
                  <a:pt x="2605" y="982"/>
                  <a:pt x="3600" y="982"/>
                </a:cubicBezTo>
                <a:lnTo>
                  <a:pt x="18000" y="982"/>
                </a:lnTo>
                <a:cubicBezTo>
                  <a:pt x="18993" y="982"/>
                  <a:pt x="19800" y="1422"/>
                  <a:pt x="19800" y="1964"/>
                </a:cubicBezTo>
                <a:cubicBezTo>
                  <a:pt x="19800" y="1964"/>
                  <a:pt x="19800" y="2945"/>
                  <a:pt x="19800" y="2945"/>
                </a:cubicBezTo>
                <a:close/>
                <a:moveTo>
                  <a:pt x="19800" y="17673"/>
                </a:moveTo>
                <a:lnTo>
                  <a:pt x="1800" y="17673"/>
                </a:lnTo>
                <a:lnTo>
                  <a:pt x="1800" y="3927"/>
                </a:lnTo>
                <a:lnTo>
                  <a:pt x="19800" y="3927"/>
                </a:lnTo>
                <a:cubicBezTo>
                  <a:pt x="19800" y="3927"/>
                  <a:pt x="19800" y="17673"/>
                  <a:pt x="19800" y="17673"/>
                </a:cubicBezTo>
                <a:close/>
                <a:moveTo>
                  <a:pt x="19800" y="19636"/>
                </a:moveTo>
                <a:cubicBezTo>
                  <a:pt x="19800" y="20179"/>
                  <a:pt x="18993" y="20618"/>
                  <a:pt x="18000" y="20618"/>
                </a:cubicBezTo>
                <a:lnTo>
                  <a:pt x="3600" y="20618"/>
                </a:lnTo>
                <a:cubicBezTo>
                  <a:pt x="2605" y="20618"/>
                  <a:pt x="1800" y="20179"/>
                  <a:pt x="1800" y="19636"/>
                </a:cubicBezTo>
                <a:lnTo>
                  <a:pt x="1800" y="18655"/>
                </a:lnTo>
                <a:lnTo>
                  <a:pt x="19800" y="18655"/>
                </a:lnTo>
                <a:cubicBezTo>
                  <a:pt x="19800" y="18655"/>
                  <a:pt x="19800" y="19636"/>
                  <a:pt x="19800" y="19636"/>
                </a:cubicBezTo>
                <a:close/>
                <a:moveTo>
                  <a:pt x="18000" y="0"/>
                </a:moveTo>
                <a:lnTo>
                  <a:pt x="3600" y="0"/>
                </a:lnTo>
                <a:cubicBezTo>
                  <a:pt x="1612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612" y="21600"/>
                  <a:pt x="3600" y="21600"/>
                </a:cubicBezTo>
                <a:lnTo>
                  <a:pt x="18000" y="21600"/>
                </a:lnTo>
                <a:cubicBezTo>
                  <a:pt x="19988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19988" y="0"/>
                  <a:pt x="18000" y="0"/>
                </a:cubicBezTo>
                <a:moveTo>
                  <a:pt x="10800" y="20127"/>
                </a:moveTo>
                <a:cubicBezTo>
                  <a:pt x="11297" y="20127"/>
                  <a:pt x="11700" y="19908"/>
                  <a:pt x="11700" y="19636"/>
                </a:cubicBezTo>
                <a:cubicBezTo>
                  <a:pt x="11700" y="19366"/>
                  <a:pt x="11297" y="19145"/>
                  <a:pt x="10800" y="19145"/>
                </a:cubicBezTo>
                <a:cubicBezTo>
                  <a:pt x="10303" y="19145"/>
                  <a:pt x="9900" y="19366"/>
                  <a:pt x="9900" y="19636"/>
                </a:cubicBezTo>
                <a:cubicBezTo>
                  <a:pt x="9900" y="19908"/>
                  <a:pt x="10303" y="20127"/>
                  <a:pt x="10800" y="201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>
              <a:solidFill>
                <a:schemeClr val="bg1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" name="Shape 782">
            <a:extLst>
              <a:ext uri="{FF2B5EF4-FFF2-40B4-BE49-F238E27FC236}">
                <a16:creationId xmlns:a16="http://schemas.microsoft.com/office/drawing/2014/main" id="{4FB01C28-6F9D-F54F-A385-165F3A98004E}"/>
              </a:ext>
            </a:extLst>
          </p:cNvPr>
          <p:cNvSpPr>
            <a:spLocks/>
          </p:cNvSpPr>
          <p:nvPr userDrawn="1"/>
        </p:nvSpPr>
        <p:spPr bwMode="auto">
          <a:xfrm>
            <a:off x="1347788" y="1230313"/>
            <a:ext cx="1900237" cy="30686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noFill/>
          <a:ln w="12700" cap="flat">
            <a:solidFill>
              <a:srgbClr val="005677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4" name="Shape 782">
            <a:extLst>
              <a:ext uri="{FF2B5EF4-FFF2-40B4-BE49-F238E27FC236}">
                <a16:creationId xmlns:a16="http://schemas.microsoft.com/office/drawing/2014/main" id="{2376349B-071F-D84D-8A9E-1A7365973814}"/>
              </a:ext>
            </a:extLst>
          </p:cNvPr>
          <p:cNvSpPr>
            <a:spLocks/>
          </p:cNvSpPr>
          <p:nvPr userDrawn="1"/>
        </p:nvSpPr>
        <p:spPr bwMode="auto">
          <a:xfrm>
            <a:off x="3557588" y="1230313"/>
            <a:ext cx="1900237" cy="30686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noFill/>
          <a:ln w="12700" cap="flat">
            <a:solidFill>
              <a:srgbClr val="49A8C4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5" name="Shape 782">
            <a:extLst>
              <a:ext uri="{FF2B5EF4-FFF2-40B4-BE49-F238E27FC236}">
                <a16:creationId xmlns:a16="http://schemas.microsoft.com/office/drawing/2014/main" id="{68A4E78B-EBDE-8D4F-8C1F-4FD4B512DA05}"/>
              </a:ext>
            </a:extLst>
          </p:cNvPr>
          <p:cNvSpPr>
            <a:spLocks/>
          </p:cNvSpPr>
          <p:nvPr userDrawn="1"/>
        </p:nvSpPr>
        <p:spPr bwMode="auto">
          <a:xfrm>
            <a:off x="5713413" y="1230313"/>
            <a:ext cx="1901825" cy="306863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 extrusionOk="0">
                <a:moveTo>
                  <a:pt x="1408" y="0"/>
                </a:moveTo>
                <a:cubicBezTo>
                  <a:pt x="631" y="0"/>
                  <a:pt x="0" y="391"/>
                  <a:pt x="0" y="873"/>
                </a:cubicBezTo>
                <a:lnTo>
                  <a:pt x="0" y="19208"/>
                </a:lnTo>
                <a:cubicBezTo>
                  <a:pt x="0" y="19690"/>
                  <a:pt x="631" y="20081"/>
                  <a:pt x="1408" y="20081"/>
                </a:cubicBezTo>
                <a:lnTo>
                  <a:pt x="9360" y="20081"/>
                </a:lnTo>
                <a:lnTo>
                  <a:pt x="10800" y="21600"/>
                </a:lnTo>
                <a:lnTo>
                  <a:pt x="12240" y="20081"/>
                </a:lnTo>
                <a:lnTo>
                  <a:pt x="20192" y="20081"/>
                </a:lnTo>
                <a:cubicBezTo>
                  <a:pt x="20969" y="20081"/>
                  <a:pt x="21600" y="19690"/>
                  <a:pt x="21600" y="19208"/>
                </a:cubicBezTo>
                <a:lnTo>
                  <a:pt x="21600" y="873"/>
                </a:lnTo>
                <a:cubicBezTo>
                  <a:pt x="21600" y="391"/>
                  <a:pt x="20969" y="0"/>
                  <a:pt x="20192" y="0"/>
                </a:cubicBezTo>
                <a:lnTo>
                  <a:pt x="1408" y="0"/>
                </a:lnTo>
                <a:close/>
              </a:path>
            </a:pathLst>
          </a:custGeom>
          <a:noFill/>
          <a:ln w="12700" cap="flat">
            <a:solidFill>
              <a:srgbClr val="EB1C2D"/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26" name="Teardrop 25">
            <a:extLst>
              <a:ext uri="{FF2B5EF4-FFF2-40B4-BE49-F238E27FC236}">
                <a16:creationId xmlns:a16="http://schemas.microsoft.com/office/drawing/2014/main" id="{738FAD93-FBF7-6D4F-A3A7-B6D8EEB5A978}"/>
              </a:ext>
            </a:extLst>
          </p:cNvPr>
          <p:cNvSpPr/>
          <p:nvPr/>
        </p:nvSpPr>
        <p:spPr bwMode="auto">
          <a:xfrm rot="8100000">
            <a:off x="1797050" y="3676650"/>
            <a:ext cx="998538" cy="998538"/>
          </a:xfrm>
          <a:prstGeom prst="teardrop">
            <a:avLst/>
          </a:prstGeom>
          <a:solidFill>
            <a:srgbClr val="00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5CA0D750-C89D-2D4D-A207-C2367D68387F}"/>
              </a:ext>
            </a:extLst>
          </p:cNvPr>
          <p:cNvSpPr/>
          <p:nvPr/>
        </p:nvSpPr>
        <p:spPr bwMode="auto">
          <a:xfrm rot="8100000">
            <a:off x="4027488" y="3660775"/>
            <a:ext cx="1000125" cy="998538"/>
          </a:xfrm>
          <a:prstGeom prst="teardrop">
            <a:avLst/>
          </a:prstGeom>
          <a:solidFill>
            <a:srgbClr val="49A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28" name="Teardrop 27">
            <a:extLst>
              <a:ext uri="{FF2B5EF4-FFF2-40B4-BE49-F238E27FC236}">
                <a16:creationId xmlns:a16="http://schemas.microsoft.com/office/drawing/2014/main" id="{C5B839A4-9A08-1E45-9BC2-70FB1D6D0C1D}"/>
              </a:ext>
            </a:extLst>
          </p:cNvPr>
          <p:cNvSpPr/>
          <p:nvPr/>
        </p:nvSpPr>
        <p:spPr bwMode="auto">
          <a:xfrm rot="8100000">
            <a:off x="6216650" y="3638550"/>
            <a:ext cx="998538" cy="998538"/>
          </a:xfrm>
          <a:prstGeom prst="teardrop">
            <a:avLst/>
          </a:prstGeom>
          <a:solidFill>
            <a:srgbClr val="EB1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latin typeface="Source Sans Pro Regular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B70E1B7-3E1A-F043-B811-6865542B9C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2" name="Text Placeholder 3">
            <a:extLst>
              <a:ext uri="{FF2B5EF4-FFF2-40B4-BE49-F238E27FC236}">
                <a16:creationId xmlns:a16="http://schemas.microsoft.com/office/drawing/2014/main" id="{6C92B10F-9AA2-3340-9710-49D77A83E7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05349" y="1815769"/>
            <a:ext cx="1709523" cy="1848919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3" name="Text Placeholder 3">
            <a:extLst>
              <a:ext uri="{FF2B5EF4-FFF2-40B4-BE49-F238E27FC236}">
                <a16:creationId xmlns:a16="http://schemas.microsoft.com/office/drawing/2014/main" id="{CBFE8607-CDFC-6146-B558-D8488DB1A5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6103" y="1815769"/>
            <a:ext cx="1709523" cy="1848919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4" name="Text Placeholder 3">
            <a:extLst>
              <a:ext uri="{FF2B5EF4-FFF2-40B4-BE49-F238E27FC236}">
                <a16:creationId xmlns:a16="http://schemas.microsoft.com/office/drawing/2014/main" id="{CF0E68EA-7247-874B-9AC5-FE9CC79EE1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13872" y="1813532"/>
            <a:ext cx="1709523" cy="1848919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6" name="Text Placeholder 3">
            <a:extLst>
              <a:ext uri="{FF2B5EF4-FFF2-40B4-BE49-F238E27FC236}">
                <a16:creationId xmlns:a16="http://schemas.microsoft.com/office/drawing/2014/main" id="{9FBABA25-3882-4646-B6DA-457D43A247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05348" y="1366838"/>
            <a:ext cx="1709523" cy="351687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3">
            <a:extLst>
              <a:ext uri="{FF2B5EF4-FFF2-40B4-BE49-F238E27FC236}">
                <a16:creationId xmlns:a16="http://schemas.microsoft.com/office/drawing/2014/main" id="{6349F225-DBFC-F34D-9134-2556955ECB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72788" y="1373055"/>
            <a:ext cx="1709523" cy="351687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accent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3">
            <a:extLst>
              <a:ext uri="{FF2B5EF4-FFF2-40B4-BE49-F238E27FC236}">
                <a16:creationId xmlns:a16="http://schemas.microsoft.com/office/drawing/2014/main" id="{88AD2746-34DA-FD4F-A1E7-8917C2488E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808663" y="1361138"/>
            <a:ext cx="1709523" cy="351687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1" i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3">
            <a:extLst>
              <a:ext uri="{FF2B5EF4-FFF2-40B4-BE49-F238E27FC236}">
                <a16:creationId xmlns:a16="http://schemas.microsoft.com/office/drawing/2014/main" id="{D9FD27FC-A72C-B84E-90C5-00C2C26B31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18371" y="4374947"/>
            <a:ext cx="984877" cy="182175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1" name="Text Placeholder 3">
            <a:extLst>
              <a:ext uri="{FF2B5EF4-FFF2-40B4-BE49-F238E27FC236}">
                <a16:creationId xmlns:a16="http://schemas.microsoft.com/office/drawing/2014/main" id="{85956A62-8021-5F4D-8073-D6A028FF3D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97050" y="3836932"/>
            <a:ext cx="984877" cy="182175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3">
            <a:extLst>
              <a:ext uri="{FF2B5EF4-FFF2-40B4-BE49-F238E27FC236}">
                <a16:creationId xmlns:a16="http://schemas.microsoft.com/office/drawing/2014/main" id="{937E00E4-D5C2-AB49-96FD-CCE60AA86E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804428" y="4037365"/>
            <a:ext cx="984877" cy="182175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3">
            <a:extLst>
              <a:ext uri="{FF2B5EF4-FFF2-40B4-BE49-F238E27FC236}">
                <a16:creationId xmlns:a16="http://schemas.microsoft.com/office/drawing/2014/main" id="{AB5B6C57-5E67-434F-8A21-5302B5F5924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41872" y="4370554"/>
            <a:ext cx="984877" cy="182175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" name="Text Placeholder 3">
            <a:extLst>
              <a:ext uri="{FF2B5EF4-FFF2-40B4-BE49-F238E27FC236}">
                <a16:creationId xmlns:a16="http://schemas.microsoft.com/office/drawing/2014/main" id="{94025774-1335-C04D-8DD4-942D9B5AEC7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020551" y="3832539"/>
            <a:ext cx="984877" cy="182175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5" name="Text Placeholder 3">
            <a:extLst>
              <a:ext uri="{FF2B5EF4-FFF2-40B4-BE49-F238E27FC236}">
                <a16:creationId xmlns:a16="http://schemas.microsoft.com/office/drawing/2014/main" id="{46ADBA7D-ED2C-1549-92BD-F759D3FDA7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27929" y="4032972"/>
            <a:ext cx="984877" cy="182175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3">
            <a:extLst>
              <a:ext uri="{FF2B5EF4-FFF2-40B4-BE49-F238E27FC236}">
                <a16:creationId xmlns:a16="http://schemas.microsoft.com/office/drawing/2014/main" id="{4C02A121-27A4-7E40-82E6-EAAF58F385A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245206" y="4360114"/>
            <a:ext cx="984877" cy="182175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3">
            <a:extLst>
              <a:ext uri="{FF2B5EF4-FFF2-40B4-BE49-F238E27FC236}">
                <a16:creationId xmlns:a16="http://schemas.microsoft.com/office/drawing/2014/main" id="{ECCE4305-BD01-F748-A3AD-D256FAAF08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223885" y="3822099"/>
            <a:ext cx="984877" cy="182175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3">
            <a:extLst>
              <a:ext uri="{FF2B5EF4-FFF2-40B4-BE49-F238E27FC236}">
                <a16:creationId xmlns:a16="http://schemas.microsoft.com/office/drawing/2014/main" id="{DC2FBA7A-4536-F343-AB55-DCE1E7F2884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31263" y="4022532"/>
            <a:ext cx="984877" cy="182175"/>
          </a:xfrm>
        </p:spPr>
        <p:txBody>
          <a:bodyPr>
            <a:noAutofit/>
          </a:bodyPr>
          <a:lstStyle>
            <a:lvl1pPr marL="0" marR="0" indent="0" algn="ctr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000"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CAEBC69-C290-4039-9817-EFD0CD7305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7395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91636AF-C13C-4D9B-B55B-8D32DAD441E5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0035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F07EF7B-9735-BE41-9C5F-7C7E93E1356B}"/>
              </a:ext>
            </a:extLst>
          </p:cNvPr>
          <p:cNvSpPr/>
          <p:nvPr userDrawn="1"/>
        </p:nvSpPr>
        <p:spPr>
          <a:xfrm>
            <a:off x="109538" y="103188"/>
            <a:ext cx="8880475" cy="4937125"/>
          </a:xfrm>
          <a:prstGeom prst="rect">
            <a:avLst/>
          </a:prstGeom>
          <a:solidFill>
            <a:srgbClr val="EB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98562B4A-730C-3A4E-8B3B-745438DAEC0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654300" y="1333500"/>
            <a:ext cx="3535363" cy="3246438"/>
            <a:chOff x="3295572" y="1376202"/>
            <a:chExt cx="4714790" cy="4328859"/>
          </a:xfrm>
        </p:grpSpPr>
        <p:pic>
          <p:nvPicPr>
            <p:cNvPr id="11" name="Graphic 4">
              <a:extLst>
                <a:ext uri="{FF2B5EF4-FFF2-40B4-BE49-F238E27FC236}">
                  <a16:creationId xmlns:a16="http://schemas.microsoft.com/office/drawing/2014/main" id="{DD5DB5C9-6FDF-1D4D-B61C-655C0AD1A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5572" y="1376202"/>
              <a:ext cx="4714790" cy="4328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513">
              <a:extLst>
                <a:ext uri="{FF2B5EF4-FFF2-40B4-BE49-F238E27FC236}">
                  <a16:creationId xmlns:a16="http://schemas.microsoft.com/office/drawing/2014/main" id="{28306D6B-0C9E-8443-B592-DC049D2F3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0682" y="4070891"/>
              <a:ext cx="408602" cy="514382"/>
            </a:xfrm>
            <a:custGeom>
              <a:avLst/>
              <a:gdLst>
                <a:gd name="T0" fmla="*/ 569 w 1139"/>
                <a:gd name="T1" fmla="*/ 0 h 1430"/>
                <a:gd name="T2" fmla="*/ 569 w 1139"/>
                <a:gd name="T3" fmla="*/ 0 h 1430"/>
                <a:gd name="T4" fmla="*/ 0 w 1139"/>
                <a:gd name="T5" fmla="*/ 576 h 1430"/>
                <a:gd name="T6" fmla="*/ 569 w 1139"/>
                <a:gd name="T7" fmla="*/ 1429 h 1430"/>
                <a:gd name="T8" fmla="*/ 1138 w 1139"/>
                <a:gd name="T9" fmla="*/ 576 h 1430"/>
                <a:gd name="T10" fmla="*/ 569 w 1139"/>
                <a:gd name="T11" fmla="*/ 0 h 1430"/>
                <a:gd name="T12" fmla="*/ 569 w 1139"/>
                <a:gd name="T13" fmla="*/ 925 h 1430"/>
                <a:gd name="T14" fmla="*/ 569 w 1139"/>
                <a:gd name="T15" fmla="*/ 925 h 1430"/>
                <a:gd name="T16" fmla="*/ 213 w 1139"/>
                <a:gd name="T17" fmla="*/ 576 h 1430"/>
                <a:gd name="T18" fmla="*/ 569 w 1139"/>
                <a:gd name="T19" fmla="*/ 220 h 1430"/>
                <a:gd name="T20" fmla="*/ 919 w 1139"/>
                <a:gd name="T21" fmla="*/ 576 h 1430"/>
                <a:gd name="T22" fmla="*/ 569 w 1139"/>
                <a:gd name="T23" fmla="*/ 925 h 1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9" h="1430">
                  <a:moveTo>
                    <a:pt x="569" y="0"/>
                  </a:moveTo>
                  <a:lnTo>
                    <a:pt x="569" y="0"/>
                  </a:lnTo>
                  <a:cubicBezTo>
                    <a:pt x="255" y="0"/>
                    <a:pt x="0" y="255"/>
                    <a:pt x="0" y="576"/>
                  </a:cubicBezTo>
                  <a:cubicBezTo>
                    <a:pt x="0" y="890"/>
                    <a:pt x="367" y="1429"/>
                    <a:pt x="569" y="1429"/>
                  </a:cubicBezTo>
                  <a:cubicBezTo>
                    <a:pt x="765" y="1429"/>
                    <a:pt x="1138" y="890"/>
                    <a:pt x="1138" y="576"/>
                  </a:cubicBezTo>
                  <a:cubicBezTo>
                    <a:pt x="1138" y="255"/>
                    <a:pt x="883" y="0"/>
                    <a:pt x="569" y="0"/>
                  </a:cubicBezTo>
                  <a:close/>
                  <a:moveTo>
                    <a:pt x="569" y="925"/>
                  </a:moveTo>
                  <a:lnTo>
                    <a:pt x="569" y="925"/>
                  </a:lnTo>
                  <a:cubicBezTo>
                    <a:pt x="373" y="925"/>
                    <a:pt x="213" y="765"/>
                    <a:pt x="213" y="576"/>
                  </a:cubicBezTo>
                  <a:cubicBezTo>
                    <a:pt x="213" y="380"/>
                    <a:pt x="373" y="220"/>
                    <a:pt x="569" y="220"/>
                  </a:cubicBezTo>
                  <a:cubicBezTo>
                    <a:pt x="765" y="220"/>
                    <a:pt x="919" y="380"/>
                    <a:pt x="919" y="576"/>
                  </a:cubicBezTo>
                  <a:cubicBezTo>
                    <a:pt x="919" y="765"/>
                    <a:pt x="765" y="925"/>
                    <a:pt x="569" y="925"/>
                  </a:cubicBezTo>
                  <a:close/>
                </a:path>
              </a:pathLst>
            </a:custGeom>
            <a:solidFill>
              <a:srgbClr val="ED6B22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Source Sans Pro Regular" charset="0"/>
              </a:endParaRPr>
            </a:p>
          </p:txBody>
        </p:sp>
        <p:sp>
          <p:nvSpPr>
            <p:cNvPr id="13" name="Freeform 514">
              <a:extLst>
                <a:ext uri="{FF2B5EF4-FFF2-40B4-BE49-F238E27FC236}">
                  <a16:creationId xmlns:a16="http://schemas.microsoft.com/office/drawing/2014/main" id="{82D66F8D-56D9-CD46-A0AE-6AC144F7C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4830" y="4413812"/>
              <a:ext cx="408602" cy="512266"/>
            </a:xfrm>
            <a:custGeom>
              <a:avLst/>
              <a:gdLst>
                <a:gd name="T0" fmla="*/ 569 w 1139"/>
                <a:gd name="T1" fmla="*/ 0 h 1424"/>
                <a:gd name="T2" fmla="*/ 569 w 1139"/>
                <a:gd name="T3" fmla="*/ 0 h 1424"/>
                <a:gd name="T4" fmla="*/ 0 w 1139"/>
                <a:gd name="T5" fmla="*/ 569 h 1424"/>
                <a:gd name="T6" fmla="*/ 569 w 1139"/>
                <a:gd name="T7" fmla="*/ 1423 h 1424"/>
                <a:gd name="T8" fmla="*/ 1138 w 1139"/>
                <a:gd name="T9" fmla="*/ 569 h 1424"/>
                <a:gd name="T10" fmla="*/ 569 w 1139"/>
                <a:gd name="T11" fmla="*/ 0 h 1424"/>
                <a:gd name="T12" fmla="*/ 569 w 1139"/>
                <a:gd name="T13" fmla="*/ 919 h 1424"/>
                <a:gd name="T14" fmla="*/ 569 w 1139"/>
                <a:gd name="T15" fmla="*/ 919 h 1424"/>
                <a:gd name="T16" fmla="*/ 219 w 1139"/>
                <a:gd name="T17" fmla="*/ 569 h 1424"/>
                <a:gd name="T18" fmla="*/ 569 w 1139"/>
                <a:gd name="T19" fmla="*/ 213 h 1424"/>
                <a:gd name="T20" fmla="*/ 925 w 1139"/>
                <a:gd name="T21" fmla="*/ 569 h 1424"/>
                <a:gd name="T22" fmla="*/ 569 w 1139"/>
                <a:gd name="T23" fmla="*/ 919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39" h="1424">
                  <a:moveTo>
                    <a:pt x="569" y="0"/>
                  </a:moveTo>
                  <a:lnTo>
                    <a:pt x="569" y="0"/>
                  </a:lnTo>
                  <a:cubicBezTo>
                    <a:pt x="255" y="0"/>
                    <a:pt x="0" y="255"/>
                    <a:pt x="0" y="569"/>
                  </a:cubicBezTo>
                  <a:cubicBezTo>
                    <a:pt x="0" y="883"/>
                    <a:pt x="373" y="1423"/>
                    <a:pt x="569" y="1423"/>
                  </a:cubicBezTo>
                  <a:cubicBezTo>
                    <a:pt x="771" y="1423"/>
                    <a:pt x="1138" y="883"/>
                    <a:pt x="1138" y="569"/>
                  </a:cubicBezTo>
                  <a:cubicBezTo>
                    <a:pt x="1138" y="255"/>
                    <a:pt x="883" y="0"/>
                    <a:pt x="569" y="0"/>
                  </a:cubicBezTo>
                  <a:close/>
                  <a:moveTo>
                    <a:pt x="569" y="919"/>
                  </a:moveTo>
                  <a:lnTo>
                    <a:pt x="569" y="919"/>
                  </a:lnTo>
                  <a:cubicBezTo>
                    <a:pt x="373" y="919"/>
                    <a:pt x="219" y="765"/>
                    <a:pt x="219" y="569"/>
                  </a:cubicBezTo>
                  <a:cubicBezTo>
                    <a:pt x="219" y="373"/>
                    <a:pt x="373" y="213"/>
                    <a:pt x="569" y="213"/>
                  </a:cubicBezTo>
                  <a:cubicBezTo>
                    <a:pt x="765" y="213"/>
                    <a:pt x="925" y="373"/>
                    <a:pt x="925" y="569"/>
                  </a:cubicBezTo>
                  <a:cubicBezTo>
                    <a:pt x="925" y="765"/>
                    <a:pt x="765" y="919"/>
                    <a:pt x="569" y="919"/>
                  </a:cubicBezTo>
                  <a:close/>
                </a:path>
              </a:pathLst>
            </a:custGeom>
            <a:solidFill>
              <a:srgbClr val="005677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 dirty="0">
                <a:latin typeface="Source Sans Pro Regular" charset="0"/>
              </a:endParaRPr>
            </a:p>
          </p:txBody>
        </p:sp>
      </p:grpSp>
      <p:sp>
        <p:nvSpPr>
          <p:cNvPr id="19" name="Freeform 513">
            <a:extLst>
              <a:ext uri="{FF2B5EF4-FFF2-40B4-BE49-F238E27FC236}">
                <a16:creationId xmlns:a16="http://schemas.microsoft.com/office/drawing/2014/main" id="{E86B6078-23F4-9B45-BBEE-46A238D16E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76925" y="2724150"/>
            <a:ext cx="306388" cy="385763"/>
          </a:xfrm>
          <a:custGeom>
            <a:avLst/>
            <a:gdLst>
              <a:gd name="T0" fmla="*/ 569 w 1139"/>
              <a:gd name="T1" fmla="*/ 0 h 1430"/>
              <a:gd name="T2" fmla="*/ 569 w 1139"/>
              <a:gd name="T3" fmla="*/ 0 h 1430"/>
              <a:gd name="T4" fmla="*/ 0 w 1139"/>
              <a:gd name="T5" fmla="*/ 576 h 1430"/>
              <a:gd name="T6" fmla="*/ 569 w 1139"/>
              <a:gd name="T7" fmla="*/ 1429 h 1430"/>
              <a:gd name="T8" fmla="*/ 1138 w 1139"/>
              <a:gd name="T9" fmla="*/ 576 h 1430"/>
              <a:gd name="T10" fmla="*/ 569 w 1139"/>
              <a:gd name="T11" fmla="*/ 0 h 1430"/>
              <a:gd name="T12" fmla="*/ 569 w 1139"/>
              <a:gd name="T13" fmla="*/ 925 h 1430"/>
              <a:gd name="T14" fmla="*/ 569 w 1139"/>
              <a:gd name="T15" fmla="*/ 925 h 1430"/>
              <a:gd name="T16" fmla="*/ 213 w 1139"/>
              <a:gd name="T17" fmla="*/ 576 h 1430"/>
              <a:gd name="T18" fmla="*/ 569 w 1139"/>
              <a:gd name="T19" fmla="*/ 220 h 1430"/>
              <a:gd name="T20" fmla="*/ 919 w 1139"/>
              <a:gd name="T21" fmla="*/ 576 h 1430"/>
              <a:gd name="T22" fmla="*/ 569 w 1139"/>
              <a:gd name="T23" fmla="*/ 925 h 14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39" h="1430">
                <a:moveTo>
                  <a:pt x="569" y="0"/>
                </a:moveTo>
                <a:lnTo>
                  <a:pt x="569" y="0"/>
                </a:lnTo>
                <a:cubicBezTo>
                  <a:pt x="255" y="0"/>
                  <a:pt x="0" y="255"/>
                  <a:pt x="0" y="576"/>
                </a:cubicBezTo>
                <a:cubicBezTo>
                  <a:pt x="0" y="890"/>
                  <a:pt x="367" y="1429"/>
                  <a:pt x="569" y="1429"/>
                </a:cubicBezTo>
                <a:cubicBezTo>
                  <a:pt x="765" y="1429"/>
                  <a:pt x="1138" y="890"/>
                  <a:pt x="1138" y="576"/>
                </a:cubicBezTo>
                <a:cubicBezTo>
                  <a:pt x="1138" y="255"/>
                  <a:pt x="883" y="0"/>
                  <a:pt x="569" y="0"/>
                </a:cubicBezTo>
                <a:close/>
                <a:moveTo>
                  <a:pt x="569" y="925"/>
                </a:moveTo>
                <a:lnTo>
                  <a:pt x="569" y="925"/>
                </a:lnTo>
                <a:cubicBezTo>
                  <a:pt x="373" y="925"/>
                  <a:pt x="213" y="765"/>
                  <a:pt x="213" y="576"/>
                </a:cubicBezTo>
                <a:cubicBezTo>
                  <a:pt x="213" y="380"/>
                  <a:pt x="373" y="220"/>
                  <a:pt x="569" y="220"/>
                </a:cubicBezTo>
                <a:cubicBezTo>
                  <a:pt x="765" y="220"/>
                  <a:pt x="919" y="380"/>
                  <a:pt x="919" y="576"/>
                </a:cubicBezTo>
                <a:cubicBezTo>
                  <a:pt x="919" y="765"/>
                  <a:pt x="765" y="925"/>
                  <a:pt x="569" y="925"/>
                </a:cubicBezTo>
                <a:close/>
              </a:path>
            </a:pathLst>
          </a:custGeom>
          <a:solidFill>
            <a:srgbClr val="EB1C2D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B1C2D"/>
              </a:solidFill>
              <a:latin typeface="Source Sans Pro Regular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B38D662A-C624-8941-AA36-C54F55AB0E0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973263"/>
            <a:ext cx="1673225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4DF1A68-66EB-524E-9062-A35761FE0C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769127" y="1320037"/>
            <a:ext cx="1641422" cy="196175"/>
          </a:xfrm>
        </p:spPr>
        <p:txBody>
          <a:bodyPr/>
          <a:lstStyle>
            <a:lvl1pPr marL="0" marR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Hiragino Sans W3" panose="020B0300000000000000" pitchFamily="34" charset="-128"/>
              <a:buNone/>
              <a:tabLst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6286110-D168-1745-86FB-850CC34F7F4D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769126" y="1078706"/>
            <a:ext cx="1641422" cy="18415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1" i="0">
                <a:solidFill>
                  <a:schemeClr val="accent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B84BCF6-0EEA-D84E-B29C-796A48BFC41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779498" y="2491581"/>
            <a:ext cx="1641422" cy="196175"/>
          </a:xfrm>
        </p:spPr>
        <p:txBody>
          <a:bodyPr/>
          <a:lstStyle>
            <a:lvl1pPr marL="0" marR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Hiragino Sans W3" panose="020B0300000000000000" pitchFamily="34" charset="-128"/>
              <a:buNone/>
              <a:tabLst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3AAEAEA-81F5-B042-9208-6ECC3033A74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779497" y="2250250"/>
            <a:ext cx="1641422" cy="18415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620435A7-0346-3B47-98D0-24BCC194C0D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769126" y="3663125"/>
            <a:ext cx="1641422" cy="196175"/>
          </a:xfrm>
        </p:spPr>
        <p:txBody>
          <a:bodyPr/>
          <a:lstStyle>
            <a:lvl1pPr marL="0" marR="0" indent="0" algn="ctr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Hiragino Sans W3" panose="020B0300000000000000" pitchFamily="34" charset="-128"/>
              <a:buNone/>
              <a:tabLst/>
              <a:defRPr sz="10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C2A7CE3-B630-CA45-8537-7434B48D9B0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769125" y="3421794"/>
            <a:ext cx="1641422" cy="184150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100" b="1" i="0">
                <a:solidFill>
                  <a:schemeClr val="accent3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A3DBE4C-EE3D-2C49-BFE7-FB173096C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3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2D5F25E-6FBC-4AB5-9733-BCF366B06087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8613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Ic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55FF91AA-239B-734C-A190-BE85317DE3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E2309D8-194B-4940-ACA0-F99E8214DAF5}"/>
              </a:ext>
            </a:extLst>
          </p:cNvPr>
          <p:cNvSpPr/>
          <p:nvPr userDrawn="1"/>
        </p:nvSpPr>
        <p:spPr>
          <a:xfrm>
            <a:off x="109538" y="103188"/>
            <a:ext cx="8880475" cy="4938712"/>
          </a:xfrm>
          <a:prstGeom prst="rect">
            <a:avLst/>
          </a:prstGeom>
          <a:solidFill>
            <a:srgbClr val="00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4" name="Shape 2525">
            <a:extLst>
              <a:ext uri="{FF2B5EF4-FFF2-40B4-BE49-F238E27FC236}">
                <a16:creationId xmlns:a16="http://schemas.microsoft.com/office/drawing/2014/main" id="{E6C05796-30F1-114F-9E37-13C8C62DEA79}"/>
              </a:ext>
            </a:extLst>
          </p:cNvPr>
          <p:cNvSpPr/>
          <p:nvPr userDrawn="1"/>
        </p:nvSpPr>
        <p:spPr>
          <a:xfrm>
            <a:off x="411163" y="18256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562" y="17673"/>
                  <a:pt x="11782" y="17453"/>
                  <a:pt x="11782" y="17182"/>
                </a:cubicBezTo>
                <a:cubicBezTo>
                  <a:pt x="11782" y="16911"/>
                  <a:pt x="11562" y="16691"/>
                  <a:pt x="11291" y="16691"/>
                </a:cubicBezTo>
                <a:cubicBezTo>
                  <a:pt x="11020" y="16691"/>
                  <a:pt x="10800" y="16911"/>
                  <a:pt x="10800" y="17182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17673" y="18655"/>
                </a:moveTo>
                <a:lnTo>
                  <a:pt x="13745" y="18655"/>
                </a:lnTo>
                <a:lnTo>
                  <a:pt x="13745" y="12273"/>
                </a:lnTo>
                <a:cubicBezTo>
                  <a:pt x="13745" y="12002"/>
                  <a:pt x="13525" y="11782"/>
                  <a:pt x="13255" y="11782"/>
                </a:cubicBezTo>
                <a:lnTo>
                  <a:pt x="8345" y="11782"/>
                </a:lnTo>
                <a:cubicBezTo>
                  <a:pt x="8075" y="11782"/>
                  <a:pt x="7855" y="12002"/>
                  <a:pt x="7855" y="12273"/>
                </a:cubicBezTo>
                <a:lnTo>
                  <a:pt x="7855" y="18655"/>
                </a:lnTo>
                <a:lnTo>
                  <a:pt x="3927" y="18655"/>
                </a:lnTo>
                <a:lnTo>
                  <a:pt x="3927" y="8058"/>
                </a:lnTo>
                <a:lnTo>
                  <a:pt x="10800" y="1185"/>
                </a:lnTo>
                <a:lnTo>
                  <a:pt x="17673" y="8058"/>
                </a:lnTo>
                <a:cubicBezTo>
                  <a:pt x="17673" y="8058"/>
                  <a:pt x="17673" y="18655"/>
                  <a:pt x="17673" y="18655"/>
                </a:cubicBezTo>
                <a:close/>
                <a:moveTo>
                  <a:pt x="17673" y="20618"/>
                </a:moveTo>
                <a:lnTo>
                  <a:pt x="13745" y="20618"/>
                </a:lnTo>
                <a:lnTo>
                  <a:pt x="13745" y="19636"/>
                </a:lnTo>
                <a:lnTo>
                  <a:pt x="17673" y="19636"/>
                </a:lnTo>
                <a:cubicBezTo>
                  <a:pt x="17673" y="19636"/>
                  <a:pt x="17673" y="20618"/>
                  <a:pt x="17673" y="20618"/>
                </a:cubicBezTo>
                <a:close/>
                <a:moveTo>
                  <a:pt x="12764" y="20618"/>
                </a:moveTo>
                <a:lnTo>
                  <a:pt x="8836" y="20618"/>
                </a:lnTo>
                <a:lnTo>
                  <a:pt x="8836" y="12764"/>
                </a:lnTo>
                <a:lnTo>
                  <a:pt x="12764" y="12764"/>
                </a:lnTo>
                <a:cubicBezTo>
                  <a:pt x="12764" y="12764"/>
                  <a:pt x="12764" y="20618"/>
                  <a:pt x="12764" y="20618"/>
                </a:cubicBezTo>
                <a:close/>
                <a:moveTo>
                  <a:pt x="7855" y="20618"/>
                </a:moveTo>
                <a:lnTo>
                  <a:pt x="3927" y="20618"/>
                </a:lnTo>
                <a:lnTo>
                  <a:pt x="3927" y="19636"/>
                </a:lnTo>
                <a:lnTo>
                  <a:pt x="7855" y="19636"/>
                </a:lnTo>
                <a:cubicBezTo>
                  <a:pt x="7855" y="19636"/>
                  <a:pt x="7855" y="20618"/>
                  <a:pt x="7855" y="20618"/>
                </a:cubicBezTo>
                <a:close/>
                <a:moveTo>
                  <a:pt x="14727" y="1964"/>
                </a:moveTo>
                <a:lnTo>
                  <a:pt x="16691" y="1964"/>
                </a:lnTo>
                <a:lnTo>
                  <a:pt x="16691" y="5688"/>
                </a:lnTo>
                <a:lnTo>
                  <a:pt x="14727" y="3724"/>
                </a:lnTo>
                <a:cubicBezTo>
                  <a:pt x="14727" y="3724"/>
                  <a:pt x="14727" y="1964"/>
                  <a:pt x="14727" y="1964"/>
                </a:cubicBezTo>
                <a:close/>
                <a:moveTo>
                  <a:pt x="21456" y="10453"/>
                </a:moveTo>
                <a:lnTo>
                  <a:pt x="17673" y="6670"/>
                </a:lnTo>
                <a:lnTo>
                  <a:pt x="17673" y="1473"/>
                </a:lnTo>
                <a:cubicBezTo>
                  <a:pt x="17673" y="1202"/>
                  <a:pt x="17453" y="982"/>
                  <a:pt x="17182" y="982"/>
                </a:cubicBezTo>
                <a:lnTo>
                  <a:pt x="14236" y="982"/>
                </a:lnTo>
                <a:cubicBezTo>
                  <a:pt x="13966" y="982"/>
                  <a:pt x="13745" y="1202"/>
                  <a:pt x="13745" y="1473"/>
                </a:cubicBezTo>
                <a:lnTo>
                  <a:pt x="13745" y="2742"/>
                </a:ln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144" y="10453"/>
                </a:lnTo>
                <a:cubicBezTo>
                  <a:pt x="55" y="10542"/>
                  <a:pt x="0" y="10665"/>
                  <a:pt x="0" y="10800"/>
                </a:cubicBezTo>
                <a:cubicBezTo>
                  <a:pt x="0" y="11072"/>
                  <a:pt x="220" y="11291"/>
                  <a:pt x="491" y="11291"/>
                </a:cubicBezTo>
                <a:cubicBezTo>
                  <a:pt x="626" y="11291"/>
                  <a:pt x="749" y="11236"/>
                  <a:pt x="838" y="11147"/>
                </a:cubicBezTo>
                <a:lnTo>
                  <a:pt x="2945" y="9040"/>
                </a:lnTo>
                <a:lnTo>
                  <a:pt x="2945" y="21109"/>
                </a:lnTo>
                <a:cubicBezTo>
                  <a:pt x="2945" y="21381"/>
                  <a:pt x="3166" y="21600"/>
                  <a:pt x="3436" y="21600"/>
                </a:cubicBezTo>
                <a:lnTo>
                  <a:pt x="18164" y="21600"/>
                </a:lnTo>
                <a:cubicBezTo>
                  <a:pt x="18434" y="21600"/>
                  <a:pt x="18655" y="21381"/>
                  <a:pt x="18655" y="21109"/>
                </a:cubicBezTo>
                <a:lnTo>
                  <a:pt x="18655" y="9040"/>
                </a:lnTo>
                <a:lnTo>
                  <a:pt x="20762" y="11147"/>
                </a:lnTo>
                <a:cubicBezTo>
                  <a:pt x="20851" y="11236"/>
                  <a:pt x="20974" y="11291"/>
                  <a:pt x="21109" y="11291"/>
                </a:cubicBezTo>
                <a:cubicBezTo>
                  <a:pt x="21380" y="11291"/>
                  <a:pt x="21600" y="11072"/>
                  <a:pt x="21600" y="10800"/>
                </a:cubicBezTo>
                <a:cubicBezTo>
                  <a:pt x="21600" y="10665"/>
                  <a:pt x="21545" y="10542"/>
                  <a:pt x="21456" y="1045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" name="Shape 2526">
            <a:extLst>
              <a:ext uri="{FF2B5EF4-FFF2-40B4-BE49-F238E27FC236}">
                <a16:creationId xmlns:a16="http://schemas.microsoft.com/office/drawing/2014/main" id="{92FE5EDC-2FB5-5E43-AEFC-27C45C1DE596}"/>
              </a:ext>
            </a:extLst>
          </p:cNvPr>
          <p:cNvSpPr/>
          <p:nvPr userDrawn="1"/>
        </p:nvSpPr>
        <p:spPr>
          <a:xfrm>
            <a:off x="830263" y="18256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4236" y="16752"/>
                </a:moveTo>
                <a:cubicBezTo>
                  <a:pt x="14001" y="16887"/>
                  <a:pt x="13921" y="17188"/>
                  <a:pt x="14057" y="17422"/>
                </a:cubicBezTo>
                <a:cubicBezTo>
                  <a:pt x="14192" y="17658"/>
                  <a:pt x="14493" y="17738"/>
                  <a:pt x="14727" y="17602"/>
                </a:cubicBezTo>
                <a:cubicBezTo>
                  <a:pt x="14962" y="17467"/>
                  <a:pt x="15042" y="17167"/>
                  <a:pt x="14907" y="16932"/>
                </a:cubicBezTo>
                <a:cubicBezTo>
                  <a:pt x="14771" y="16697"/>
                  <a:pt x="14472" y="16617"/>
                  <a:pt x="14236" y="16752"/>
                </a:cubicBezTo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5218" y="10309"/>
                </a:moveTo>
                <a:lnTo>
                  <a:pt x="12694" y="10309"/>
                </a:lnTo>
                <a:cubicBezTo>
                  <a:pt x="12515" y="9624"/>
                  <a:pt x="11978" y="9084"/>
                  <a:pt x="11291" y="8906"/>
                </a:cubicBezTo>
                <a:lnTo>
                  <a:pt x="11291" y="3436"/>
                </a:lnTo>
                <a:cubicBezTo>
                  <a:pt x="11291" y="3166"/>
                  <a:pt x="11071" y="2945"/>
                  <a:pt x="10800" y="2945"/>
                </a:cubicBezTo>
                <a:cubicBezTo>
                  <a:pt x="10529" y="2945"/>
                  <a:pt x="10309" y="3166"/>
                  <a:pt x="10309" y="3436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5218" y="11291"/>
                </a:lnTo>
                <a:cubicBezTo>
                  <a:pt x="15489" y="11291"/>
                  <a:pt x="15709" y="11072"/>
                  <a:pt x="15709" y="10800"/>
                </a:cubicBezTo>
                <a:cubicBezTo>
                  <a:pt x="15709" y="10529"/>
                  <a:pt x="15489" y="10309"/>
                  <a:pt x="15218" y="10309"/>
                </a:cubicBezTo>
                <a:moveTo>
                  <a:pt x="16932" y="6693"/>
                </a:moveTo>
                <a:cubicBezTo>
                  <a:pt x="16697" y="6829"/>
                  <a:pt x="16616" y="7129"/>
                  <a:pt x="16752" y="7364"/>
                </a:cubicBezTo>
                <a:cubicBezTo>
                  <a:pt x="16887" y="7599"/>
                  <a:pt x="17188" y="7679"/>
                  <a:pt x="17422" y="7543"/>
                </a:cubicBezTo>
                <a:cubicBezTo>
                  <a:pt x="17657" y="7408"/>
                  <a:pt x="17737" y="7108"/>
                  <a:pt x="17602" y="6873"/>
                </a:cubicBezTo>
                <a:cubicBezTo>
                  <a:pt x="17467" y="6638"/>
                  <a:pt x="17166" y="6557"/>
                  <a:pt x="16932" y="6693"/>
                </a:cubicBezTo>
                <a:moveTo>
                  <a:pt x="10800" y="17673"/>
                </a:moveTo>
                <a:cubicBezTo>
                  <a:pt x="10529" y="17673"/>
                  <a:pt x="10309" y="17893"/>
                  <a:pt x="10309" y="18164"/>
                </a:cubicBezTo>
                <a:cubicBezTo>
                  <a:pt x="10309" y="18435"/>
                  <a:pt x="10529" y="18655"/>
                  <a:pt x="10800" y="18655"/>
                </a:cubicBezTo>
                <a:cubicBezTo>
                  <a:pt x="11071" y="18655"/>
                  <a:pt x="11291" y="18435"/>
                  <a:pt x="11291" y="18164"/>
                </a:cubicBezTo>
                <a:cubicBezTo>
                  <a:pt x="11291" y="17893"/>
                  <a:pt x="11071" y="17673"/>
                  <a:pt x="10800" y="17673"/>
                </a:cubicBezTo>
                <a:moveTo>
                  <a:pt x="17422" y="14057"/>
                </a:moveTo>
                <a:cubicBezTo>
                  <a:pt x="17188" y="13921"/>
                  <a:pt x="16887" y="14001"/>
                  <a:pt x="16752" y="14236"/>
                </a:cubicBezTo>
                <a:cubicBezTo>
                  <a:pt x="16616" y="14472"/>
                  <a:pt x="16697" y="14772"/>
                  <a:pt x="16932" y="14907"/>
                </a:cubicBezTo>
                <a:cubicBezTo>
                  <a:pt x="17166" y="15043"/>
                  <a:pt x="17467" y="14962"/>
                  <a:pt x="17602" y="14727"/>
                </a:cubicBezTo>
                <a:cubicBezTo>
                  <a:pt x="17737" y="14492"/>
                  <a:pt x="17657" y="14192"/>
                  <a:pt x="17422" y="14057"/>
                </a:cubicBezTo>
                <a:moveTo>
                  <a:pt x="4668" y="6693"/>
                </a:moveTo>
                <a:cubicBezTo>
                  <a:pt x="4433" y="6557"/>
                  <a:pt x="4133" y="6638"/>
                  <a:pt x="3998" y="6873"/>
                </a:cubicBezTo>
                <a:cubicBezTo>
                  <a:pt x="3863" y="7108"/>
                  <a:pt x="3942" y="7408"/>
                  <a:pt x="4178" y="7543"/>
                </a:cubicBezTo>
                <a:cubicBezTo>
                  <a:pt x="4412" y="7679"/>
                  <a:pt x="4713" y="7599"/>
                  <a:pt x="4848" y="7364"/>
                </a:cubicBezTo>
                <a:cubicBezTo>
                  <a:pt x="4984" y="7129"/>
                  <a:pt x="4903" y="6829"/>
                  <a:pt x="4668" y="6693"/>
                </a:cubicBezTo>
                <a:moveTo>
                  <a:pt x="14236" y="4848"/>
                </a:moveTo>
                <a:cubicBezTo>
                  <a:pt x="14472" y="4984"/>
                  <a:pt x="14771" y="4903"/>
                  <a:pt x="14907" y="4669"/>
                </a:cubicBezTo>
                <a:cubicBezTo>
                  <a:pt x="15042" y="4434"/>
                  <a:pt x="14962" y="4134"/>
                  <a:pt x="14727" y="3998"/>
                </a:cubicBezTo>
                <a:cubicBezTo>
                  <a:pt x="14493" y="3863"/>
                  <a:pt x="14192" y="3943"/>
                  <a:pt x="14057" y="4178"/>
                </a:cubicBezTo>
                <a:cubicBezTo>
                  <a:pt x="13921" y="4412"/>
                  <a:pt x="14001" y="4713"/>
                  <a:pt x="14236" y="4848"/>
                </a:cubicBezTo>
                <a:moveTo>
                  <a:pt x="3436" y="10309"/>
                </a:moveTo>
                <a:cubicBezTo>
                  <a:pt x="3166" y="10309"/>
                  <a:pt x="2945" y="10529"/>
                  <a:pt x="2945" y="10800"/>
                </a:cubicBezTo>
                <a:cubicBezTo>
                  <a:pt x="2945" y="11072"/>
                  <a:pt x="3166" y="11291"/>
                  <a:pt x="3436" y="11291"/>
                </a:cubicBezTo>
                <a:cubicBezTo>
                  <a:pt x="3707" y="11291"/>
                  <a:pt x="3927" y="11072"/>
                  <a:pt x="3927" y="10800"/>
                </a:cubicBezTo>
                <a:cubicBezTo>
                  <a:pt x="3927" y="10529"/>
                  <a:pt x="3707" y="10309"/>
                  <a:pt x="3436" y="10309"/>
                </a:cubicBezTo>
                <a:moveTo>
                  <a:pt x="6873" y="3998"/>
                </a:moveTo>
                <a:cubicBezTo>
                  <a:pt x="6638" y="4134"/>
                  <a:pt x="6558" y="4434"/>
                  <a:pt x="6693" y="4669"/>
                </a:cubicBezTo>
                <a:cubicBezTo>
                  <a:pt x="6829" y="4903"/>
                  <a:pt x="7129" y="4984"/>
                  <a:pt x="7364" y="4848"/>
                </a:cubicBezTo>
                <a:cubicBezTo>
                  <a:pt x="7599" y="4713"/>
                  <a:pt x="7679" y="4412"/>
                  <a:pt x="7543" y="4178"/>
                </a:cubicBezTo>
                <a:cubicBezTo>
                  <a:pt x="7408" y="3943"/>
                  <a:pt x="7108" y="3863"/>
                  <a:pt x="6873" y="3998"/>
                </a:cubicBezTo>
                <a:moveTo>
                  <a:pt x="4178" y="14057"/>
                </a:moveTo>
                <a:cubicBezTo>
                  <a:pt x="3942" y="14192"/>
                  <a:pt x="3863" y="14492"/>
                  <a:pt x="3998" y="14727"/>
                </a:cubicBezTo>
                <a:cubicBezTo>
                  <a:pt x="4133" y="14962"/>
                  <a:pt x="4433" y="15043"/>
                  <a:pt x="4668" y="14907"/>
                </a:cubicBezTo>
                <a:cubicBezTo>
                  <a:pt x="4903" y="14772"/>
                  <a:pt x="4984" y="14472"/>
                  <a:pt x="4848" y="14236"/>
                </a:cubicBezTo>
                <a:cubicBezTo>
                  <a:pt x="4713" y="14001"/>
                  <a:pt x="4412" y="13921"/>
                  <a:pt x="4178" y="14057"/>
                </a:cubicBezTo>
                <a:moveTo>
                  <a:pt x="7364" y="16752"/>
                </a:moveTo>
                <a:cubicBezTo>
                  <a:pt x="7129" y="16617"/>
                  <a:pt x="6829" y="16697"/>
                  <a:pt x="6693" y="16932"/>
                </a:cubicBezTo>
                <a:cubicBezTo>
                  <a:pt x="6558" y="17167"/>
                  <a:pt x="6638" y="17467"/>
                  <a:pt x="6873" y="17602"/>
                </a:cubicBezTo>
                <a:cubicBezTo>
                  <a:pt x="7108" y="17738"/>
                  <a:pt x="7408" y="17658"/>
                  <a:pt x="7543" y="17422"/>
                </a:cubicBezTo>
                <a:cubicBezTo>
                  <a:pt x="7679" y="17188"/>
                  <a:pt x="7599" y="16887"/>
                  <a:pt x="7364" y="16752"/>
                </a:cubicBezTo>
                <a:moveTo>
                  <a:pt x="18164" y="10309"/>
                </a:moveTo>
                <a:cubicBezTo>
                  <a:pt x="17893" y="10309"/>
                  <a:pt x="17673" y="10529"/>
                  <a:pt x="17673" y="10800"/>
                </a:cubicBezTo>
                <a:cubicBezTo>
                  <a:pt x="17673" y="11072"/>
                  <a:pt x="17893" y="11291"/>
                  <a:pt x="18164" y="11291"/>
                </a:cubicBezTo>
                <a:cubicBezTo>
                  <a:pt x="18434" y="11291"/>
                  <a:pt x="18655" y="11072"/>
                  <a:pt x="18655" y="10800"/>
                </a:cubicBezTo>
                <a:cubicBezTo>
                  <a:pt x="18655" y="10529"/>
                  <a:pt x="18434" y="10309"/>
                  <a:pt x="18164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" name="Shape 2527">
            <a:extLst>
              <a:ext uri="{FF2B5EF4-FFF2-40B4-BE49-F238E27FC236}">
                <a16:creationId xmlns:a16="http://schemas.microsoft.com/office/drawing/2014/main" id="{3F9322D4-DCFF-2A43-B544-7D8D745CE47D}"/>
              </a:ext>
            </a:extLst>
          </p:cNvPr>
          <p:cNvSpPr/>
          <p:nvPr userDrawn="1"/>
        </p:nvSpPr>
        <p:spPr>
          <a:xfrm>
            <a:off x="1249363" y="18256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1782"/>
                </a:moveTo>
                <a:cubicBezTo>
                  <a:pt x="10258" y="11782"/>
                  <a:pt x="9818" y="11342"/>
                  <a:pt x="9818" y="10800"/>
                </a:cubicBez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moveTo>
                  <a:pt x="14236" y="10309"/>
                </a:moveTo>
                <a:lnTo>
                  <a:pt x="12694" y="10309"/>
                </a:lnTo>
                <a:cubicBezTo>
                  <a:pt x="12516" y="9622"/>
                  <a:pt x="11979" y="9084"/>
                  <a:pt x="11291" y="8906"/>
                </a:cubicBezTo>
                <a:lnTo>
                  <a:pt x="11291" y="5400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0"/>
                </a:cubicBezTo>
                <a:lnTo>
                  <a:pt x="10309" y="8906"/>
                </a:lnTo>
                <a:cubicBezTo>
                  <a:pt x="9464" y="9125"/>
                  <a:pt x="8836" y="9886"/>
                  <a:pt x="8836" y="10800"/>
                </a:cubicBezTo>
                <a:cubicBezTo>
                  <a:pt x="8836" y="11885"/>
                  <a:pt x="9716" y="12764"/>
                  <a:pt x="10800" y="12764"/>
                </a:cubicBezTo>
                <a:cubicBezTo>
                  <a:pt x="11714" y="12764"/>
                  <a:pt x="12476" y="12137"/>
                  <a:pt x="12694" y="11291"/>
                </a:cubicBezTo>
                <a:lnTo>
                  <a:pt x="14236" y="11291"/>
                </a:lnTo>
                <a:cubicBezTo>
                  <a:pt x="14507" y="11291"/>
                  <a:pt x="14727" y="11072"/>
                  <a:pt x="14727" y="10800"/>
                </a:cubicBezTo>
                <a:cubicBezTo>
                  <a:pt x="14727" y="10529"/>
                  <a:pt x="14507" y="10309"/>
                  <a:pt x="14236" y="1030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8655"/>
                </a:moveTo>
                <a:cubicBezTo>
                  <a:pt x="6462" y="18655"/>
                  <a:pt x="2945" y="15138"/>
                  <a:pt x="2945" y="10800"/>
                </a:cubicBezTo>
                <a:cubicBezTo>
                  <a:pt x="2945" y="6462"/>
                  <a:pt x="6462" y="2945"/>
                  <a:pt x="10800" y="2945"/>
                </a:cubicBezTo>
                <a:cubicBezTo>
                  <a:pt x="15138" y="2945"/>
                  <a:pt x="18655" y="6462"/>
                  <a:pt x="18655" y="10800"/>
                </a:cubicBezTo>
                <a:cubicBezTo>
                  <a:pt x="18655" y="15138"/>
                  <a:pt x="15138" y="18655"/>
                  <a:pt x="10800" y="18655"/>
                </a:cubicBezTo>
                <a:moveTo>
                  <a:pt x="10800" y="1964"/>
                </a:moveTo>
                <a:cubicBezTo>
                  <a:pt x="5920" y="1964"/>
                  <a:pt x="1964" y="5920"/>
                  <a:pt x="1964" y="10800"/>
                </a:cubicBezTo>
                <a:cubicBezTo>
                  <a:pt x="1964" y="15680"/>
                  <a:pt x="5920" y="19636"/>
                  <a:pt x="10800" y="19636"/>
                </a:cubicBezTo>
                <a:cubicBezTo>
                  <a:pt x="15680" y="19636"/>
                  <a:pt x="19636" y="15680"/>
                  <a:pt x="19636" y="10800"/>
                </a:cubicBezTo>
                <a:cubicBezTo>
                  <a:pt x="19636" y="5920"/>
                  <a:pt x="15680" y="1964"/>
                  <a:pt x="10800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" name="Shape 2528">
            <a:extLst>
              <a:ext uri="{FF2B5EF4-FFF2-40B4-BE49-F238E27FC236}">
                <a16:creationId xmlns:a16="http://schemas.microsoft.com/office/drawing/2014/main" id="{B13E4B16-4500-9B4B-B02E-F5C8546E4A47}"/>
              </a:ext>
            </a:extLst>
          </p:cNvPr>
          <p:cNvSpPr/>
          <p:nvPr userDrawn="1"/>
        </p:nvSpPr>
        <p:spPr>
          <a:xfrm>
            <a:off x="1697038" y="1825625"/>
            <a:ext cx="158750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50" y="19636"/>
                </a:moveTo>
                <a:cubicBezTo>
                  <a:pt x="20250" y="20178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8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4050" y="5891"/>
                </a:move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4050" y="8836"/>
                </a:lnTo>
                <a:cubicBezTo>
                  <a:pt x="4050" y="8836"/>
                  <a:pt x="4050" y="5891"/>
                  <a:pt x="4050" y="5891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  <a:moveTo>
                  <a:pt x="11475" y="15573"/>
                </a:moveTo>
                <a:lnTo>
                  <a:pt x="11475" y="16200"/>
                </a:lnTo>
                <a:cubicBezTo>
                  <a:pt x="11475" y="16472"/>
                  <a:pt x="11172" y="16691"/>
                  <a:pt x="10800" y="16691"/>
                </a:cubicBezTo>
                <a:cubicBezTo>
                  <a:pt x="10428" y="16691"/>
                  <a:pt x="10125" y="16472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6"/>
                  <a:pt x="10055" y="13745"/>
                  <a:pt x="10800" y="13745"/>
                </a:cubicBezTo>
                <a:cubicBezTo>
                  <a:pt x="11545" y="13745"/>
                  <a:pt x="12150" y="14186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7"/>
                  <a:pt x="8798" y="16034"/>
                </a:cubicBezTo>
                <a:cubicBezTo>
                  <a:pt x="8789" y="16089"/>
                  <a:pt x="8775" y="16144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4"/>
                  <a:pt x="12810" y="16089"/>
                  <a:pt x="12802" y="16034"/>
                </a:cubicBezTo>
                <a:cubicBezTo>
                  <a:pt x="13231" y="15686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" name="Shape 2529">
            <a:extLst>
              <a:ext uri="{FF2B5EF4-FFF2-40B4-BE49-F238E27FC236}">
                <a16:creationId xmlns:a16="http://schemas.microsoft.com/office/drawing/2014/main" id="{92BEB396-29B3-9541-A4CC-5DCC80138E30}"/>
              </a:ext>
            </a:extLst>
          </p:cNvPr>
          <p:cNvSpPr/>
          <p:nvPr userDrawn="1"/>
        </p:nvSpPr>
        <p:spPr>
          <a:xfrm>
            <a:off x="2116138" y="1825625"/>
            <a:ext cx="158750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475" y="15573"/>
                </a:moveTo>
                <a:lnTo>
                  <a:pt x="11475" y="16200"/>
                </a:lnTo>
                <a:cubicBezTo>
                  <a:pt x="11475" y="16471"/>
                  <a:pt x="11172" y="16691"/>
                  <a:pt x="10800" y="16691"/>
                </a:cubicBezTo>
                <a:cubicBezTo>
                  <a:pt x="10428" y="16691"/>
                  <a:pt x="10125" y="16471"/>
                  <a:pt x="10125" y="16200"/>
                </a:cubicBezTo>
                <a:lnTo>
                  <a:pt x="10125" y="15573"/>
                </a:lnTo>
                <a:cubicBezTo>
                  <a:pt x="9723" y="15403"/>
                  <a:pt x="9450" y="15090"/>
                  <a:pt x="9450" y="14727"/>
                </a:cubicBezTo>
                <a:cubicBezTo>
                  <a:pt x="9450" y="14185"/>
                  <a:pt x="10055" y="13745"/>
                  <a:pt x="10800" y="13745"/>
                </a:cubicBezTo>
                <a:cubicBezTo>
                  <a:pt x="11545" y="13745"/>
                  <a:pt x="12150" y="14185"/>
                  <a:pt x="12150" y="14727"/>
                </a:cubicBezTo>
                <a:cubicBezTo>
                  <a:pt x="12150" y="15090"/>
                  <a:pt x="11876" y="15403"/>
                  <a:pt x="11475" y="15573"/>
                </a:cubicBezTo>
                <a:moveTo>
                  <a:pt x="10800" y="12764"/>
                </a:moveTo>
                <a:cubicBezTo>
                  <a:pt x="9309" y="12764"/>
                  <a:pt x="8100" y="13643"/>
                  <a:pt x="8100" y="14727"/>
                </a:cubicBezTo>
                <a:cubicBezTo>
                  <a:pt x="8100" y="15232"/>
                  <a:pt x="8369" y="15686"/>
                  <a:pt x="8798" y="16034"/>
                </a:cubicBezTo>
                <a:cubicBezTo>
                  <a:pt x="8789" y="16089"/>
                  <a:pt x="8775" y="16143"/>
                  <a:pt x="8775" y="16200"/>
                </a:cubicBezTo>
                <a:cubicBezTo>
                  <a:pt x="8775" y="17014"/>
                  <a:pt x="9681" y="17673"/>
                  <a:pt x="10800" y="17673"/>
                </a:cubicBezTo>
                <a:cubicBezTo>
                  <a:pt x="11919" y="17673"/>
                  <a:pt x="12825" y="17014"/>
                  <a:pt x="12825" y="16200"/>
                </a:cubicBezTo>
                <a:cubicBezTo>
                  <a:pt x="12825" y="16143"/>
                  <a:pt x="12810" y="16089"/>
                  <a:pt x="12802" y="16034"/>
                </a:cubicBezTo>
                <a:cubicBezTo>
                  <a:pt x="13231" y="15687"/>
                  <a:pt x="13500" y="15232"/>
                  <a:pt x="13500" y="14727"/>
                </a:cubicBezTo>
                <a:cubicBezTo>
                  <a:pt x="13500" y="13643"/>
                  <a:pt x="12291" y="12764"/>
                  <a:pt x="10800" y="12764"/>
                </a:cubicBezTo>
                <a:moveTo>
                  <a:pt x="20250" y="19636"/>
                </a:moveTo>
                <a:cubicBezTo>
                  <a:pt x="20250" y="20179"/>
                  <a:pt x="19645" y="20618"/>
                  <a:pt x="18900" y="20618"/>
                </a:cubicBezTo>
                <a:lnTo>
                  <a:pt x="2700" y="20618"/>
                </a:lnTo>
                <a:cubicBezTo>
                  <a:pt x="1955" y="20618"/>
                  <a:pt x="1350" y="20179"/>
                  <a:pt x="1350" y="19636"/>
                </a:cubicBezTo>
                <a:lnTo>
                  <a:pt x="1350" y="10800"/>
                </a:lnTo>
                <a:cubicBezTo>
                  <a:pt x="1350" y="10258"/>
                  <a:pt x="1955" y="9818"/>
                  <a:pt x="2700" y="9818"/>
                </a:cubicBezTo>
                <a:lnTo>
                  <a:pt x="18900" y="9818"/>
                </a:lnTo>
                <a:cubicBezTo>
                  <a:pt x="19645" y="9818"/>
                  <a:pt x="20250" y="10258"/>
                  <a:pt x="20250" y="10800"/>
                </a:cubicBezTo>
                <a:cubicBezTo>
                  <a:pt x="20250" y="10800"/>
                  <a:pt x="20250" y="19636"/>
                  <a:pt x="20250" y="19636"/>
                </a:cubicBezTo>
                <a:close/>
                <a:moveTo>
                  <a:pt x="18900" y="8836"/>
                </a:moveTo>
                <a:lnTo>
                  <a:pt x="18900" y="5891"/>
                </a:lnTo>
                <a:cubicBezTo>
                  <a:pt x="18900" y="2638"/>
                  <a:pt x="15273" y="0"/>
                  <a:pt x="10800" y="0"/>
                </a:cubicBezTo>
                <a:cubicBezTo>
                  <a:pt x="6327" y="0"/>
                  <a:pt x="2700" y="2638"/>
                  <a:pt x="2700" y="5891"/>
                </a:cubicBezTo>
                <a:cubicBezTo>
                  <a:pt x="2700" y="6162"/>
                  <a:pt x="3003" y="6382"/>
                  <a:pt x="3375" y="6382"/>
                </a:cubicBezTo>
                <a:cubicBezTo>
                  <a:pt x="3747" y="6382"/>
                  <a:pt x="4050" y="6162"/>
                  <a:pt x="4050" y="5891"/>
                </a:cubicBezTo>
                <a:cubicBezTo>
                  <a:pt x="4050" y="3180"/>
                  <a:pt x="7072" y="982"/>
                  <a:pt x="10800" y="982"/>
                </a:cubicBezTo>
                <a:cubicBezTo>
                  <a:pt x="14528" y="982"/>
                  <a:pt x="17550" y="3180"/>
                  <a:pt x="17550" y="5891"/>
                </a:cubicBezTo>
                <a:lnTo>
                  <a:pt x="17550" y="8836"/>
                </a:lnTo>
                <a:lnTo>
                  <a:pt x="2700" y="8836"/>
                </a:lnTo>
                <a:cubicBezTo>
                  <a:pt x="1209" y="8836"/>
                  <a:pt x="0" y="9716"/>
                  <a:pt x="0" y="10800"/>
                </a:cubicBezTo>
                <a:lnTo>
                  <a:pt x="0" y="19636"/>
                </a:lnTo>
                <a:cubicBezTo>
                  <a:pt x="0" y="20721"/>
                  <a:pt x="1209" y="21600"/>
                  <a:pt x="2700" y="21600"/>
                </a:cubicBezTo>
                <a:lnTo>
                  <a:pt x="18900" y="21600"/>
                </a:lnTo>
                <a:cubicBezTo>
                  <a:pt x="20391" y="21600"/>
                  <a:pt x="21600" y="20721"/>
                  <a:pt x="21600" y="19636"/>
                </a:cubicBezTo>
                <a:lnTo>
                  <a:pt x="21600" y="10800"/>
                </a:lnTo>
                <a:cubicBezTo>
                  <a:pt x="21600" y="9716"/>
                  <a:pt x="20391" y="8836"/>
                  <a:pt x="189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" name="Shape 2530">
            <a:extLst>
              <a:ext uri="{FF2B5EF4-FFF2-40B4-BE49-F238E27FC236}">
                <a16:creationId xmlns:a16="http://schemas.microsoft.com/office/drawing/2014/main" id="{8ABAB204-DF27-3A4E-875C-C7B28707DCCE}"/>
              </a:ext>
            </a:extLst>
          </p:cNvPr>
          <p:cNvSpPr/>
          <p:nvPr userDrawn="1"/>
        </p:nvSpPr>
        <p:spPr>
          <a:xfrm>
            <a:off x="2524125" y="1825625"/>
            <a:ext cx="179388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6000" y="20617"/>
                </a:lnTo>
                <a:lnTo>
                  <a:pt x="6000" y="982"/>
                </a:lnTo>
                <a:lnTo>
                  <a:pt x="13200" y="982"/>
                </a:lnTo>
                <a:lnTo>
                  <a:pt x="13200" y="6872"/>
                </a:lnTo>
                <a:lnTo>
                  <a:pt x="15600" y="4909"/>
                </a:lnTo>
                <a:lnTo>
                  <a:pt x="18000" y="6872"/>
                </a:lnTo>
                <a:lnTo>
                  <a:pt x="180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4800" y="20617"/>
                </a:move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4800" y="982"/>
                </a:lnTo>
                <a:cubicBezTo>
                  <a:pt x="4800" y="982"/>
                  <a:pt x="4800" y="20617"/>
                  <a:pt x="4800" y="20617"/>
                </a:cubicBezTo>
                <a:close/>
                <a:moveTo>
                  <a:pt x="14400" y="982"/>
                </a:moveTo>
                <a:lnTo>
                  <a:pt x="16800" y="982"/>
                </a:lnTo>
                <a:lnTo>
                  <a:pt x="16800" y="4418"/>
                </a:lnTo>
                <a:lnTo>
                  <a:pt x="15600" y="3436"/>
                </a:lnTo>
                <a:lnTo>
                  <a:pt x="14400" y="4418"/>
                </a:lnTo>
                <a:cubicBezTo>
                  <a:pt x="14400" y="4418"/>
                  <a:pt x="14400" y="982"/>
                  <a:pt x="14400" y="982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" name="Shape 2531">
            <a:extLst>
              <a:ext uri="{FF2B5EF4-FFF2-40B4-BE49-F238E27FC236}">
                <a16:creationId xmlns:a16="http://schemas.microsoft.com/office/drawing/2014/main" id="{FA3BD93A-6E42-C34A-B333-D061C79A150E}"/>
              </a:ext>
            </a:extLst>
          </p:cNvPr>
          <p:cNvSpPr/>
          <p:nvPr userDrawn="1"/>
        </p:nvSpPr>
        <p:spPr>
          <a:xfrm>
            <a:off x="2943225" y="1825625"/>
            <a:ext cx="179388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7200" y="20618"/>
                </a:lnTo>
                <a:lnTo>
                  <a:pt x="7200" y="982"/>
                </a:ln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19636"/>
                  <a:pt x="20400" y="19636"/>
                </a:cubicBezTo>
                <a:close/>
                <a:moveTo>
                  <a:pt x="6000" y="20618"/>
                </a:moveTo>
                <a:lnTo>
                  <a:pt x="3600" y="20618"/>
                </a:lnTo>
                <a:cubicBezTo>
                  <a:pt x="2937" y="20618"/>
                  <a:pt x="2400" y="20179"/>
                  <a:pt x="2400" y="19636"/>
                </a:cubicBezTo>
                <a:lnTo>
                  <a:pt x="2400" y="18655"/>
                </a:lnTo>
                <a:lnTo>
                  <a:pt x="3000" y="18655"/>
                </a:lnTo>
                <a:cubicBezTo>
                  <a:pt x="3332" y="18655"/>
                  <a:pt x="3600" y="18435"/>
                  <a:pt x="3600" y="18164"/>
                </a:cubicBezTo>
                <a:cubicBezTo>
                  <a:pt x="3600" y="17893"/>
                  <a:pt x="3332" y="17673"/>
                  <a:pt x="3000" y="17673"/>
                </a:cubicBezTo>
                <a:lnTo>
                  <a:pt x="2400" y="17673"/>
                </a:lnTo>
                <a:lnTo>
                  <a:pt x="2400" y="15709"/>
                </a:lnTo>
                <a:lnTo>
                  <a:pt x="3000" y="15709"/>
                </a:lnTo>
                <a:cubicBezTo>
                  <a:pt x="3332" y="15709"/>
                  <a:pt x="3600" y="15490"/>
                  <a:pt x="3600" y="15218"/>
                </a:cubicBezTo>
                <a:cubicBezTo>
                  <a:pt x="3600" y="14947"/>
                  <a:pt x="3332" y="14727"/>
                  <a:pt x="3000" y="14727"/>
                </a:cubicBezTo>
                <a:lnTo>
                  <a:pt x="2400" y="14727"/>
                </a:lnTo>
                <a:lnTo>
                  <a:pt x="2400" y="12764"/>
                </a:lnTo>
                <a:lnTo>
                  <a:pt x="3000" y="12764"/>
                </a:lnTo>
                <a:cubicBezTo>
                  <a:pt x="3332" y="12764"/>
                  <a:pt x="3600" y="12544"/>
                  <a:pt x="3600" y="12273"/>
                </a:cubicBezTo>
                <a:cubicBezTo>
                  <a:pt x="3600" y="12002"/>
                  <a:pt x="3332" y="11782"/>
                  <a:pt x="3000" y="11782"/>
                </a:cubicBezTo>
                <a:lnTo>
                  <a:pt x="2400" y="11782"/>
                </a:lnTo>
                <a:lnTo>
                  <a:pt x="2400" y="9818"/>
                </a:lnTo>
                <a:lnTo>
                  <a:pt x="3000" y="9818"/>
                </a:lnTo>
                <a:cubicBezTo>
                  <a:pt x="3332" y="9818"/>
                  <a:pt x="3600" y="9599"/>
                  <a:pt x="3600" y="9327"/>
                </a:cubicBezTo>
                <a:cubicBezTo>
                  <a:pt x="3600" y="9056"/>
                  <a:pt x="3332" y="8836"/>
                  <a:pt x="3000" y="8836"/>
                </a:cubicBezTo>
                <a:lnTo>
                  <a:pt x="2400" y="8836"/>
                </a:lnTo>
                <a:lnTo>
                  <a:pt x="2400" y="6873"/>
                </a:lnTo>
                <a:lnTo>
                  <a:pt x="3000" y="6873"/>
                </a:lnTo>
                <a:cubicBezTo>
                  <a:pt x="3332" y="6873"/>
                  <a:pt x="3600" y="6653"/>
                  <a:pt x="3600" y="6382"/>
                </a:cubicBezTo>
                <a:cubicBezTo>
                  <a:pt x="3600" y="6111"/>
                  <a:pt x="3332" y="5891"/>
                  <a:pt x="3000" y="5891"/>
                </a:cubicBezTo>
                <a:lnTo>
                  <a:pt x="2400" y="5891"/>
                </a:lnTo>
                <a:lnTo>
                  <a:pt x="2400" y="3927"/>
                </a:lnTo>
                <a:lnTo>
                  <a:pt x="3000" y="3927"/>
                </a:lnTo>
                <a:cubicBezTo>
                  <a:pt x="3332" y="3927"/>
                  <a:pt x="3600" y="3708"/>
                  <a:pt x="3600" y="3436"/>
                </a:cubicBezTo>
                <a:cubicBezTo>
                  <a:pt x="3600" y="3166"/>
                  <a:pt x="3332" y="2945"/>
                  <a:pt x="3000" y="2945"/>
                </a:cubicBezTo>
                <a:lnTo>
                  <a:pt x="2400" y="2945"/>
                </a:lnTo>
                <a:lnTo>
                  <a:pt x="2400" y="1964"/>
                </a:lnTo>
                <a:cubicBezTo>
                  <a:pt x="2400" y="1422"/>
                  <a:pt x="2937" y="982"/>
                  <a:pt x="3600" y="982"/>
                </a:cubicBezTo>
                <a:lnTo>
                  <a:pt x="6000" y="982"/>
                </a:lnTo>
                <a:cubicBezTo>
                  <a:pt x="6000" y="982"/>
                  <a:pt x="6000" y="20618"/>
                  <a:pt x="6000" y="20618"/>
                </a:cubicBezTo>
                <a:close/>
                <a:moveTo>
                  <a:pt x="19200" y="0"/>
                </a:moveTo>
                <a:lnTo>
                  <a:pt x="3600" y="0"/>
                </a:lnTo>
                <a:cubicBezTo>
                  <a:pt x="2275" y="0"/>
                  <a:pt x="1200" y="879"/>
                  <a:pt x="1200" y="1964"/>
                </a:cubicBezTo>
                <a:lnTo>
                  <a:pt x="1200" y="2945"/>
                </a:lnTo>
                <a:lnTo>
                  <a:pt x="600" y="2945"/>
                </a:lnTo>
                <a:cubicBezTo>
                  <a:pt x="268" y="2945"/>
                  <a:pt x="0" y="3166"/>
                  <a:pt x="0" y="3436"/>
                </a:cubicBezTo>
                <a:cubicBezTo>
                  <a:pt x="0" y="3708"/>
                  <a:pt x="268" y="3927"/>
                  <a:pt x="600" y="3927"/>
                </a:cubicBezTo>
                <a:lnTo>
                  <a:pt x="1200" y="3927"/>
                </a:lnTo>
                <a:lnTo>
                  <a:pt x="1200" y="5891"/>
                </a:lnTo>
                <a:lnTo>
                  <a:pt x="600" y="5891"/>
                </a:lnTo>
                <a:cubicBezTo>
                  <a:pt x="268" y="5891"/>
                  <a:pt x="0" y="6111"/>
                  <a:pt x="0" y="6382"/>
                </a:cubicBezTo>
                <a:cubicBezTo>
                  <a:pt x="0" y="6653"/>
                  <a:pt x="268" y="6873"/>
                  <a:pt x="600" y="6873"/>
                </a:cubicBezTo>
                <a:lnTo>
                  <a:pt x="1200" y="6873"/>
                </a:lnTo>
                <a:lnTo>
                  <a:pt x="1200" y="8836"/>
                </a:lnTo>
                <a:lnTo>
                  <a:pt x="600" y="8836"/>
                </a:lnTo>
                <a:cubicBezTo>
                  <a:pt x="268" y="8836"/>
                  <a:pt x="0" y="9056"/>
                  <a:pt x="0" y="9327"/>
                </a:cubicBezTo>
                <a:cubicBezTo>
                  <a:pt x="0" y="9599"/>
                  <a:pt x="268" y="9818"/>
                  <a:pt x="600" y="9818"/>
                </a:cubicBezTo>
                <a:lnTo>
                  <a:pt x="1200" y="9818"/>
                </a:lnTo>
                <a:lnTo>
                  <a:pt x="1200" y="11782"/>
                </a:lnTo>
                <a:lnTo>
                  <a:pt x="600" y="11782"/>
                </a:lnTo>
                <a:cubicBezTo>
                  <a:pt x="268" y="11782"/>
                  <a:pt x="0" y="12002"/>
                  <a:pt x="0" y="12273"/>
                </a:cubicBezTo>
                <a:cubicBezTo>
                  <a:pt x="0" y="12544"/>
                  <a:pt x="268" y="12764"/>
                  <a:pt x="600" y="12764"/>
                </a:cubicBezTo>
                <a:lnTo>
                  <a:pt x="1200" y="12764"/>
                </a:lnTo>
                <a:lnTo>
                  <a:pt x="1200" y="14727"/>
                </a:lnTo>
                <a:lnTo>
                  <a:pt x="600" y="14727"/>
                </a:lnTo>
                <a:cubicBezTo>
                  <a:pt x="268" y="14727"/>
                  <a:pt x="0" y="14947"/>
                  <a:pt x="0" y="15218"/>
                </a:cubicBezTo>
                <a:cubicBezTo>
                  <a:pt x="0" y="15490"/>
                  <a:pt x="268" y="15709"/>
                  <a:pt x="600" y="15709"/>
                </a:cubicBezTo>
                <a:lnTo>
                  <a:pt x="1200" y="15709"/>
                </a:lnTo>
                <a:lnTo>
                  <a:pt x="1200" y="17673"/>
                </a:lnTo>
                <a:lnTo>
                  <a:pt x="600" y="17673"/>
                </a:lnTo>
                <a:cubicBezTo>
                  <a:pt x="268" y="17673"/>
                  <a:pt x="0" y="17893"/>
                  <a:pt x="0" y="18164"/>
                </a:cubicBezTo>
                <a:cubicBezTo>
                  <a:pt x="0" y="18435"/>
                  <a:pt x="268" y="18655"/>
                  <a:pt x="600" y="18655"/>
                </a:cubicBezTo>
                <a:lnTo>
                  <a:pt x="1200" y="18655"/>
                </a:lnTo>
                <a:lnTo>
                  <a:pt x="1200" y="19636"/>
                </a:lnTo>
                <a:cubicBezTo>
                  <a:pt x="1200" y="20721"/>
                  <a:pt x="2275" y="21600"/>
                  <a:pt x="36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1" name="Shape 2532">
            <a:extLst>
              <a:ext uri="{FF2B5EF4-FFF2-40B4-BE49-F238E27FC236}">
                <a16:creationId xmlns:a16="http://schemas.microsoft.com/office/drawing/2014/main" id="{D94B1C7A-8328-7E41-AD8D-41BF47B6B49F}"/>
              </a:ext>
            </a:extLst>
          </p:cNvPr>
          <p:cNvSpPr/>
          <p:nvPr userDrawn="1"/>
        </p:nvSpPr>
        <p:spPr>
          <a:xfrm>
            <a:off x="3360738" y="1825625"/>
            <a:ext cx="179387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9"/>
                  <a:pt x="19862" y="20618"/>
                  <a:pt x="19200" y="20618"/>
                </a:cubicBezTo>
                <a:lnTo>
                  <a:pt x="2400" y="20618"/>
                </a:lnTo>
                <a:cubicBezTo>
                  <a:pt x="1737" y="20618"/>
                  <a:pt x="1200" y="20179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7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3"/>
                  <a:pt x="14400" y="6873"/>
                </a:cubicBezTo>
                <a:lnTo>
                  <a:pt x="20400" y="6873"/>
                </a:lnTo>
                <a:cubicBezTo>
                  <a:pt x="20400" y="6873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  <a:moveTo>
                  <a:pt x="4800" y="8836"/>
                </a:moveTo>
                <a:cubicBezTo>
                  <a:pt x="4800" y="9108"/>
                  <a:pt x="5068" y="9327"/>
                  <a:pt x="5400" y="9327"/>
                </a:cubicBezTo>
                <a:lnTo>
                  <a:pt x="16200" y="9327"/>
                </a:lnTo>
                <a:cubicBezTo>
                  <a:pt x="16532" y="9327"/>
                  <a:pt x="16800" y="9108"/>
                  <a:pt x="16800" y="8836"/>
                </a:cubicBezTo>
                <a:cubicBezTo>
                  <a:pt x="16800" y="8566"/>
                  <a:pt x="16532" y="8345"/>
                  <a:pt x="16200" y="8345"/>
                </a:cubicBezTo>
                <a:lnTo>
                  <a:pt x="5400" y="8345"/>
                </a:lnTo>
                <a:cubicBezTo>
                  <a:pt x="5068" y="8345"/>
                  <a:pt x="4800" y="8566"/>
                  <a:pt x="4800" y="8836"/>
                </a:cubicBezTo>
                <a:moveTo>
                  <a:pt x="16200" y="12273"/>
                </a:moveTo>
                <a:lnTo>
                  <a:pt x="5400" y="12273"/>
                </a:lnTo>
                <a:cubicBezTo>
                  <a:pt x="5068" y="12273"/>
                  <a:pt x="4800" y="12493"/>
                  <a:pt x="4800" y="12764"/>
                </a:cubicBezTo>
                <a:cubicBezTo>
                  <a:pt x="4800" y="13035"/>
                  <a:pt x="5068" y="13255"/>
                  <a:pt x="5400" y="13255"/>
                </a:cubicBezTo>
                <a:lnTo>
                  <a:pt x="16200" y="13255"/>
                </a:lnTo>
                <a:cubicBezTo>
                  <a:pt x="16532" y="13255"/>
                  <a:pt x="16800" y="13035"/>
                  <a:pt x="16800" y="12764"/>
                </a:cubicBezTo>
                <a:cubicBezTo>
                  <a:pt x="16800" y="12493"/>
                  <a:pt x="16532" y="12273"/>
                  <a:pt x="16200" y="12273"/>
                </a:cubicBezTo>
                <a:moveTo>
                  <a:pt x="5400" y="5400"/>
                </a:moveTo>
                <a:lnTo>
                  <a:pt x="8400" y="5400"/>
                </a:lnTo>
                <a:cubicBezTo>
                  <a:pt x="8732" y="5400"/>
                  <a:pt x="9000" y="5181"/>
                  <a:pt x="9000" y="4909"/>
                </a:cubicBezTo>
                <a:cubicBezTo>
                  <a:pt x="9000" y="4638"/>
                  <a:pt x="8732" y="4418"/>
                  <a:pt x="8400" y="4418"/>
                </a:cubicBezTo>
                <a:lnTo>
                  <a:pt x="5400" y="4418"/>
                </a:lnTo>
                <a:cubicBezTo>
                  <a:pt x="5068" y="4418"/>
                  <a:pt x="4800" y="4638"/>
                  <a:pt x="4800" y="4909"/>
                </a:cubicBezTo>
                <a:cubicBezTo>
                  <a:pt x="4800" y="5181"/>
                  <a:pt x="5068" y="5400"/>
                  <a:pt x="5400" y="5400"/>
                </a:cubicBezTo>
                <a:moveTo>
                  <a:pt x="12600" y="16200"/>
                </a:moveTo>
                <a:lnTo>
                  <a:pt x="5400" y="16200"/>
                </a:lnTo>
                <a:cubicBezTo>
                  <a:pt x="5068" y="16200"/>
                  <a:pt x="4800" y="16420"/>
                  <a:pt x="4800" y="16691"/>
                </a:cubicBezTo>
                <a:cubicBezTo>
                  <a:pt x="4800" y="16962"/>
                  <a:pt x="5068" y="17182"/>
                  <a:pt x="5400" y="17182"/>
                </a:cubicBezTo>
                <a:lnTo>
                  <a:pt x="12600" y="17182"/>
                </a:lnTo>
                <a:cubicBezTo>
                  <a:pt x="12932" y="17182"/>
                  <a:pt x="13200" y="16962"/>
                  <a:pt x="13200" y="16691"/>
                </a:cubicBezTo>
                <a:cubicBezTo>
                  <a:pt x="13200" y="16420"/>
                  <a:pt x="12932" y="16200"/>
                  <a:pt x="12600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2" name="Shape 2533">
            <a:extLst>
              <a:ext uri="{FF2B5EF4-FFF2-40B4-BE49-F238E27FC236}">
                <a16:creationId xmlns:a16="http://schemas.microsoft.com/office/drawing/2014/main" id="{8DAB61D8-E8D1-2E45-A3CE-81D84EFAE3CA}"/>
              </a:ext>
            </a:extLst>
          </p:cNvPr>
          <p:cNvSpPr/>
          <p:nvPr userDrawn="1"/>
        </p:nvSpPr>
        <p:spPr>
          <a:xfrm>
            <a:off x="3779838" y="1825625"/>
            <a:ext cx="179387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7"/>
                </a:lnTo>
                <a:lnTo>
                  <a:pt x="13929" y="8836"/>
                </a:lnTo>
                <a:cubicBezTo>
                  <a:pt x="13929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9"/>
                  <a:pt x="13862" y="20618"/>
                  <a:pt x="13200" y="20618"/>
                </a:cubicBezTo>
                <a:lnTo>
                  <a:pt x="2400" y="20618"/>
                </a:lnTo>
                <a:cubicBezTo>
                  <a:pt x="1738" y="20618"/>
                  <a:pt x="1200" y="20179"/>
                  <a:pt x="1200" y="19636"/>
                </a:cubicBezTo>
                <a:lnTo>
                  <a:pt x="1200" y="6873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3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1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9" y="3927"/>
                </a:lnTo>
                <a:cubicBezTo>
                  <a:pt x="19929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8" y="3927"/>
                  <a:pt x="6600" y="3927"/>
                </a:cubicBezTo>
                <a:cubicBezTo>
                  <a:pt x="6932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8" y="15709"/>
                  <a:pt x="16800" y="15929"/>
                  <a:pt x="16800" y="16200"/>
                </a:cubicBezTo>
                <a:cubicBezTo>
                  <a:pt x="16800" y="16472"/>
                  <a:pt x="17068" y="16691"/>
                  <a:pt x="17400" y="16691"/>
                </a:cubicBezTo>
                <a:lnTo>
                  <a:pt x="19200" y="16691"/>
                </a:lnTo>
                <a:cubicBezTo>
                  <a:pt x="20525" y="16691"/>
                  <a:pt x="21600" y="15812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  <a:moveTo>
                  <a:pt x="3600" y="12273"/>
                </a:moveTo>
                <a:cubicBezTo>
                  <a:pt x="3600" y="12544"/>
                  <a:pt x="3868" y="12764"/>
                  <a:pt x="4200" y="12764"/>
                </a:cubicBezTo>
                <a:lnTo>
                  <a:pt x="11400" y="12764"/>
                </a:lnTo>
                <a:cubicBezTo>
                  <a:pt x="11732" y="12764"/>
                  <a:pt x="12000" y="12544"/>
                  <a:pt x="12000" y="12273"/>
                </a:cubicBezTo>
                <a:cubicBezTo>
                  <a:pt x="12000" y="12002"/>
                  <a:pt x="11732" y="11782"/>
                  <a:pt x="11400" y="11782"/>
                </a:cubicBezTo>
                <a:lnTo>
                  <a:pt x="4200" y="11782"/>
                </a:lnTo>
                <a:cubicBezTo>
                  <a:pt x="3868" y="11782"/>
                  <a:pt x="3600" y="12002"/>
                  <a:pt x="3600" y="12273"/>
                </a:cubicBezTo>
                <a:moveTo>
                  <a:pt x="4200" y="9818"/>
                </a:moveTo>
                <a:lnTo>
                  <a:pt x="6600" y="9818"/>
                </a:lnTo>
                <a:cubicBezTo>
                  <a:pt x="6932" y="9818"/>
                  <a:pt x="7200" y="9599"/>
                  <a:pt x="7200" y="9327"/>
                </a:cubicBezTo>
                <a:cubicBezTo>
                  <a:pt x="7200" y="9056"/>
                  <a:pt x="6932" y="8836"/>
                  <a:pt x="6600" y="8836"/>
                </a:cubicBezTo>
                <a:lnTo>
                  <a:pt x="4200" y="8836"/>
                </a:lnTo>
                <a:cubicBezTo>
                  <a:pt x="3868" y="8836"/>
                  <a:pt x="3600" y="9056"/>
                  <a:pt x="3600" y="9327"/>
                </a:cubicBezTo>
                <a:cubicBezTo>
                  <a:pt x="3600" y="9599"/>
                  <a:pt x="3868" y="9818"/>
                  <a:pt x="4200" y="9818"/>
                </a:cubicBezTo>
                <a:moveTo>
                  <a:pt x="9000" y="17673"/>
                </a:moveTo>
                <a:lnTo>
                  <a:pt x="4200" y="17673"/>
                </a:lnTo>
                <a:cubicBezTo>
                  <a:pt x="3868" y="17673"/>
                  <a:pt x="3600" y="17893"/>
                  <a:pt x="3600" y="18164"/>
                </a:cubicBezTo>
                <a:cubicBezTo>
                  <a:pt x="3600" y="18435"/>
                  <a:pt x="3868" y="18655"/>
                  <a:pt x="4200" y="18655"/>
                </a:cubicBezTo>
                <a:lnTo>
                  <a:pt x="9000" y="18655"/>
                </a:lnTo>
                <a:cubicBezTo>
                  <a:pt x="9332" y="18655"/>
                  <a:pt x="9600" y="18435"/>
                  <a:pt x="9600" y="18164"/>
                </a:cubicBezTo>
                <a:cubicBezTo>
                  <a:pt x="9600" y="17893"/>
                  <a:pt x="9332" y="17673"/>
                  <a:pt x="9000" y="17673"/>
                </a:cubicBezTo>
                <a:moveTo>
                  <a:pt x="11400" y="14727"/>
                </a:moveTo>
                <a:lnTo>
                  <a:pt x="4200" y="14727"/>
                </a:lnTo>
                <a:cubicBezTo>
                  <a:pt x="3868" y="14727"/>
                  <a:pt x="3600" y="14947"/>
                  <a:pt x="3600" y="15218"/>
                </a:cubicBezTo>
                <a:cubicBezTo>
                  <a:pt x="3600" y="15490"/>
                  <a:pt x="3868" y="15709"/>
                  <a:pt x="4200" y="15709"/>
                </a:cubicBezTo>
                <a:lnTo>
                  <a:pt x="11400" y="15709"/>
                </a:lnTo>
                <a:cubicBezTo>
                  <a:pt x="11732" y="15709"/>
                  <a:pt x="12000" y="15490"/>
                  <a:pt x="12000" y="15218"/>
                </a:cubicBezTo>
                <a:cubicBezTo>
                  <a:pt x="12000" y="14947"/>
                  <a:pt x="11732" y="14727"/>
                  <a:pt x="11400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3" name="Shape 2534">
            <a:extLst>
              <a:ext uri="{FF2B5EF4-FFF2-40B4-BE49-F238E27FC236}">
                <a16:creationId xmlns:a16="http://schemas.microsoft.com/office/drawing/2014/main" id="{B9D52D70-E17A-CF47-8CC2-88F7CA3891F3}"/>
              </a:ext>
            </a:extLst>
          </p:cNvPr>
          <p:cNvSpPr/>
          <p:nvPr userDrawn="1"/>
        </p:nvSpPr>
        <p:spPr>
          <a:xfrm>
            <a:off x="4197350" y="1825625"/>
            <a:ext cx="179388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5891"/>
                </a:moveTo>
                <a:lnTo>
                  <a:pt x="14400" y="982"/>
                </a:lnTo>
                <a:lnTo>
                  <a:pt x="15000" y="982"/>
                </a:lnTo>
                <a:lnTo>
                  <a:pt x="20400" y="5891"/>
                </a:lnTo>
                <a:cubicBezTo>
                  <a:pt x="20400" y="5891"/>
                  <a:pt x="14400" y="5891"/>
                  <a:pt x="14400" y="5891"/>
                </a:cubicBezTo>
                <a:close/>
                <a:moveTo>
                  <a:pt x="20400" y="19636"/>
                </a:moveTo>
                <a:cubicBezTo>
                  <a:pt x="20400" y="20178"/>
                  <a:pt x="19862" y="20617"/>
                  <a:pt x="19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3200" y="982"/>
                </a:lnTo>
                <a:lnTo>
                  <a:pt x="13200" y="5891"/>
                </a:lnTo>
                <a:cubicBezTo>
                  <a:pt x="13200" y="6433"/>
                  <a:pt x="13738" y="6872"/>
                  <a:pt x="14400" y="6872"/>
                </a:cubicBezTo>
                <a:lnTo>
                  <a:pt x="20400" y="6872"/>
                </a:lnTo>
                <a:cubicBezTo>
                  <a:pt x="20400" y="6872"/>
                  <a:pt x="20400" y="19636"/>
                  <a:pt x="20400" y="19636"/>
                </a:cubicBezTo>
                <a:close/>
                <a:moveTo>
                  <a:pt x="156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0"/>
                  <a:pt x="21600" y="19636"/>
                </a:cubicBezTo>
                <a:lnTo>
                  <a:pt x="21600" y="5400"/>
                </a:lnTo>
                <a:cubicBezTo>
                  <a:pt x="21600" y="5400"/>
                  <a:pt x="15600" y="0"/>
                  <a:pt x="156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4" name="Shape 2535">
            <a:extLst>
              <a:ext uri="{FF2B5EF4-FFF2-40B4-BE49-F238E27FC236}">
                <a16:creationId xmlns:a16="http://schemas.microsoft.com/office/drawing/2014/main" id="{10D75725-F121-504F-AFBA-D5039184DE09}"/>
              </a:ext>
            </a:extLst>
          </p:cNvPr>
          <p:cNvSpPr/>
          <p:nvPr userDrawn="1"/>
        </p:nvSpPr>
        <p:spPr>
          <a:xfrm>
            <a:off x="431800" y="2244725"/>
            <a:ext cx="179388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8836"/>
                </a:moveTo>
                <a:lnTo>
                  <a:pt x="10800" y="5966"/>
                </a:lnTo>
                <a:lnTo>
                  <a:pt x="13928" y="8836"/>
                </a:lnTo>
                <a:cubicBezTo>
                  <a:pt x="13928" y="8836"/>
                  <a:pt x="10800" y="8836"/>
                  <a:pt x="10800" y="8836"/>
                </a:cubicBezTo>
                <a:close/>
                <a:moveTo>
                  <a:pt x="14400" y="19636"/>
                </a:moveTo>
                <a:cubicBezTo>
                  <a:pt x="14400" y="20178"/>
                  <a:pt x="13862" y="20617"/>
                  <a:pt x="13200" y="20617"/>
                </a:cubicBezTo>
                <a:lnTo>
                  <a:pt x="2400" y="20617"/>
                </a:lnTo>
                <a:cubicBezTo>
                  <a:pt x="1738" y="20617"/>
                  <a:pt x="1200" y="20178"/>
                  <a:pt x="1200" y="19636"/>
                </a:cubicBezTo>
                <a:lnTo>
                  <a:pt x="1200" y="6872"/>
                </a:lnTo>
                <a:cubicBezTo>
                  <a:pt x="1200" y="6331"/>
                  <a:pt x="1738" y="5891"/>
                  <a:pt x="2400" y="5891"/>
                </a:cubicBezTo>
                <a:lnTo>
                  <a:pt x="9600" y="5891"/>
                </a:lnTo>
                <a:lnTo>
                  <a:pt x="9600" y="8836"/>
                </a:lnTo>
                <a:cubicBezTo>
                  <a:pt x="9600" y="9378"/>
                  <a:pt x="10138" y="9818"/>
                  <a:pt x="10800" y="9818"/>
                </a:cubicBezTo>
                <a:lnTo>
                  <a:pt x="14400" y="9818"/>
                </a:lnTo>
                <a:cubicBezTo>
                  <a:pt x="14400" y="9818"/>
                  <a:pt x="14400" y="19636"/>
                  <a:pt x="14400" y="19636"/>
                </a:cubicBezTo>
                <a:close/>
                <a:moveTo>
                  <a:pt x="2400" y="4909"/>
                </a:moveTo>
                <a:cubicBezTo>
                  <a:pt x="1075" y="4909"/>
                  <a:pt x="0" y="5788"/>
                  <a:pt x="0" y="6872"/>
                </a:cubicBezTo>
                <a:lnTo>
                  <a:pt x="0" y="19636"/>
                </a:lnTo>
                <a:cubicBezTo>
                  <a:pt x="0" y="20720"/>
                  <a:pt x="1075" y="21600"/>
                  <a:pt x="2400" y="21600"/>
                </a:cubicBezTo>
                <a:lnTo>
                  <a:pt x="13200" y="21600"/>
                </a:lnTo>
                <a:cubicBezTo>
                  <a:pt x="14525" y="21600"/>
                  <a:pt x="15600" y="20720"/>
                  <a:pt x="15600" y="19636"/>
                </a:cubicBezTo>
                <a:lnTo>
                  <a:pt x="15600" y="8836"/>
                </a:lnTo>
                <a:lnTo>
                  <a:pt x="11400" y="4909"/>
                </a:lnTo>
                <a:cubicBezTo>
                  <a:pt x="11400" y="4909"/>
                  <a:pt x="2400" y="4909"/>
                  <a:pt x="2400" y="4909"/>
                </a:cubicBezTo>
                <a:close/>
                <a:moveTo>
                  <a:pt x="16800" y="3927"/>
                </a:moveTo>
                <a:lnTo>
                  <a:pt x="16800" y="1058"/>
                </a:lnTo>
                <a:lnTo>
                  <a:pt x="19928" y="3927"/>
                </a:lnTo>
                <a:cubicBezTo>
                  <a:pt x="19928" y="3927"/>
                  <a:pt x="16800" y="3927"/>
                  <a:pt x="16800" y="3927"/>
                </a:cubicBezTo>
                <a:close/>
                <a:moveTo>
                  <a:pt x="17400" y="0"/>
                </a:moveTo>
                <a:lnTo>
                  <a:pt x="8400" y="0"/>
                </a:lnTo>
                <a:cubicBezTo>
                  <a:pt x="7075" y="0"/>
                  <a:pt x="6000" y="879"/>
                  <a:pt x="6000" y="1964"/>
                </a:cubicBezTo>
                <a:lnTo>
                  <a:pt x="6000" y="3436"/>
                </a:lnTo>
                <a:cubicBezTo>
                  <a:pt x="6000" y="3708"/>
                  <a:pt x="6269" y="3927"/>
                  <a:pt x="6600" y="3927"/>
                </a:cubicBezTo>
                <a:cubicBezTo>
                  <a:pt x="6931" y="3927"/>
                  <a:pt x="7200" y="3708"/>
                  <a:pt x="7200" y="3436"/>
                </a:cubicBezTo>
                <a:lnTo>
                  <a:pt x="7200" y="1964"/>
                </a:lnTo>
                <a:cubicBezTo>
                  <a:pt x="7200" y="1422"/>
                  <a:pt x="7738" y="982"/>
                  <a:pt x="8400" y="982"/>
                </a:cubicBezTo>
                <a:lnTo>
                  <a:pt x="15600" y="982"/>
                </a:lnTo>
                <a:lnTo>
                  <a:pt x="15600" y="3927"/>
                </a:lnTo>
                <a:cubicBezTo>
                  <a:pt x="15600" y="4469"/>
                  <a:pt x="16138" y="4909"/>
                  <a:pt x="16800" y="4909"/>
                </a:cubicBezTo>
                <a:lnTo>
                  <a:pt x="20400" y="4909"/>
                </a:lnTo>
                <a:lnTo>
                  <a:pt x="20400" y="14727"/>
                </a:lnTo>
                <a:cubicBezTo>
                  <a:pt x="20400" y="15269"/>
                  <a:pt x="19862" y="15709"/>
                  <a:pt x="19200" y="15709"/>
                </a:cubicBezTo>
                <a:lnTo>
                  <a:pt x="17400" y="15709"/>
                </a:lnTo>
                <a:cubicBezTo>
                  <a:pt x="17069" y="15709"/>
                  <a:pt x="16800" y="15929"/>
                  <a:pt x="16800" y="16199"/>
                </a:cubicBezTo>
                <a:cubicBezTo>
                  <a:pt x="16800" y="16471"/>
                  <a:pt x="17069" y="16690"/>
                  <a:pt x="17400" y="16690"/>
                </a:cubicBezTo>
                <a:lnTo>
                  <a:pt x="19200" y="16690"/>
                </a:lnTo>
                <a:cubicBezTo>
                  <a:pt x="20525" y="16690"/>
                  <a:pt x="21600" y="15811"/>
                  <a:pt x="21600" y="14727"/>
                </a:cubicBezTo>
                <a:lnTo>
                  <a:pt x="21600" y="3927"/>
                </a:lnTo>
                <a:cubicBezTo>
                  <a:pt x="21600" y="3927"/>
                  <a:pt x="17400" y="0"/>
                  <a:pt x="17400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5" name="Shape 2536">
            <a:extLst>
              <a:ext uri="{FF2B5EF4-FFF2-40B4-BE49-F238E27FC236}">
                <a16:creationId xmlns:a16="http://schemas.microsoft.com/office/drawing/2014/main" id="{3B5F6689-4D0D-4E48-9694-03EEB7046A0C}"/>
              </a:ext>
            </a:extLst>
          </p:cNvPr>
          <p:cNvSpPr/>
          <p:nvPr userDrawn="1"/>
        </p:nvSpPr>
        <p:spPr>
          <a:xfrm>
            <a:off x="830263" y="22447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18" y="11782"/>
                </a:moveTo>
                <a:lnTo>
                  <a:pt x="14236" y="11782"/>
                </a:lnTo>
                <a:cubicBezTo>
                  <a:pt x="14507" y="11782"/>
                  <a:pt x="14727" y="11562"/>
                  <a:pt x="14727" y="11291"/>
                </a:cubicBezTo>
                <a:cubicBezTo>
                  <a:pt x="14727" y="11020"/>
                  <a:pt x="14507" y="10800"/>
                  <a:pt x="14236" y="10800"/>
                </a:cubicBezTo>
                <a:lnTo>
                  <a:pt x="4418" y="10800"/>
                </a:lnTo>
                <a:cubicBezTo>
                  <a:pt x="4147" y="10800"/>
                  <a:pt x="3927" y="11020"/>
                  <a:pt x="3927" y="11291"/>
                </a:cubicBezTo>
                <a:cubicBezTo>
                  <a:pt x="3927" y="11562"/>
                  <a:pt x="4147" y="11782"/>
                  <a:pt x="4418" y="11782"/>
                </a:cubicBezTo>
                <a:moveTo>
                  <a:pt x="20618" y="20618"/>
                </a:moveTo>
                <a:lnTo>
                  <a:pt x="5891" y="20618"/>
                </a:lnTo>
                <a:lnTo>
                  <a:pt x="5891" y="16200"/>
                </a:lnTo>
                <a:cubicBezTo>
                  <a:pt x="5891" y="15929"/>
                  <a:pt x="5671" y="15709"/>
                  <a:pt x="5400" y="15709"/>
                </a:cubicBezTo>
                <a:lnTo>
                  <a:pt x="982" y="15709"/>
                </a:lnTo>
                <a:lnTo>
                  <a:pt x="982" y="982"/>
                </a:lnTo>
                <a:lnTo>
                  <a:pt x="20618" y="982"/>
                </a:lnTo>
                <a:cubicBezTo>
                  <a:pt x="20618" y="982"/>
                  <a:pt x="20618" y="20618"/>
                  <a:pt x="20618" y="20618"/>
                </a:cubicBezTo>
                <a:close/>
                <a:moveTo>
                  <a:pt x="4909" y="20127"/>
                </a:moveTo>
                <a:lnTo>
                  <a:pt x="1473" y="16691"/>
                </a:lnTo>
                <a:lnTo>
                  <a:pt x="4909" y="16691"/>
                </a:lnTo>
                <a:cubicBezTo>
                  <a:pt x="4909" y="16691"/>
                  <a:pt x="4909" y="20127"/>
                  <a:pt x="4909" y="20127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lnTo>
                  <a:pt x="4909" y="21600"/>
                </a:lnTo>
                <a:lnTo>
                  <a:pt x="20618" y="21600"/>
                </a:lnTo>
                <a:cubicBezTo>
                  <a:pt x="21160" y="21600"/>
                  <a:pt x="21600" y="21161"/>
                  <a:pt x="21600" y="20618"/>
                </a:cubicBezTo>
                <a:lnTo>
                  <a:pt x="21600" y="982"/>
                </a:lnTo>
                <a:cubicBezTo>
                  <a:pt x="21600" y="440"/>
                  <a:pt x="21160" y="0"/>
                  <a:pt x="20618" y="0"/>
                </a:cubicBezTo>
                <a:moveTo>
                  <a:pt x="4418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cubicBezTo>
                  <a:pt x="17673" y="8075"/>
                  <a:pt x="17453" y="7855"/>
                  <a:pt x="17182" y="7855"/>
                </a:cubicBezTo>
                <a:lnTo>
                  <a:pt x="4418" y="7855"/>
                </a:lnTo>
                <a:cubicBezTo>
                  <a:pt x="4147" y="7855"/>
                  <a:pt x="3927" y="8075"/>
                  <a:pt x="3927" y="8345"/>
                </a:cubicBezTo>
                <a:cubicBezTo>
                  <a:pt x="3927" y="8617"/>
                  <a:pt x="4147" y="8836"/>
                  <a:pt x="4418" y="8836"/>
                </a:cubicBezTo>
                <a:moveTo>
                  <a:pt x="4418" y="5891"/>
                </a:moveTo>
                <a:lnTo>
                  <a:pt x="10309" y="5891"/>
                </a:lnTo>
                <a:cubicBezTo>
                  <a:pt x="10580" y="5891"/>
                  <a:pt x="10800" y="5672"/>
                  <a:pt x="10800" y="5400"/>
                </a:cubicBezTo>
                <a:cubicBezTo>
                  <a:pt x="10800" y="5129"/>
                  <a:pt x="10580" y="4909"/>
                  <a:pt x="10309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cubicBezTo>
                  <a:pt x="3927" y="5672"/>
                  <a:pt x="4147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6" name="Shape 2537">
            <a:extLst>
              <a:ext uri="{FF2B5EF4-FFF2-40B4-BE49-F238E27FC236}">
                <a16:creationId xmlns:a16="http://schemas.microsoft.com/office/drawing/2014/main" id="{9EC4BCD7-FE99-CF41-964D-B38B4F04AC2E}"/>
              </a:ext>
            </a:extLst>
          </p:cNvPr>
          <p:cNvSpPr/>
          <p:nvPr userDrawn="1"/>
        </p:nvSpPr>
        <p:spPr>
          <a:xfrm>
            <a:off x="1268413" y="2244725"/>
            <a:ext cx="179387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400" y="13745"/>
                </a:moveTo>
                <a:lnTo>
                  <a:pt x="3600" y="13745"/>
                </a:lnTo>
                <a:cubicBezTo>
                  <a:pt x="3269" y="13745"/>
                  <a:pt x="3000" y="13966"/>
                  <a:pt x="3000" y="14236"/>
                </a:cubicBezTo>
                <a:cubicBezTo>
                  <a:pt x="3000" y="14508"/>
                  <a:pt x="3269" y="14727"/>
                  <a:pt x="3600" y="14727"/>
                </a:cubicBezTo>
                <a:lnTo>
                  <a:pt x="14400" y="14727"/>
                </a:lnTo>
                <a:cubicBezTo>
                  <a:pt x="14731" y="14727"/>
                  <a:pt x="15000" y="14508"/>
                  <a:pt x="15000" y="14236"/>
                </a:cubicBezTo>
                <a:cubicBezTo>
                  <a:pt x="15000" y="13966"/>
                  <a:pt x="14731" y="13745"/>
                  <a:pt x="14400" y="13745"/>
                </a:cubicBezTo>
                <a:moveTo>
                  <a:pt x="3000" y="11291"/>
                </a:moveTo>
                <a:cubicBezTo>
                  <a:pt x="3000" y="11562"/>
                  <a:pt x="3269" y="11782"/>
                  <a:pt x="3600" y="11782"/>
                </a:cubicBezTo>
                <a:lnTo>
                  <a:pt x="18000" y="11782"/>
                </a:lnTo>
                <a:cubicBezTo>
                  <a:pt x="18331" y="11782"/>
                  <a:pt x="18600" y="11562"/>
                  <a:pt x="18600" y="11291"/>
                </a:cubicBezTo>
                <a:cubicBezTo>
                  <a:pt x="18600" y="11020"/>
                  <a:pt x="18331" y="10800"/>
                  <a:pt x="18000" y="10800"/>
                </a:cubicBezTo>
                <a:lnTo>
                  <a:pt x="3600" y="10800"/>
                </a:lnTo>
                <a:cubicBezTo>
                  <a:pt x="3269" y="10800"/>
                  <a:pt x="3000" y="11020"/>
                  <a:pt x="3000" y="11291"/>
                </a:cubicBezTo>
                <a:moveTo>
                  <a:pt x="20400" y="20618"/>
                </a:moveTo>
                <a:lnTo>
                  <a:pt x="6600" y="20618"/>
                </a:lnTo>
                <a:lnTo>
                  <a:pt x="1200" y="16200"/>
                </a:lnTo>
                <a:lnTo>
                  <a:pt x="1200" y="2945"/>
                </a:lnTo>
                <a:lnTo>
                  <a:pt x="4200" y="2945"/>
                </a:lnTo>
                <a:lnTo>
                  <a:pt x="4200" y="4418"/>
                </a:lnTo>
                <a:cubicBezTo>
                  <a:pt x="4200" y="4690"/>
                  <a:pt x="4469" y="4909"/>
                  <a:pt x="4800" y="4909"/>
                </a:cubicBezTo>
                <a:cubicBezTo>
                  <a:pt x="5131" y="4909"/>
                  <a:pt x="5400" y="4690"/>
                  <a:pt x="5400" y="4418"/>
                </a:cubicBezTo>
                <a:lnTo>
                  <a:pt x="5400" y="2945"/>
                </a:lnTo>
                <a:lnTo>
                  <a:pt x="6600" y="2945"/>
                </a:lnTo>
                <a:lnTo>
                  <a:pt x="6600" y="4418"/>
                </a:lnTo>
                <a:cubicBezTo>
                  <a:pt x="6600" y="4690"/>
                  <a:pt x="6869" y="4909"/>
                  <a:pt x="7200" y="4909"/>
                </a:cubicBezTo>
                <a:cubicBezTo>
                  <a:pt x="7531" y="4909"/>
                  <a:pt x="7800" y="4690"/>
                  <a:pt x="7800" y="4418"/>
                </a:cubicBezTo>
                <a:lnTo>
                  <a:pt x="7800" y="2945"/>
                </a:lnTo>
                <a:lnTo>
                  <a:pt x="9000" y="2945"/>
                </a:lnTo>
                <a:lnTo>
                  <a:pt x="9000" y="4418"/>
                </a:lnTo>
                <a:cubicBezTo>
                  <a:pt x="9000" y="4690"/>
                  <a:pt x="9269" y="4909"/>
                  <a:pt x="9600" y="4909"/>
                </a:cubicBezTo>
                <a:cubicBezTo>
                  <a:pt x="9931" y="4909"/>
                  <a:pt x="10200" y="4690"/>
                  <a:pt x="10200" y="4418"/>
                </a:cubicBezTo>
                <a:lnTo>
                  <a:pt x="10200" y="2945"/>
                </a:lnTo>
                <a:lnTo>
                  <a:pt x="11400" y="2945"/>
                </a:lnTo>
                <a:lnTo>
                  <a:pt x="11400" y="4418"/>
                </a:lnTo>
                <a:cubicBezTo>
                  <a:pt x="11400" y="4690"/>
                  <a:pt x="11669" y="4909"/>
                  <a:pt x="12000" y="4909"/>
                </a:cubicBezTo>
                <a:cubicBezTo>
                  <a:pt x="12331" y="4909"/>
                  <a:pt x="12600" y="4690"/>
                  <a:pt x="12600" y="4418"/>
                </a:cubicBezTo>
                <a:lnTo>
                  <a:pt x="12600" y="2945"/>
                </a:lnTo>
                <a:lnTo>
                  <a:pt x="13800" y="2945"/>
                </a:lnTo>
                <a:lnTo>
                  <a:pt x="13800" y="4418"/>
                </a:lnTo>
                <a:cubicBezTo>
                  <a:pt x="13800" y="4690"/>
                  <a:pt x="14069" y="4909"/>
                  <a:pt x="14400" y="4909"/>
                </a:cubicBezTo>
                <a:cubicBezTo>
                  <a:pt x="14731" y="4909"/>
                  <a:pt x="15000" y="4690"/>
                  <a:pt x="15000" y="4418"/>
                </a:cubicBezTo>
                <a:lnTo>
                  <a:pt x="15000" y="2945"/>
                </a:lnTo>
                <a:lnTo>
                  <a:pt x="16200" y="2945"/>
                </a:lnTo>
                <a:lnTo>
                  <a:pt x="16200" y="4418"/>
                </a:lnTo>
                <a:cubicBezTo>
                  <a:pt x="16200" y="4690"/>
                  <a:pt x="16469" y="4909"/>
                  <a:pt x="16800" y="4909"/>
                </a:cubicBezTo>
                <a:cubicBezTo>
                  <a:pt x="17131" y="4909"/>
                  <a:pt x="17400" y="4690"/>
                  <a:pt x="17400" y="4418"/>
                </a:cubicBezTo>
                <a:lnTo>
                  <a:pt x="17400" y="2945"/>
                </a:lnTo>
                <a:lnTo>
                  <a:pt x="20400" y="2945"/>
                </a:lnTo>
                <a:cubicBezTo>
                  <a:pt x="20400" y="2945"/>
                  <a:pt x="20400" y="20618"/>
                  <a:pt x="20400" y="20618"/>
                </a:cubicBezTo>
                <a:close/>
                <a:moveTo>
                  <a:pt x="1200" y="20618"/>
                </a:moveTo>
                <a:lnTo>
                  <a:pt x="1200" y="17673"/>
                </a:lnTo>
                <a:lnTo>
                  <a:pt x="4800" y="20618"/>
                </a:lnTo>
                <a:cubicBezTo>
                  <a:pt x="4800" y="20618"/>
                  <a:pt x="1200" y="20618"/>
                  <a:pt x="1200" y="20618"/>
                </a:cubicBezTo>
                <a:close/>
                <a:moveTo>
                  <a:pt x="20400" y="1964"/>
                </a:moveTo>
                <a:lnTo>
                  <a:pt x="17400" y="1964"/>
                </a:lnTo>
                <a:lnTo>
                  <a:pt x="17400" y="491"/>
                </a:lnTo>
                <a:cubicBezTo>
                  <a:pt x="17400" y="220"/>
                  <a:pt x="17131" y="0"/>
                  <a:pt x="16800" y="0"/>
                </a:cubicBezTo>
                <a:cubicBezTo>
                  <a:pt x="16469" y="0"/>
                  <a:pt x="16200" y="220"/>
                  <a:pt x="16200" y="491"/>
                </a:cubicBezTo>
                <a:lnTo>
                  <a:pt x="16200" y="1964"/>
                </a:lnTo>
                <a:lnTo>
                  <a:pt x="15000" y="1964"/>
                </a:lnTo>
                <a:lnTo>
                  <a:pt x="15000" y="491"/>
                </a:lnTo>
                <a:cubicBezTo>
                  <a:pt x="15000" y="220"/>
                  <a:pt x="14731" y="0"/>
                  <a:pt x="14400" y="0"/>
                </a:cubicBezTo>
                <a:cubicBezTo>
                  <a:pt x="14069" y="0"/>
                  <a:pt x="13800" y="220"/>
                  <a:pt x="13800" y="491"/>
                </a:cubicBezTo>
                <a:lnTo>
                  <a:pt x="13800" y="1964"/>
                </a:lnTo>
                <a:lnTo>
                  <a:pt x="12600" y="1964"/>
                </a:lnTo>
                <a:lnTo>
                  <a:pt x="12600" y="491"/>
                </a:lnTo>
                <a:cubicBezTo>
                  <a:pt x="12600" y="220"/>
                  <a:pt x="12331" y="0"/>
                  <a:pt x="12000" y="0"/>
                </a:cubicBezTo>
                <a:cubicBezTo>
                  <a:pt x="11669" y="0"/>
                  <a:pt x="11400" y="220"/>
                  <a:pt x="11400" y="491"/>
                </a:cubicBezTo>
                <a:lnTo>
                  <a:pt x="11400" y="1964"/>
                </a:lnTo>
                <a:lnTo>
                  <a:pt x="10200" y="1964"/>
                </a:lnTo>
                <a:lnTo>
                  <a:pt x="10200" y="491"/>
                </a:lnTo>
                <a:cubicBezTo>
                  <a:pt x="10200" y="220"/>
                  <a:pt x="9931" y="0"/>
                  <a:pt x="9600" y="0"/>
                </a:cubicBezTo>
                <a:cubicBezTo>
                  <a:pt x="9269" y="0"/>
                  <a:pt x="9000" y="220"/>
                  <a:pt x="9000" y="491"/>
                </a:cubicBezTo>
                <a:lnTo>
                  <a:pt x="9000" y="1964"/>
                </a:lnTo>
                <a:lnTo>
                  <a:pt x="7800" y="1964"/>
                </a:lnTo>
                <a:lnTo>
                  <a:pt x="7800" y="491"/>
                </a:lnTo>
                <a:cubicBezTo>
                  <a:pt x="7800" y="220"/>
                  <a:pt x="7531" y="0"/>
                  <a:pt x="7200" y="0"/>
                </a:cubicBezTo>
                <a:cubicBezTo>
                  <a:pt x="6869" y="0"/>
                  <a:pt x="6600" y="220"/>
                  <a:pt x="6600" y="491"/>
                </a:cubicBezTo>
                <a:lnTo>
                  <a:pt x="6600" y="1964"/>
                </a:lnTo>
                <a:lnTo>
                  <a:pt x="5400" y="1964"/>
                </a:lnTo>
                <a:lnTo>
                  <a:pt x="5400" y="491"/>
                </a:lnTo>
                <a:cubicBezTo>
                  <a:pt x="5400" y="220"/>
                  <a:pt x="5131" y="0"/>
                  <a:pt x="4800" y="0"/>
                </a:cubicBezTo>
                <a:cubicBezTo>
                  <a:pt x="4469" y="0"/>
                  <a:pt x="4200" y="220"/>
                  <a:pt x="4200" y="491"/>
                </a:cubicBezTo>
                <a:lnTo>
                  <a:pt x="4200" y="1964"/>
                </a:lnTo>
                <a:lnTo>
                  <a:pt x="1200" y="1964"/>
                </a:lnTo>
                <a:cubicBezTo>
                  <a:pt x="538" y="1964"/>
                  <a:pt x="0" y="2404"/>
                  <a:pt x="0" y="2945"/>
                </a:cubicBezTo>
                <a:lnTo>
                  <a:pt x="0" y="20618"/>
                </a:lnTo>
                <a:cubicBezTo>
                  <a:pt x="0" y="21161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1"/>
                  <a:pt x="21600" y="20618"/>
                </a:cubicBezTo>
                <a:lnTo>
                  <a:pt x="21600" y="2945"/>
                </a:lnTo>
                <a:cubicBezTo>
                  <a:pt x="21600" y="2404"/>
                  <a:pt x="21062" y="1964"/>
                  <a:pt x="20400" y="1964"/>
                </a:cubicBezTo>
                <a:moveTo>
                  <a:pt x="3600" y="8836"/>
                </a:moveTo>
                <a:lnTo>
                  <a:pt x="10800" y="8836"/>
                </a:lnTo>
                <a:cubicBezTo>
                  <a:pt x="11131" y="8836"/>
                  <a:pt x="11400" y="8617"/>
                  <a:pt x="11400" y="8345"/>
                </a:cubicBezTo>
                <a:cubicBezTo>
                  <a:pt x="11400" y="8075"/>
                  <a:pt x="11131" y="7855"/>
                  <a:pt x="10800" y="7855"/>
                </a:cubicBezTo>
                <a:lnTo>
                  <a:pt x="3600" y="7855"/>
                </a:lnTo>
                <a:cubicBezTo>
                  <a:pt x="3269" y="7855"/>
                  <a:pt x="3000" y="8075"/>
                  <a:pt x="3000" y="8345"/>
                </a:cubicBezTo>
                <a:cubicBezTo>
                  <a:pt x="3000" y="8617"/>
                  <a:pt x="3269" y="8836"/>
                  <a:pt x="3600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7" name="Shape 2538">
            <a:extLst>
              <a:ext uri="{FF2B5EF4-FFF2-40B4-BE49-F238E27FC236}">
                <a16:creationId xmlns:a16="http://schemas.microsoft.com/office/drawing/2014/main" id="{D26CF4B6-46D9-8E4E-8437-6F3E86636332}"/>
              </a:ext>
            </a:extLst>
          </p:cNvPr>
          <p:cNvSpPr/>
          <p:nvPr userDrawn="1"/>
        </p:nvSpPr>
        <p:spPr>
          <a:xfrm>
            <a:off x="1687513" y="2244725"/>
            <a:ext cx="179387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400" y="5891"/>
                </a:moveTo>
                <a:lnTo>
                  <a:pt x="1200" y="5891"/>
                </a:lnTo>
                <a:lnTo>
                  <a:pt x="1200" y="3927"/>
                </a:lnTo>
                <a:lnTo>
                  <a:pt x="6000" y="3927"/>
                </a:lnTo>
                <a:cubicBezTo>
                  <a:pt x="6000" y="4469"/>
                  <a:pt x="6538" y="4909"/>
                  <a:pt x="7200" y="4909"/>
                </a:cubicBezTo>
                <a:lnTo>
                  <a:pt x="14400" y="4909"/>
                </a:lnTo>
                <a:cubicBezTo>
                  <a:pt x="15062" y="4909"/>
                  <a:pt x="15600" y="4469"/>
                  <a:pt x="15600" y="3927"/>
                </a:cubicBezTo>
                <a:lnTo>
                  <a:pt x="20400" y="3927"/>
                </a:lnTo>
                <a:cubicBezTo>
                  <a:pt x="20400" y="3927"/>
                  <a:pt x="20400" y="5891"/>
                  <a:pt x="20400" y="5891"/>
                </a:cubicBezTo>
                <a:close/>
                <a:moveTo>
                  <a:pt x="20400" y="20618"/>
                </a:moveTo>
                <a:lnTo>
                  <a:pt x="1200" y="20618"/>
                </a:lnTo>
                <a:lnTo>
                  <a:pt x="1200" y="6873"/>
                </a:lnTo>
                <a:lnTo>
                  <a:pt x="20400" y="6873"/>
                </a:lnTo>
                <a:cubicBezTo>
                  <a:pt x="20400" y="6873"/>
                  <a:pt x="20400" y="20618"/>
                  <a:pt x="20400" y="20618"/>
                </a:cubicBezTo>
                <a:close/>
                <a:moveTo>
                  <a:pt x="7200" y="1964"/>
                </a:moveTo>
                <a:lnTo>
                  <a:pt x="14400" y="1964"/>
                </a:lnTo>
                <a:lnTo>
                  <a:pt x="14400" y="3927"/>
                </a:lnTo>
                <a:lnTo>
                  <a:pt x="7200" y="3927"/>
                </a:lnTo>
                <a:cubicBezTo>
                  <a:pt x="7200" y="3927"/>
                  <a:pt x="7200" y="1964"/>
                  <a:pt x="7200" y="1964"/>
                </a:cubicBezTo>
                <a:close/>
                <a:moveTo>
                  <a:pt x="20400" y="2945"/>
                </a:moveTo>
                <a:lnTo>
                  <a:pt x="15600" y="2945"/>
                </a:lnTo>
                <a:lnTo>
                  <a:pt x="15600" y="1964"/>
                </a:lnTo>
                <a:cubicBezTo>
                  <a:pt x="15600" y="1422"/>
                  <a:pt x="15062" y="982"/>
                  <a:pt x="14400" y="982"/>
                </a:cubicBezTo>
                <a:lnTo>
                  <a:pt x="12000" y="982"/>
                </a:lnTo>
                <a:cubicBezTo>
                  <a:pt x="12000" y="440"/>
                  <a:pt x="11462" y="0"/>
                  <a:pt x="10800" y="0"/>
                </a:cubicBezTo>
                <a:cubicBezTo>
                  <a:pt x="10138" y="0"/>
                  <a:pt x="9600" y="440"/>
                  <a:pt x="9600" y="982"/>
                </a:cubicBezTo>
                <a:lnTo>
                  <a:pt x="7200" y="982"/>
                </a:lnTo>
                <a:cubicBezTo>
                  <a:pt x="6538" y="982"/>
                  <a:pt x="6000" y="1422"/>
                  <a:pt x="6000" y="1964"/>
                </a:cubicBezTo>
                <a:lnTo>
                  <a:pt x="6000" y="2945"/>
                </a:lnTo>
                <a:lnTo>
                  <a:pt x="1200" y="2945"/>
                </a:lnTo>
                <a:cubicBezTo>
                  <a:pt x="538" y="2945"/>
                  <a:pt x="0" y="3386"/>
                  <a:pt x="0" y="3927"/>
                </a:cubicBezTo>
                <a:lnTo>
                  <a:pt x="0" y="20618"/>
                </a:lnTo>
                <a:cubicBezTo>
                  <a:pt x="0" y="21160"/>
                  <a:pt x="538" y="21600"/>
                  <a:pt x="1200" y="21600"/>
                </a:cubicBezTo>
                <a:lnTo>
                  <a:pt x="20400" y="21600"/>
                </a:lnTo>
                <a:cubicBezTo>
                  <a:pt x="21062" y="21600"/>
                  <a:pt x="21600" y="21160"/>
                  <a:pt x="21600" y="20618"/>
                </a:cubicBezTo>
                <a:lnTo>
                  <a:pt x="21600" y="3927"/>
                </a:lnTo>
                <a:cubicBezTo>
                  <a:pt x="21600" y="3386"/>
                  <a:pt x="21062" y="2945"/>
                  <a:pt x="20400" y="2945"/>
                </a:cubicBezTo>
                <a:moveTo>
                  <a:pt x="4200" y="16691"/>
                </a:moveTo>
                <a:lnTo>
                  <a:pt x="15000" y="16691"/>
                </a:lnTo>
                <a:cubicBezTo>
                  <a:pt x="15331" y="16691"/>
                  <a:pt x="15600" y="16472"/>
                  <a:pt x="15600" y="16200"/>
                </a:cubicBezTo>
                <a:cubicBezTo>
                  <a:pt x="15600" y="15929"/>
                  <a:pt x="15331" y="15709"/>
                  <a:pt x="15000" y="15709"/>
                </a:cubicBez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moveTo>
                  <a:pt x="4200" y="13745"/>
                </a:moveTo>
                <a:lnTo>
                  <a:pt x="17400" y="13745"/>
                </a:lnTo>
                <a:cubicBezTo>
                  <a:pt x="17731" y="13745"/>
                  <a:pt x="18000" y="13526"/>
                  <a:pt x="18000" y="13255"/>
                </a:cubicBezTo>
                <a:cubicBezTo>
                  <a:pt x="18000" y="12984"/>
                  <a:pt x="17731" y="12764"/>
                  <a:pt x="17400" y="12764"/>
                </a:cubicBezTo>
                <a:lnTo>
                  <a:pt x="4200" y="12764"/>
                </a:lnTo>
                <a:cubicBezTo>
                  <a:pt x="3869" y="12764"/>
                  <a:pt x="3600" y="12984"/>
                  <a:pt x="3600" y="13255"/>
                </a:cubicBezTo>
                <a:cubicBezTo>
                  <a:pt x="3600" y="13526"/>
                  <a:pt x="3869" y="13745"/>
                  <a:pt x="4200" y="13745"/>
                </a:cubicBezTo>
                <a:moveTo>
                  <a:pt x="4200" y="10800"/>
                </a:moveTo>
                <a:lnTo>
                  <a:pt x="11400" y="10800"/>
                </a:lnTo>
                <a:cubicBezTo>
                  <a:pt x="11731" y="10800"/>
                  <a:pt x="12000" y="10581"/>
                  <a:pt x="12000" y="10309"/>
                </a:cubicBezTo>
                <a:cubicBezTo>
                  <a:pt x="12000" y="10038"/>
                  <a:pt x="11731" y="9818"/>
                  <a:pt x="11400" y="9818"/>
                </a:cubicBezTo>
                <a:lnTo>
                  <a:pt x="4200" y="9818"/>
                </a:lnTo>
                <a:cubicBezTo>
                  <a:pt x="3869" y="9818"/>
                  <a:pt x="3600" y="10038"/>
                  <a:pt x="3600" y="10309"/>
                </a:cubicBezTo>
                <a:cubicBezTo>
                  <a:pt x="3600" y="10581"/>
                  <a:pt x="3869" y="10800"/>
                  <a:pt x="4200" y="10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8" name="Shape 2539">
            <a:extLst>
              <a:ext uri="{FF2B5EF4-FFF2-40B4-BE49-F238E27FC236}">
                <a16:creationId xmlns:a16="http://schemas.microsoft.com/office/drawing/2014/main" id="{0CE6060C-7320-6E41-B57C-3BA8F550C905}"/>
              </a:ext>
            </a:extLst>
          </p:cNvPr>
          <p:cNvSpPr/>
          <p:nvPr userDrawn="1"/>
        </p:nvSpPr>
        <p:spPr>
          <a:xfrm>
            <a:off x="2085975" y="2279650"/>
            <a:ext cx="219075" cy="14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720"/>
                </a:moveTo>
                <a:cubicBezTo>
                  <a:pt x="21600" y="323"/>
                  <a:pt x="21380" y="0"/>
                  <a:pt x="21109" y="0"/>
                </a:cubicBezTo>
                <a:cubicBezTo>
                  <a:pt x="20969" y="0"/>
                  <a:pt x="20845" y="88"/>
                  <a:pt x="20756" y="226"/>
                </a:cubicBezTo>
                <a:lnTo>
                  <a:pt x="20754" y="223"/>
                </a:lnTo>
                <a:lnTo>
                  <a:pt x="7848" y="19853"/>
                </a:lnTo>
                <a:lnTo>
                  <a:pt x="838" y="9571"/>
                </a:lnTo>
                <a:cubicBezTo>
                  <a:pt x="749" y="9441"/>
                  <a:pt x="626" y="9360"/>
                  <a:pt x="491" y="9360"/>
                </a:cubicBezTo>
                <a:cubicBezTo>
                  <a:pt x="220" y="9360"/>
                  <a:pt x="0" y="9683"/>
                  <a:pt x="0" y="10080"/>
                </a:cubicBezTo>
                <a:cubicBezTo>
                  <a:pt x="0" y="10279"/>
                  <a:pt x="55" y="10459"/>
                  <a:pt x="144" y="10589"/>
                </a:cubicBezTo>
                <a:lnTo>
                  <a:pt x="7507" y="21390"/>
                </a:lnTo>
                <a:cubicBezTo>
                  <a:pt x="7596" y="21520"/>
                  <a:pt x="7719" y="21600"/>
                  <a:pt x="7855" y="21600"/>
                </a:cubicBezTo>
                <a:cubicBezTo>
                  <a:pt x="7995" y="21600"/>
                  <a:pt x="8119" y="21513"/>
                  <a:pt x="8208" y="21376"/>
                </a:cubicBezTo>
                <a:lnTo>
                  <a:pt x="8210" y="21377"/>
                </a:lnTo>
                <a:lnTo>
                  <a:pt x="21465" y="1217"/>
                </a:lnTo>
                <a:lnTo>
                  <a:pt x="21462" y="1215"/>
                </a:lnTo>
                <a:cubicBezTo>
                  <a:pt x="21547" y="1087"/>
                  <a:pt x="21600" y="913"/>
                  <a:pt x="21600" y="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9" name="Shape 2540">
            <a:extLst>
              <a:ext uri="{FF2B5EF4-FFF2-40B4-BE49-F238E27FC236}">
                <a16:creationId xmlns:a16="http://schemas.microsoft.com/office/drawing/2014/main" id="{CEF48802-B882-AC49-95D6-74E526C7C401}"/>
              </a:ext>
            </a:extLst>
          </p:cNvPr>
          <p:cNvSpPr/>
          <p:nvPr userDrawn="1"/>
        </p:nvSpPr>
        <p:spPr>
          <a:xfrm>
            <a:off x="2503488" y="22447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0" name="Shape 2541">
            <a:extLst>
              <a:ext uri="{FF2B5EF4-FFF2-40B4-BE49-F238E27FC236}">
                <a16:creationId xmlns:a16="http://schemas.microsoft.com/office/drawing/2014/main" id="{EC7DAFB9-01C2-F84D-B6E1-4D16D71F2F91}"/>
              </a:ext>
            </a:extLst>
          </p:cNvPr>
          <p:cNvSpPr/>
          <p:nvPr userDrawn="1"/>
        </p:nvSpPr>
        <p:spPr>
          <a:xfrm>
            <a:off x="2943225" y="2263775"/>
            <a:ext cx="179388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648" y="10800"/>
                </a:moveTo>
                <a:lnTo>
                  <a:pt x="21424" y="1024"/>
                </a:lnTo>
                <a:cubicBezTo>
                  <a:pt x="21533" y="916"/>
                  <a:pt x="21600" y="766"/>
                  <a:pt x="21600" y="600"/>
                </a:cubicBezTo>
                <a:cubicBezTo>
                  <a:pt x="21600" y="269"/>
                  <a:pt x="21332" y="0"/>
                  <a:pt x="21000" y="0"/>
                </a:cubicBezTo>
                <a:cubicBezTo>
                  <a:pt x="20835" y="0"/>
                  <a:pt x="20685" y="67"/>
                  <a:pt x="20576" y="176"/>
                </a:cubicBezTo>
                <a:lnTo>
                  <a:pt x="10800" y="9952"/>
                </a:lnTo>
                <a:lnTo>
                  <a:pt x="1024" y="176"/>
                </a:lnTo>
                <a:cubicBezTo>
                  <a:pt x="916" y="67"/>
                  <a:pt x="766" y="0"/>
                  <a:pt x="600" y="0"/>
                </a:cubicBezTo>
                <a:cubicBezTo>
                  <a:pt x="268" y="0"/>
                  <a:pt x="0" y="269"/>
                  <a:pt x="0" y="600"/>
                </a:cubicBezTo>
                <a:cubicBezTo>
                  <a:pt x="0" y="766"/>
                  <a:pt x="67" y="916"/>
                  <a:pt x="176" y="1025"/>
                </a:cubicBezTo>
                <a:lnTo>
                  <a:pt x="9952" y="10800"/>
                </a:lnTo>
                <a:lnTo>
                  <a:pt x="176" y="20576"/>
                </a:lnTo>
                <a:cubicBezTo>
                  <a:pt x="67" y="20684"/>
                  <a:pt x="0" y="20834"/>
                  <a:pt x="0" y="21000"/>
                </a:cubicBezTo>
                <a:cubicBezTo>
                  <a:pt x="0" y="21332"/>
                  <a:pt x="268" y="21600"/>
                  <a:pt x="600" y="21600"/>
                </a:cubicBezTo>
                <a:cubicBezTo>
                  <a:pt x="766" y="21600"/>
                  <a:pt x="916" y="21533"/>
                  <a:pt x="1024" y="21424"/>
                </a:cubicBezTo>
                <a:lnTo>
                  <a:pt x="10800" y="11648"/>
                </a:lnTo>
                <a:lnTo>
                  <a:pt x="20576" y="21424"/>
                </a:lnTo>
                <a:cubicBezTo>
                  <a:pt x="20685" y="21533"/>
                  <a:pt x="20835" y="21600"/>
                  <a:pt x="21000" y="21600"/>
                </a:cubicBezTo>
                <a:cubicBezTo>
                  <a:pt x="21332" y="21600"/>
                  <a:pt x="21600" y="21332"/>
                  <a:pt x="21600" y="21000"/>
                </a:cubicBezTo>
                <a:cubicBezTo>
                  <a:pt x="21600" y="20834"/>
                  <a:pt x="21533" y="20684"/>
                  <a:pt x="21424" y="20576"/>
                </a:cubicBezTo>
                <a:cubicBezTo>
                  <a:pt x="21424" y="20576"/>
                  <a:pt x="11648" y="10800"/>
                  <a:pt x="11648" y="108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1" name="Shape 2542">
            <a:extLst>
              <a:ext uri="{FF2B5EF4-FFF2-40B4-BE49-F238E27FC236}">
                <a16:creationId xmlns:a16="http://schemas.microsoft.com/office/drawing/2014/main" id="{7CC6A0A3-4B62-BF4D-9CA1-EFDF62BEAC20}"/>
              </a:ext>
            </a:extLst>
          </p:cNvPr>
          <p:cNvSpPr/>
          <p:nvPr userDrawn="1"/>
        </p:nvSpPr>
        <p:spPr>
          <a:xfrm>
            <a:off x="3341688" y="22447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10309"/>
                </a:moveTo>
                <a:lnTo>
                  <a:pt x="4909" y="10309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10309"/>
                  <a:pt x="16691" y="10309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11291"/>
                </a:lnTo>
                <a:lnTo>
                  <a:pt x="16691" y="11291"/>
                </a:lnTo>
                <a:cubicBezTo>
                  <a:pt x="16691" y="11291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1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2" name="Shape 2543">
            <a:extLst>
              <a:ext uri="{FF2B5EF4-FFF2-40B4-BE49-F238E27FC236}">
                <a16:creationId xmlns:a16="http://schemas.microsoft.com/office/drawing/2014/main" id="{3DF92BB6-05F5-B74B-8EBD-1A8BFB08C82E}"/>
              </a:ext>
            </a:extLst>
          </p:cNvPr>
          <p:cNvSpPr/>
          <p:nvPr userDrawn="1"/>
        </p:nvSpPr>
        <p:spPr>
          <a:xfrm>
            <a:off x="3759200" y="22447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18655"/>
                </a:moveTo>
                <a:lnTo>
                  <a:pt x="14727" y="18655"/>
                </a:lnTo>
                <a:lnTo>
                  <a:pt x="14727" y="19636"/>
                </a:lnTo>
                <a:lnTo>
                  <a:pt x="15709" y="19636"/>
                </a:lnTo>
                <a:cubicBezTo>
                  <a:pt x="15709" y="19636"/>
                  <a:pt x="15709" y="18655"/>
                  <a:pt x="15709" y="18655"/>
                </a:cubicBezTo>
                <a:close/>
                <a:moveTo>
                  <a:pt x="15709" y="14727"/>
                </a:moveTo>
                <a:lnTo>
                  <a:pt x="14727" y="14727"/>
                </a:lnTo>
                <a:lnTo>
                  <a:pt x="14727" y="15709"/>
                </a:lnTo>
                <a:lnTo>
                  <a:pt x="15709" y="15709"/>
                </a:lnTo>
                <a:cubicBezTo>
                  <a:pt x="15709" y="15709"/>
                  <a:pt x="15709" y="14727"/>
                  <a:pt x="15709" y="14727"/>
                </a:cubicBezTo>
                <a:close/>
                <a:moveTo>
                  <a:pt x="14727" y="10800"/>
                </a:moveTo>
                <a:lnTo>
                  <a:pt x="15709" y="10800"/>
                </a:lnTo>
                <a:lnTo>
                  <a:pt x="15709" y="9818"/>
                </a:lnTo>
                <a:lnTo>
                  <a:pt x="14727" y="9818"/>
                </a:lnTo>
                <a:cubicBezTo>
                  <a:pt x="14727" y="9818"/>
                  <a:pt x="14727" y="10800"/>
                  <a:pt x="14727" y="10800"/>
                </a:cubicBezTo>
                <a:close/>
                <a:moveTo>
                  <a:pt x="15709" y="16691"/>
                </a:moveTo>
                <a:lnTo>
                  <a:pt x="14727" y="16691"/>
                </a:lnTo>
                <a:lnTo>
                  <a:pt x="14727" y="17673"/>
                </a:lnTo>
                <a:lnTo>
                  <a:pt x="15709" y="17673"/>
                </a:lnTo>
                <a:cubicBezTo>
                  <a:pt x="15709" y="17673"/>
                  <a:pt x="15709" y="16691"/>
                  <a:pt x="15709" y="16691"/>
                </a:cubicBezTo>
                <a:close/>
                <a:moveTo>
                  <a:pt x="14727" y="8836"/>
                </a:moveTo>
                <a:lnTo>
                  <a:pt x="15709" y="8836"/>
                </a:lnTo>
                <a:lnTo>
                  <a:pt x="15709" y="7855"/>
                </a:lnTo>
                <a:lnTo>
                  <a:pt x="14727" y="7855"/>
                </a:lnTo>
                <a:cubicBezTo>
                  <a:pt x="14727" y="7855"/>
                  <a:pt x="14727" y="8836"/>
                  <a:pt x="14727" y="8836"/>
                </a:cubicBezTo>
                <a:close/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1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4727" y="6873"/>
                </a:moveTo>
                <a:lnTo>
                  <a:pt x="15709" y="6873"/>
                </a:lnTo>
                <a:lnTo>
                  <a:pt x="15709" y="5891"/>
                </a:lnTo>
                <a:lnTo>
                  <a:pt x="14727" y="5891"/>
                </a:lnTo>
                <a:cubicBezTo>
                  <a:pt x="14727" y="5891"/>
                  <a:pt x="14727" y="6873"/>
                  <a:pt x="14727" y="6873"/>
                </a:cubicBezTo>
                <a:close/>
                <a:moveTo>
                  <a:pt x="16691" y="12273"/>
                </a:moveTo>
                <a:lnTo>
                  <a:pt x="13745" y="12273"/>
                </a:lnTo>
                <a:lnTo>
                  <a:pt x="13745" y="4909"/>
                </a:ln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2273"/>
                  <a:pt x="16691" y="12273"/>
                </a:cubicBezTo>
                <a:close/>
                <a:moveTo>
                  <a:pt x="16691" y="19636"/>
                </a:moveTo>
                <a:cubicBezTo>
                  <a:pt x="16691" y="20178"/>
                  <a:pt x="16251" y="20618"/>
                  <a:pt x="15709" y="20618"/>
                </a:cubicBezTo>
                <a:lnTo>
                  <a:pt x="13745" y="20618"/>
                </a:lnTo>
                <a:lnTo>
                  <a:pt x="13745" y="13255"/>
                </a:lnTo>
                <a:lnTo>
                  <a:pt x="16691" y="13255"/>
                </a:lnTo>
                <a:cubicBezTo>
                  <a:pt x="16691" y="13255"/>
                  <a:pt x="16691" y="19636"/>
                  <a:pt x="16691" y="19636"/>
                </a:cubicBezTo>
                <a:close/>
                <a:moveTo>
                  <a:pt x="12764" y="12273"/>
                </a:moveTo>
                <a:lnTo>
                  <a:pt x="4909" y="12273"/>
                </a:lnTo>
                <a:lnTo>
                  <a:pt x="4909" y="4909"/>
                </a:lnTo>
                <a:lnTo>
                  <a:pt x="12764" y="4909"/>
                </a:lnTo>
                <a:cubicBezTo>
                  <a:pt x="12764" y="4909"/>
                  <a:pt x="12764" y="12273"/>
                  <a:pt x="12764" y="12273"/>
                </a:cubicBezTo>
                <a:close/>
                <a:moveTo>
                  <a:pt x="12764" y="20618"/>
                </a:moveTo>
                <a:lnTo>
                  <a:pt x="4909" y="20618"/>
                </a:lnTo>
                <a:lnTo>
                  <a:pt x="4909" y="13255"/>
                </a:lnTo>
                <a:lnTo>
                  <a:pt x="12764" y="13255"/>
                </a:lnTo>
                <a:cubicBezTo>
                  <a:pt x="12764" y="13255"/>
                  <a:pt x="12764" y="20618"/>
                  <a:pt x="12764" y="20618"/>
                </a:cubicBezTo>
                <a:close/>
                <a:moveTo>
                  <a:pt x="3927" y="12273"/>
                </a:moveTo>
                <a:lnTo>
                  <a:pt x="982" y="12273"/>
                </a:ln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3927" y="4909"/>
                </a:lnTo>
                <a:cubicBezTo>
                  <a:pt x="3927" y="4909"/>
                  <a:pt x="3927" y="12273"/>
                  <a:pt x="3927" y="12273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3255"/>
                </a:lnTo>
                <a:lnTo>
                  <a:pt x="3927" y="13255"/>
                </a:lnTo>
                <a:cubicBezTo>
                  <a:pt x="3927" y="13255"/>
                  <a:pt x="3927" y="20618"/>
                  <a:pt x="3927" y="20618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1964" y="10800"/>
                </a:moveTo>
                <a:lnTo>
                  <a:pt x="2945" y="10800"/>
                </a:lnTo>
                <a:lnTo>
                  <a:pt x="2945" y="9818"/>
                </a:lnTo>
                <a:lnTo>
                  <a:pt x="1964" y="9818"/>
                </a:lnTo>
                <a:cubicBezTo>
                  <a:pt x="1964" y="9818"/>
                  <a:pt x="1964" y="10800"/>
                  <a:pt x="1964" y="10800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3" name="Shape 2544">
            <a:extLst>
              <a:ext uri="{FF2B5EF4-FFF2-40B4-BE49-F238E27FC236}">
                <a16:creationId xmlns:a16="http://schemas.microsoft.com/office/drawing/2014/main" id="{C5FE9D42-9035-864F-9AE0-2B7AE74896D0}"/>
              </a:ext>
            </a:extLst>
          </p:cNvPr>
          <p:cNvSpPr/>
          <p:nvPr userDrawn="1"/>
        </p:nvSpPr>
        <p:spPr>
          <a:xfrm>
            <a:off x="4178300" y="22447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836" y="8255"/>
                </a:moveTo>
                <a:lnTo>
                  <a:pt x="12837" y="10800"/>
                </a:lnTo>
                <a:lnTo>
                  <a:pt x="8836" y="13345"/>
                </a:lnTo>
                <a:cubicBezTo>
                  <a:pt x="8836" y="13345"/>
                  <a:pt x="8836" y="8255"/>
                  <a:pt x="8836" y="8255"/>
                </a:cubicBezTo>
                <a:close/>
                <a:moveTo>
                  <a:pt x="8345" y="14727"/>
                </a:moveTo>
                <a:cubicBezTo>
                  <a:pt x="8461" y="14727"/>
                  <a:pt x="8564" y="14681"/>
                  <a:pt x="8647" y="14614"/>
                </a:cubicBezTo>
                <a:lnTo>
                  <a:pt x="8652" y="14620"/>
                </a:lnTo>
                <a:lnTo>
                  <a:pt x="14052" y="11184"/>
                </a:lnTo>
                <a:lnTo>
                  <a:pt x="14047" y="11178"/>
                </a:lnTo>
                <a:cubicBezTo>
                  <a:pt x="14160" y="11088"/>
                  <a:pt x="14236" y="10955"/>
                  <a:pt x="14236" y="10800"/>
                </a:cubicBezTo>
                <a:cubicBezTo>
                  <a:pt x="14236" y="10645"/>
                  <a:pt x="14160" y="10512"/>
                  <a:pt x="14047" y="10422"/>
                </a:cubicBezTo>
                <a:lnTo>
                  <a:pt x="14052" y="10417"/>
                </a:lnTo>
                <a:lnTo>
                  <a:pt x="8652" y="6980"/>
                </a:lnTo>
                <a:lnTo>
                  <a:pt x="8647" y="6986"/>
                </a:lnTo>
                <a:cubicBezTo>
                  <a:pt x="8564" y="6919"/>
                  <a:pt x="8461" y="6873"/>
                  <a:pt x="8345" y="6873"/>
                </a:cubicBezTo>
                <a:cubicBezTo>
                  <a:pt x="8074" y="6873"/>
                  <a:pt x="7855" y="7093"/>
                  <a:pt x="7855" y="7364"/>
                </a:cubicBezTo>
                <a:lnTo>
                  <a:pt x="7855" y="14236"/>
                </a:lnTo>
                <a:cubicBezTo>
                  <a:pt x="7855" y="14507"/>
                  <a:pt x="8074" y="14727"/>
                  <a:pt x="8345" y="14727"/>
                </a:cubicBezTo>
                <a:moveTo>
                  <a:pt x="19636" y="18655"/>
                </a:moveTo>
                <a:lnTo>
                  <a:pt x="18655" y="18655"/>
                </a:lnTo>
                <a:lnTo>
                  <a:pt x="18655" y="19636"/>
                </a:lnTo>
                <a:lnTo>
                  <a:pt x="19636" y="19636"/>
                </a:lnTo>
                <a:cubicBezTo>
                  <a:pt x="19636" y="19636"/>
                  <a:pt x="19636" y="18655"/>
                  <a:pt x="19636" y="18655"/>
                </a:cubicBezTo>
                <a:close/>
                <a:moveTo>
                  <a:pt x="19636" y="14727"/>
                </a:moveTo>
                <a:lnTo>
                  <a:pt x="18655" y="14727"/>
                </a:lnTo>
                <a:lnTo>
                  <a:pt x="18655" y="15709"/>
                </a:lnTo>
                <a:lnTo>
                  <a:pt x="19636" y="15709"/>
                </a:lnTo>
                <a:cubicBezTo>
                  <a:pt x="19636" y="15709"/>
                  <a:pt x="19636" y="14727"/>
                  <a:pt x="19636" y="14727"/>
                </a:cubicBezTo>
                <a:close/>
                <a:moveTo>
                  <a:pt x="19636" y="12764"/>
                </a:moveTo>
                <a:lnTo>
                  <a:pt x="18655" y="12764"/>
                </a:lnTo>
                <a:lnTo>
                  <a:pt x="18655" y="13745"/>
                </a:lnTo>
                <a:lnTo>
                  <a:pt x="19636" y="13745"/>
                </a:lnTo>
                <a:cubicBezTo>
                  <a:pt x="19636" y="13745"/>
                  <a:pt x="19636" y="12764"/>
                  <a:pt x="19636" y="12764"/>
                </a:cubicBezTo>
                <a:close/>
                <a:moveTo>
                  <a:pt x="19636" y="16691"/>
                </a:moveTo>
                <a:lnTo>
                  <a:pt x="18655" y="16691"/>
                </a:lnTo>
                <a:lnTo>
                  <a:pt x="18655" y="17673"/>
                </a:lnTo>
                <a:lnTo>
                  <a:pt x="19636" y="17673"/>
                </a:lnTo>
                <a:cubicBezTo>
                  <a:pt x="19636" y="17673"/>
                  <a:pt x="19636" y="16691"/>
                  <a:pt x="19636" y="16691"/>
                </a:cubicBezTo>
                <a:close/>
                <a:moveTo>
                  <a:pt x="18655" y="2945"/>
                </a:moveTo>
                <a:lnTo>
                  <a:pt x="19636" y="2945"/>
                </a:lnTo>
                <a:lnTo>
                  <a:pt x="19636" y="1964"/>
                </a:lnTo>
                <a:lnTo>
                  <a:pt x="18655" y="1964"/>
                </a:lnTo>
                <a:cubicBezTo>
                  <a:pt x="18655" y="1964"/>
                  <a:pt x="18655" y="2945"/>
                  <a:pt x="18655" y="2945"/>
                </a:cubicBezTo>
                <a:close/>
                <a:moveTo>
                  <a:pt x="20618" y="10309"/>
                </a:moveTo>
                <a:lnTo>
                  <a:pt x="17673" y="10309"/>
                </a:lnTo>
                <a:lnTo>
                  <a:pt x="17673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10309"/>
                  <a:pt x="20618" y="10309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7673" y="20618"/>
                </a:lnTo>
                <a:lnTo>
                  <a:pt x="17673" y="11291"/>
                </a:lnTo>
                <a:lnTo>
                  <a:pt x="20618" y="11291"/>
                </a:lnTo>
                <a:cubicBezTo>
                  <a:pt x="20618" y="11291"/>
                  <a:pt x="20618" y="19636"/>
                  <a:pt x="20618" y="19636"/>
                </a:cubicBezTo>
                <a:close/>
                <a:moveTo>
                  <a:pt x="16691" y="20618"/>
                </a:moveTo>
                <a:lnTo>
                  <a:pt x="4909" y="20618"/>
                </a:lnTo>
                <a:lnTo>
                  <a:pt x="4909" y="982"/>
                </a:lnTo>
                <a:lnTo>
                  <a:pt x="16691" y="982"/>
                </a:lnTo>
                <a:cubicBezTo>
                  <a:pt x="16691" y="982"/>
                  <a:pt x="16691" y="20618"/>
                  <a:pt x="16691" y="20618"/>
                </a:cubicBezTo>
                <a:close/>
                <a:moveTo>
                  <a:pt x="3927" y="10309"/>
                </a:moveTo>
                <a:lnTo>
                  <a:pt x="982" y="10309"/>
                </a:lnTo>
                <a:lnTo>
                  <a:pt x="982" y="1964"/>
                </a:lnTo>
                <a:cubicBezTo>
                  <a:pt x="982" y="1421"/>
                  <a:pt x="1422" y="982"/>
                  <a:pt x="1964" y="982"/>
                </a:cubicBezTo>
                <a:lnTo>
                  <a:pt x="3927" y="982"/>
                </a:lnTo>
                <a:cubicBezTo>
                  <a:pt x="3927" y="982"/>
                  <a:pt x="3927" y="10309"/>
                  <a:pt x="3927" y="10309"/>
                </a:cubicBezTo>
                <a:close/>
                <a:moveTo>
                  <a:pt x="3927" y="20618"/>
                </a:move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11291"/>
                </a:lnTo>
                <a:lnTo>
                  <a:pt x="3927" y="11291"/>
                </a:lnTo>
                <a:cubicBezTo>
                  <a:pt x="3927" y="11291"/>
                  <a:pt x="3927" y="20618"/>
                  <a:pt x="3927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655" y="8836"/>
                </a:moveTo>
                <a:lnTo>
                  <a:pt x="19636" y="8836"/>
                </a:lnTo>
                <a:lnTo>
                  <a:pt x="19636" y="7855"/>
                </a:lnTo>
                <a:lnTo>
                  <a:pt x="18655" y="7855"/>
                </a:lnTo>
                <a:cubicBezTo>
                  <a:pt x="18655" y="7855"/>
                  <a:pt x="18655" y="8836"/>
                  <a:pt x="18655" y="8836"/>
                </a:cubicBezTo>
                <a:close/>
                <a:moveTo>
                  <a:pt x="18655" y="6873"/>
                </a:moveTo>
                <a:lnTo>
                  <a:pt x="19636" y="6873"/>
                </a:lnTo>
                <a:lnTo>
                  <a:pt x="19636" y="5891"/>
                </a:lnTo>
                <a:lnTo>
                  <a:pt x="18655" y="5891"/>
                </a:lnTo>
                <a:cubicBezTo>
                  <a:pt x="18655" y="5891"/>
                  <a:pt x="18655" y="6873"/>
                  <a:pt x="18655" y="6873"/>
                </a:cubicBezTo>
                <a:close/>
                <a:moveTo>
                  <a:pt x="18655" y="4909"/>
                </a:moveTo>
                <a:lnTo>
                  <a:pt x="19636" y="4909"/>
                </a:lnTo>
                <a:lnTo>
                  <a:pt x="19636" y="3927"/>
                </a:lnTo>
                <a:lnTo>
                  <a:pt x="18655" y="3927"/>
                </a:lnTo>
                <a:cubicBezTo>
                  <a:pt x="18655" y="3927"/>
                  <a:pt x="18655" y="4909"/>
                  <a:pt x="18655" y="4909"/>
                </a:cubicBezTo>
                <a:close/>
                <a:moveTo>
                  <a:pt x="1964" y="2945"/>
                </a:moveTo>
                <a:lnTo>
                  <a:pt x="2945" y="2945"/>
                </a:lnTo>
                <a:lnTo>
                  <a:pt x="2945" y="1964"/>
                </a:lnTo>
                <a:lnTo>
                  <a:pt x="1964" y="1964"/>
                </a:lnTo>
                <a:cubicBezTo>
                  <a:pt x="1964" y="1964"/>
                  <a:pt x="1964" y="2945"/>
                  <a:pt x="1964" y="2945"/>
                </a:cubicBezTo>
                <a:close/>
                <a:moveTo>
                  <a:pt x="1964" y="8836"/>
                </a:moveTo>
                <a:lnTo>
                  <a:pt x="2945" y="8836"/>
                </a:lnTo>
                <a:lnTo>
                  <a:pt x="2945" y="7855"/>
                </a:lnTo>
                <a:lnTo>
                  <a:pt x="1964" y="7855"/>
                </a:lnTo>
                <a:cubicBezTo>
                  <a:pt x="1964" y="7855"/>
                  <a:pt x="1964" y="8836"/>
                  <a:pt x="1964" y="8836"/>
                </a:cubicBezTo>
                <a:close/>
                <a:moveTo>
                  <a:pt x="2945" y="16691"/>
                </a:moveTo>
                <a:lnTo>
                  <a:pt x="1964" y="16691"/>
                </a:lnTo>
                <a:lnTo>
                  <a:pt x="1964" y="17673"/>
                </a:lnTo>
                <a:lnTo>
                  <a:pt x="2945" y="17673"/>
                </a:lnTo>
                <a:cubicBezTo>
                  <a:pt x="2945" y="17673"/>
                  <a:pt x="2945" y="16691"/>
                  <a:pt x="2945" y="16691"/>
                </a:cubicBezTo>
                <a:close/>
                <a:moveTo>
                  <a:pt x="2945" y="12764"/>
                </a:moveTo>
                <a:lnTo>
                  <a:pt x="1964" y="12764"/>
                </a:lnTo>
                <a:lnTo>
                  <a:pt x="1964" y="13745"/>
                </a:lnTo>
                <a:lnTo>
                  <a:pt x="2945" y="13745"/>
                </a:lnTo>
                <a:cubicBezTo>
                  <a:pt x="2945" y="13745"/>
                  <a:pt x="2945" y="12764"/>
                  <a:pt x="2945" y="12764"/>
                </a:cubicBezTo>
                <a:close/>
                <a:moveTo>
                  <a:pt x="2945" y="14727"/>
                </a:moveTo>
                <a:lnTo>
                  <a:pt x="1964" y="14727"/>
                </a:lnTo>
                <a:lnTo>
                  <a:pt x="1964" y="15709"/>
                </a:lnTo>
                <a:lnTo>
                  <a:pt x="2945" y="15709"/>
                </a:lnTo>
                <a:cubicBezTo>
                  <a:pt x="2945" y="15709"/>
                  <a:pt x="2945" y="14727"/>
                  <a:pt x="2945" y="14727"/>
                </a:cubicBezTo>
                <a:close/>
                <a:moveTo>
                  <a:pt x="2945" y="18655"/>
                </a:moveTo>
                <a:lnTo>
                  <a:pt x="1964" y="18655"/>
                </a:lnTo>
                <a:lnTo>
                  <a:pt x="1964" y="19636"/>
                </a:lnTo>
                <a:lnTo>
                  <a:pt x="2945" y="19636"/>
                </a:lnTo>
                <a:cubicBezTo>
                  <a:pt x="2945" y="19636"/>
                  <a:pt x="2945" y="18655"/>
                  <a:pt x="2945" y="18655"/>
                </a:cubicBezTo>
                <a:close/>
                <a:moveTo>
                  <a:pt x="1964" y="6873"/>
                </a:moveTo>
                <a:lnTo>
                  <a:pt x="2945" y="6873"/>
                </a:lnTo>
                <a:lnTo>
                  <a:pt x="2945" y="5891"/>
                </a:lnTo>
                <a:lnTo>
                  <a:pt x="1964" y="5891"/>
                </a:lnTo>
                <a:cubicBezTo>
                  <a:pt x="1964" y="5891"/>
                  <a:pt x="1964" y="6873"/>
                  <a:pt x="1964" y="6873"/>
                </a:cubicBezTo>
                <a:close/>
                <a:moveTo>
                  <a:pt x="1964" y="4909"/>
                </a:moveTo>
                <a:lnTo>
                  <a:pt x="2945" y="4909"/>
                </a:lnTo>
                <a:lnTo>
                  <a:pt x="2945" y="3927"/>
                </a:lnTo>
                <a:lnTo>
                  <a:pt x="1964" y="3927"/>
                </a:lnTo>
                <a:cubicBezTo>
                  <a:pt x="1964" y="3927"/>
                  <a:pt x="1964" y="4909"/>
                  <a:pt x="1964" y="4909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4" name="Shape 2545">
            <a:extLst>
              <a:ext uri="{FF2B5EF4-FFF2-40B4-BE49-F238E27FC236}">
                <a16:creationId xmlns:a16="http://schemas.microsoft.com/office/drawing/2014/main" id="{DECDD4DF-E04C-0041-9315-2747542D6889}"/>
              </a:ext>
            </a:extLst>
          </p:cNvPr>
          <p:cNvSpPr/>
          <p:nvPr userDrawn="1"/>
        </p:nvSpPr>
        <p:spPr>
          <a:xfrm>
            <a:off x="411163" y="2662238"/>
            <a:ext cx="219075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9"/>
                </a:moveTo>
                <a:cubicBezTo>
                  <a:pt x="5377" y="20619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3336" y="982"/>
                  <a:pt x="15638" y="1950"/>
                  <a:pt x="17377" y="3529"/>
                </a:cubicBezTo>
                <a:lnTo>
                  <a:pt x="10453" y="10453"/>
                </a:lnTo>
                <a:cubicBezTo>
                  <a:pt x="10364" y="10542"/>
                  <a:pt x="10309" y="10665"/>
                  <a:pt x="10309" y="10800"/>
                </a:cubicBezTo>
                <a:cubicBezTo>
                  <a:pt x="10309" y="11072"/>
                  <a:pt x="10529" y="11291"/>
                  <a:pt x="10800" y="11291"/>
                </a:cubicBezTo>
                <a:lnTo>
                  <a:pt x="20594" y="11291"/>
                </a:lnTo>
                <a:cubicBezTo>
                  <a:pt x="20336" y="16484"/>
                  <a:pt x="16057" y="20619"/>
                  <a:pt x="10800" y="20619"/>
                </a:cubicBezTo>
                <a:moveTo>
                  <a:pt x="20594" y="10309"/>
                </a:moveTo>
                <a:lnTo>
                  <a:pt x="11985" y="10309"/>
                </a:lnTo>
                <a:lnTo>
                  <a:pt x="18071" y="4223"/>
                </a:lnTo>
                <a:cubicBezTo>
                  <a:pt x="19541" y="5852"/>
                  <a:pt x="20477" y="7971"/>
                  <a:pt x="20594" y="10309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5" name="Shape 2546">
            <a:extLst>
              <a:ext uri="{FF2B5EF4-FFF2-40B4-BE49-F238E27FC236}">
                <a16:creationId xmlns:a16="http://schemas.microsoft.com/office/drawing/2014/main" id="{C29AD9DB-6877-BC40-AA13-C6D4B88C824D}"/>
              </a:ext>
            </a:extLst>
          </p:cNvPr>
          <p:cNvSpPr/>
          <p:nvPr userDrawn="1"/>
        </p:nvSpPr>
        <p:spPr>
          <a:xfrm>
            <a:off x="830263" y="2682875"/>
            <a:ext cx="219075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6" name="Shape 2547">
            <a:extLst>
              <a:ext uri="{FF2B5EF4-FFF2-40B4-BE49-F238E27FC236}">
                <a16:creationId xmlns:a16="http://schemas.microsoft.com/office/drawing/2014/main" id="{EAA50E53-FED5-334A-A037-56B7D57BF59A}"/>
              </a:ext>
            </a:extLst>
          </p:cNvPr>
          <p:cNvSpPr/>
          <p:nvPr userDrawn="1"/>
        </p:nvSpPr>
        <p:spPr>
          <a:xfrm>
            <a:off x="1249363" y="2662238"/>
            <a:ext cx="219075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7" name="Shape 2548">
            <a:extLst>
              <a:ext uri="{FF2B5EF4-FFF2-40B4-BE49-F238E27FC236}">
                <a16:creationId xmlns:a16="http://schemas.microsoft.com/office/drawing/2014/main" id="{84094B0B-C340-7047-AA31-98DC8F72C684}"/>
              </a:ext>
            </a:extLst>
          </p:cNvPr>
          <p:cNvSpPr/>
          <p:nvPr userDrawn="1"/>
        </p:nvSpPr>
        <p:spPr>
          <a:xfrm>
            <a:off x="1666875" y="2747963"/>
            <a:ext cx="219075" cy="492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145" y="17280"/>
                </a:moveTo>
                <a:cubicBezTo>
                  <a:pt x="18332" y="17280"/>
                  <a:pt x="17673" y="14380"/>
                  <a:pt x="17673" y="10800"/>
                </a:cubicBezTo>
                <a:cubicBezTo>
                  <a:pt x="17673" y="7224"/>
                  <a:pt x="18332" y="4320"/>
                  <a:pt x="19145" y="4320"/>
                </a:cubicBezTo>
                <a:cubicBezTo>
                  <a:pt x="19959" y="4320"/>
                  <a:pt x="20618" y="7224"/>
                  <a:pt x="20618" y="10800"/>
                </a:cubicBezTo>
                <a:cubicBezTo>
                  <a:pt x="20618" y="14380"/>
                  <a:pt x="19959" y="17280"/>
                  <a:pt x="19145" y="17280"/>
                </a:cubicBezTo>
                <a:moveTo>
                  <a:pt x="19145" y="0"/>
                </a:moveTo>
                <a:cubicBezTo>
                  <a:pt x="17790" y="0"/>
                  <a:pt x="16691" y="4837"/>
                  <a:pt x="16691" y="10800"/>
                </a:cubicBezTo>
                <a:cubicBezTo>
                  <a:pt x="16691" y="16766"/>
                  <a:pt x="17790" y="21600"/>
                  <a:pt x="19145" y="21600"/>
                </a:cubicBezTo>
                <a:cubicBezTo>
                  <a:pt x="20501" y="21600"/>
                  <a:pt x="21600" y="16766"/>
                  <a:pt x="21600" y="10800"/>
                </a:cubicBezTo>
                <a:cubicBezTo>
                  <a:pt x="21600" y="4837"/>
                  <a:pt x="20501" y="0"/>
                  <a:pt x="19145" y="0"/>
                </a:cubicBezTo>
                <a:moveTo>
                  <a:pt x="10800" y="17280"/>
                </a:moveTo>
                <a:cubicBezTo>
                  <a:pt x="9986" y="17280"/>
                  <a:pt x="9327" y="14380"/>
                  <a:pt x="9327" y="10800"/>
                </a:cubicBezTo>
                <a:cubicBezTo>
                  <a:pt x="9327" y="7224"/>
                  <a:pt x="9986" y="4320"/>
                  <a:pt x="10800" y="4320"/>
                </a:cubicBezTo>
                <a:cubicBezTo>
                  <a:pt x="11614" y="4320"/>
                  <a:pt x="12273" y="7224"/>
                  <a:pt x="12273" y="10800"/>
                </a:cubicBezTo>
                <a:cubicBezTo>
                  <a:pt x="12273" y="14380"/>
                  <a:pt x="11614" y="17280"/>
                  <a:pt x="10800" y="17280"/>
                </a:cubicBezTo>
                <a:moveTo>
                  <a:pt x="10800" y="0"/>
                </a:moveTo>
                <a:cubicBezTo>
                  <a:pt x="9444" y="0"/>
                  <a:pt x="8345" y="4837"/>
                  <a:pt x="8345" y="10800"/>
                </a:cubicBezTo>
                <a:cubicBezTo>
                  <a:pt x="8345" y="16766"/>
                  <a:pt x="9444" y="21600"/>
                  <a:pt x="10800" y="21600"/>
                </a:cubicBezTo>
                <a:cubicBezTo>
                  <a:pt x="12156" y="21600"/>
                  <a:pt x="13255" y="16766"/>
                  <a:pt x="13255" y="10800"/>
                </a:cubicBezTo>
                <a:cubicBezTo>
                  <a:pt x="13255" y="4837"/>
                  <a:pt x="12156" y="0"/>
                  <a:pt x="10800" y="0"/>
                </a:cubicBezTo>
                <a:moveTo>
                  <a:pt x="2455" y="17280"/>
                </a:moveTo>
                <a:cubicBezTo>
                  <a:pt x="1641" y="17280"/>
                  <a:pt x="982" y="14380"/>
                  <a:pt x="982" y="10800"/>
                </a:cubicBezTo>
                <a:cubicBezTo>
                  <a:pt x="982" y="7224"/>
                  <a:pt x="1641" y="4320"/>
                  <a:pt x="2455" y="4320"/>
                </a:cubicBezTo>
                <a:cubicBezTo>
                  <a:pt x="3268" y="4320"/>
                  <a:pt x="3927" y="7224"/>
                  <a:pt x="3927" y="10800"/>
                </a:cubicBezTo>
                <a:cubicBezTo>
                  <a:pt x="3927" y="14380"/>
                  <a:pt x="3268" y="17280"/>
                  <a:pt x="2455" y="17280"/>
                </a:cubicBezTo>
                <a:moveTo>
                  <a:pt x="2455" y="0"/>
                </a:moveTo>
                <a:cubicBezTo>
                  <a:pt x="1099" y="0"/>
                  <a:pt x="0" y="4837"/>
                  <a:pt x="0" y="10800"/>
                </a:cubicBezTo>
                <a:cubicBezTo>
                  <a:pt x="0" y="16766"/>
                  <a:pt x="1099" y="21600"/>
                  <a:pt x="2455" y="21600"/>
                </a:cubicBezTo>
                <a:cubicBezTo>
                  <a:pt x="3811" y="21600"/>
                  <a:pt x="4909" y="16766"/>
                  <a:pt x="4909" y="10800"/>
                </a:cubicBezTo>
                <a:cubicBezTo>
                  <a:pt x="4909" y="4837"/>
                  <a:pt x="3811" y="0"/>
                  <a:pt x="2455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8" name="Shape 2549">
            <a:extLst>
              <a:ext uri="{FF2B5EF4-FFF2-40B4-BE49-F238E27FC236}">
                <a16:creationId xmlns:a16="http://schemas.microsoft.com/office/drawing/2014/main" id="{EA7C88D9-2C4E-BE4C-9298-B8FA7396D7B5}"/>
              </a:ext>
            </a:extLst>
          </p:cNvPr>
          <p:cNvSpPr/>
          <p:nvPr userDrawn="1"/>
        </p:nvSpPr>
        <p:spPr>
          <a:xfrm>
            <a:off x="2085975" y="2662238"/>
            <a:ext cx="219075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8"/>
                  <a:pt x="5377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0800" y="11291"/>
                </a:moveTo>
                <a:cubicBezTo>
                  <a:pt x="10529" y="11291"/>
                  <a:pt x="10309" y="11072"/>
                  <a:pt x="10309" y="10800"/>
                </a:cubicBezTo>
                <a:cubicBezTo>
                  <a:pt x="10309" y="10529"/>
                  <a:pt x="10529" y="10309"/>
                  <a:pt x="10800" y="10309"/>
                </a:cubicBezTo>
                <a:cubicBezTo>
                  <a:pt x="11071" y="10309"/>
                  <a:pt x="11291" y="10529"/>
                  <a:pt x="11291" y="10800"/>
                </a:cubicBezTo>
                <a:cubicBezTo>
                  <a:pt x="11291" y="11072"/>
                  <a:pt x="11071" y="11291"/>
                  <a:pt x="10800" y="11291"/>
                </a:cubicBezTo>
                <a:moveTo>
                  <a:pt x="10800" y="9327"/>
                </a:moveTo>
                <a:cubicBezTo>
                  <a:pt x="9986" y="9327"/>
                  <a:pt x="9327" y="9987"/>
                  <a:pt x="9327" y="10800"/>
                </a:cubicBezTo>
                <a:cubicBezTo>
                  <a:pt x="9327" y="11614"/>
                  <a:pt x="9986" y="12273"/>
                  <a:pt x="10800" y="12273"/>
                </a:cubicBezTo>
                <a:cubicBezTo>
                  <a:pt x="11614" y="12273"/>
                  <a:pt x="12273" y="11614"/>
                  <a:pt x="12273" y="10800"/>
                </a:cubicBezTo>
                <a:cubicBezTo>
                  <a:pt x="12273" y="9987"/>
                  <a:pt x="11614" y="9327"/>
                  <a:pt x="10800" y="9327"/>
                </a:cubicBezTo>
                <a:moveTo>
                  <a:pt x="5400" y="11291"/>
                </a:moveTo>
                <a:cubicBezTo>
                  <a:pt x="5129" y="11291"/>
                  <a:pt x="4909" y="11072"/>
                  <a:pt x="4909" y="10800"/>
                </a:cubicBezTo>
                <a:cubicBezTo>
                  <a:pt x="4909" y="10529"/>
                  <a:pt x="5129" y="10309"/>
                  <a:pt x="5400" y="10309"/>
                </a:cubicBezTo>
                <a:cubicBezTo>
                  <a:pt x="5671" y="10309"/>
                  <a:pt x="5891" y="10529"/>
                  <a:pt x="5891" y="10800"/>
                </a:cubicBezTo>
                <a:cubicBezTo>
                  <a:pt x="5891" y="11072"/>
                  <a:pt x="5671" y="11291"/>
                  <a:pt x="5400" y="11291"/>
                </a:cubicBezTo>
                <a:moveTo>
                  <a:pt x="5400" y="9327"/>
                </a:moveTo>
                <a:cubicBezTo>
                  <a:pt x="4586" y="9327"/>
                  <a:pt x="3927" y="9987"/>
                  <a:pt x="3927" y="10800"/>
                </a:cubicBezTo>
                <a:cubicBezTo>
                  <a:pt x="3927" y="11614"/>
                  <a:pt x="4586" y="12273"/>
                  <a:pt x="5400" y="12273"/>
                </a:cubicBezTo>
                <a:cubicBezTo>
                  <a:pt x="6214" y="12273"/>
                  <a:pt x="6873" y="11614"/>
                  <a:pt x="6873" y="10800"/>
                </a:cubicBezTo>
                <a:cubicBezTo>
                  <a:pt x="6873" y="9987"/>
                  <a:pt x="6214" y="9327"/>
                  <a:pt x="5400" y="9327"/>
                </a:cubicBezTo>
                <a:moveTo>
                  <a:pt x="16200" y="11291"/>
                </a:moveTo>
                <a:cubicBezTo>
                  <a:pt x="15929" y="11291"/>
                  <a:pt x="15709" y="11072"/>
                  <a:pt x="15709" y="10800"/>
                </a:cubicBezTo>
                <a:cubicBezTo>
                  <a:pt x="15709" y="10529"/>
                  <a:pt x="15929" y="10309"/>
                  <a:pt x="16200" y="10309"/>
                </a:cubicBezTo>
                <a:cubicBezTo>
                  <a:pt x="16471" y="10309"/>
                  <a:pt x="16691" y="10529"/>
                  <a:pt x="16691" y="10800"/>
                </a:cubicBezTo>
                <a:cubicBezTo>
                  <a:pt x="16691" y="11072"/>
                  <a:pt x="16471" y="11291"/>
                  <a:pt x="16200" y="11291"/>
                </a:cubicBezTo>
                <a:moveTo>
                  <a:pt x="16200" y="9327"/>
                </a:moveTo>
                <a:cubicBezTo>
                  <a:pt x="15386" y="9327"/>
                  <a:pt x="14727" y="9987"/>
                  <a:pt x="14727" y="10800"/>
                </a:cubicBezTo>
                <a:cubicBezTo>
                  <a:pt x="14727" y="11614"/>
                  <a:pt x="15386" y="12273"/>
                  <a:pt x="16200" y="12273"/>
                </a:cubicBezTo>
                <a:cubicBezTo>
                  <a:pt x="17014" y="12273"/>
                  <a:pt x="17673" y="11614"/>
                  <a:pt x="17673" y="10800"/>
                </a:cubicBezTo>
                <a:cubicBezTo>
                  <a:pt x="17673" y="9987"/>
                  <a:pt x="17014" y="9327"/>
                  <a:pt x="16200" y="93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29" name="Shape 2550">
            <a:extLst>
              <a:ext uri="{FF2B5EF4-FFF2-40B4-BE49-F238E27FC236}">
                <a16:creationId xmlns:a16="http://schemas.microsoft.com/office/drawing/2014/main" id="{FC8D6F7F-FA1A-0E4E-B31D-C95A09134946}"/>
              </a:ext>
            </a:extLst>
          </p:cNvPr>
          <p:cNvSpPr/>
          <p:nvPr userDrawn="1"/>
        </p:nvSpPr>
        <p:spPr>
          <a:xfrm>
            <a:off x="2503488" y="2662238"/>
            <a:ext cx="219075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0" name="Shape 2551">
            <a:extLst>
              <a:ext uri="{FF2B5EF4-FFF2-40B4-BE49-F238E27FC236}">
                <a16:creationId xmlns:a16="http://schemas.microsoft.com/office/drawing/2014/main" id="{94DA704C-0010-CF43-B3E7-7C1DEB0293A0}"/>
              </a:ext>
            </a:extLst>
          </p:cNvPr>
          <p:cNvSpPr/>
          <p:nvPr userDrawn="1"/>
        </p:nvSpPr>
        <p:spPr>
          <a:xfrm>
            <a:off x="2922588" y="2662238"/>
            <a:ext cx="219075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55" y="6010"/>
                </a:moveTo>
                <a:lnTo>
                  <a:pt x="18630" y="7136"/>
                </a:lnTo>
                <a:lnTo>
                  <a:pt x="14465" y="2970"/>
                </a:lnTo>
                <a:lnTo>
                  <a:pt x="15590" y="1845"/>
                </a:lnTo>
                <a:cubicBezTo>
                  <a:pt x="15590" y="1845"/>
                  <a:pt x="16391" y="982"/>
                  <a:pt x="17673" y="982"/>
                </a:cubicBezTo>
                <a:cubicBezTo>
                  <a:pt x="19300" y="982"/>
                  <a:pt x="20618" y="2300"/>
                  <a:pt x="20618" y="3927"/>
                </a:cubicBezTo>
                <a:cubicBezTo>
                  <a:pt x="20618" y="4741"/>
                  <a:pt x="20288" y="5477"/>
                  <a:pt x="19755" y="6010"/>
                </a:cubicBezTo>
                <a:moveTo>
                  <a:pt x="7364" y="18402"/>
                </a:moveTo>
                <a:lnTo>
                  <a:pt x="7364" y="14727"/>
                </a:lnTo>
                <a:cubicBezTo>
                  <a:pt x="7364" y="14456"/>
                  <a:pt x="7144" y="14236"/>
                  <a:pt x="6873" y="14236"/>
                </a:cubicBezTo>
                <a:lnTo>
                  <a:pt x="3198" y="14236"/>
                </a:lnTo>
                <a:lnTo>
                  <a:pt x="13770" y="3665"/>
                </a:lnTo>
                <a:lnTo>
                  <a:pt x="17935" y="7830"/>
                </a:lnTo>
                <a:cubicBezTo>
                  <a:pt x="17935" y="7830"/>
                  <a:pt x="7364" y="18402"/>
                  <a:pt x="7364" y="18402"/>
                </a:cubicBezTo>
                <a:close/>
                <a:moveTo>
                  <a:pt x="6382" y="19042"/>
                </a:moveTo>
                <a:lnTo>
                  <a:pt x="2945" y="19845"/>
                </a:lnTo>
                <a:lnTo>
                  <a:pt x="2945" y="18655"/>
                </a:lnTo>
                <a:lnTo>
                  <a:pt x="1755" y="18655"/>
                </a:lnTo>
                <a:lnTo>
                  <a:pt x="2558" y="15218"/>
                </a:lnTo>
                <a:lnTo>
                  <a:pt x="6382" y="15218"/>
                </a:lnTo>
                <a:cubicBezTo>
                  <a:pt x="6382" y="15218"/>
                  <a:pt x="6382" y="19042"/>
                  <a:pt x="6382" y="19042"/>
                </a:cubicBezTo>
                <a:close/>
                <a:moveTo>
                  <a:pt x="17673" y="0"/>
                </a:moveTo>
                <a:cubicBezTo>
                  <a:pt x="16588" y="0"/>
                  <a:pt x="15606" y="439"/>
                  <a:pt x="14896" y="1151"/>
                </a:cubicBezTo>
                <a:lnTo>
                  <a:pt x="1641" y="14405"/>
                </a:lnTo>
                <a:lnTo>
                  <a:pt x="0" y="21600"/>
                </a:lnTo>
                <a:lnTo>
                  <a:pt x="7195" y="19959"/>
                </a:lnTo>
                <a:lnTo>
                  <a:pt x="20449" y="6704"/>
                </a:lnTo>
                <a:cubicBezTo>
                  <a:pt x="21160" y="5994"/>
                  <a:pt x="21600" y="5012"/>
                  <a:pt x="21600" y="3927"/>
                </a:cubicBezTo>
                <a:cubicBezTo>
                  <a:pt x="21600" y="1758"/>
                  <a:pt x="19842" y="0"/>
                  <a:pt x="17673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1" name="Shape 2552">
            <a:extLst>
              <a:ext uri="{FF2B5EF4-FFF2-40B4-BE49-F238E27FC236}">
                <a16:creationId xmlns:a16="http://schemas.microsoft.com/office/drawing/2014/main" id="{06F9936C-699F-3641-953C-37003BD3E493}"/>
              </a:ext>
            </a:extLst>
          </p:cNvPr>
          <p:cNvSpPr/>
          <p:nvPr userDrawn="1"/>
        </p:nvSpPr>
        <p:spPr>
          <a:xfrm>
            <a:off x="3341688" y="2673350"/>
            <a:ext cx="219075" cy="19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2" name="Shape 2553">
            <a:extLst>
              <a:ext uri="{FF2B5EF4-FFF2-40B4-BE49-F238E27FC236}">
                <a16:creationId xmlns:a16="http://schemas.microsoft.com/office/drawing/2014/main" id="{BC06BCC7-DCC1-864A-9078-F2CDB13AF505}"/>
              </a:ext>
            </a:extLst>
          </p:cNvPr>
          <p:cNvSpPr/>
          <p:nvPr userDrawn="1"/>
        </p:nvSpPr>
        <p:spPr>
          <a:xfrm>
            <a:off x="3759200" y="2673350"/>
            <a:ext cx="219075" cy="19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709" y="8100"/>
                </a:moveTo>
                <a:cubicBezTo>
                  <a:pt x="14896" y="8100"/>
                  <a:pt x="14236" y="8826"/>
                  <a:pt x="14236" y="9720"/>
                </a:cubicBezTo>
                <a:cubicBezTo>
                  <a:pt x="14236" y="10615"/>
                  <a:pt x="14896" y="11340"/>
                  <a:pt x="15709" y="11340"/>
                </a:cubicBezTo>
                <a:cubicBezTo>
                  <a:pt x="16522" y="11340"/>
                  <a:pt x="17182" y="10615"/>
                  <a:pt x="17182" y="9720"/>
                </a:cubicBezTo>
                <a:cubicBezTo>
                  <a:pt x="17182" y="8826"/>
                  <a:pt x="16522" y="8100"/>
                  <a:pt x="15709" y="8100"/>
                </a:cubicBezTo>
                <a:moveTo>
                  <a:pt x="10800" y="18360"/>
                </a:moveTo>
                <a:cubicBezTo>
                  <a:pt x="9864" y="18360"/>
                  <a:pt x="8922" y="18237"/>
                  <a:pt x="7998" y="17995"/>
                </a:cubicBezTo>
                <a:cubicBezTo>
                  <a:pt x="7923" y="17975"/>
                  <a:pt x="7846" y="17965"/>
                  <a:pt x="7770" y="17965"/>
                </a:cubicBezTo>
                <a:cubicBezTo>
                  <a:pt x="7646" y="17965"/>
                  <a:pt x="7522" y="17991"/>
                  <a:pt x="7406" y="18043"/>
                </a:cubicBezTo>
                <a:lnTo>
                  <a:pt x="3352" y="19826"/>
                </a:lnTo>
                <a:lnTo>
                  <a:pt x="4013" y="16735"/>
                </a:lnTo>
                <a:cubicBezTo>
                  <a:pt x="4098" y="16339"/>
                  <a:pt x="3972" y="15924"/>
                  <a:pt x="3689" y="15662"/>
                </a:cubicBezTo>
                <a:cubicBezTo>
                  <a:pt x="1944" y="14045"/>
                  <a:pt x="982" y="11934"/>
                  <a:pt x="982" y="9720"/>
                </a:cubicBezTo>
                <a:cubicBezTo>
                  <a:pt x="982" y="4956"/>
                  <a:pt x="5387" y="1080"/>
                  <a:pt x="10800" y="1080"/>
                </a:cubicBezTo>
                <a:cubicBezTo>
                  <a:pt x="16214" y="1080"/>
                  <a:pt x="20618" y="4956"/>
                  <a:pt x="20618" y="9720"/>
                </a:cubicBezTo>
                <a:cubicBezTo>
                  <a:pt x="20618" y="14484"/>
                  <a:pt x="16214" y="18360"/>
                  <a:pt x="10800" y="18360"/>
                </a:cubicBezTo>
                <a:moveTo>
                  <a:pt x="10800" y="0"/>
                </a:moveTo>
                <a:cubicBezTo>
                  <a:pt x="4835" y="0"/>
                  <a:pt x="0" y="4352"/>
                  <a:pt x="0" y="9720"/>
                </a:cubicBezTo>
                <a:cubicBezTo>
                  <a:pt x="0" y="12353"/>
                  <a:pt x="1168" y="14738"/>
                  <a:pt x="3057" y="16488"/>
                </a:cubicBezTo>
                <a:lnTo>
                  <a:pt x="1964" y="21600"/>
                </a:lnTo>
                <a:lnTo>
                  <a:pt x="7770" y="19046"/>
                </a:lnTo>
                <a:cubicBezTo>
                  <a:pt x="8732" y="19298"/>
                  <a:pt x="9747" y="19440"/>
                  <a:pt x="10800" y="19440"/>
                </a:cubicBezTo>
                <a:cubicBezTo>
                  <a:pt x="16765" y="19440"/>
                  <a:pt x="21600" y="15089"/>
                  <a:pt x="21600" y="9720"/>
                </a:cubicBezTo>
                <a:cubicBezTo>
                  <a:pt x="21600" y="4352"/>
                  <a:pt x="16765" y="0"/>
                  <a:pt x="10800" y="0"/>
                </a:cubicBezTo>
                <a:moveTo>
                  <a:pt x="10800" y="8100"/>
                </a:moveTo>
                <a:cubicBezTo>
                  <a:pt x="9987" y="8100"/>
                  <a:pt x="9327" y="8826"/>
                  <a:pt x="9327" y="9720"/>
                </a:cubicBezTo>
                <a:cubicBezTo>
                  <a:pt x="9327" y="10615"/>
                  <a:pt x="9987" y="11340"/>
                  <a:pt x="10800" y="11340"/>
                </a:cubicBezTo>
                <a:cubicBezTo>
                  <a:pt x="11613" y="11340"/>
                  <a:pt x="12273" y="10615"/>
                  <a:pt x="12273" y="9720"/>
                </a:cubicBezTo>
                <a:cubicBezTo>
                  <a:pt x="12273" y="8826"/>
                  <a:pt x="11613" y="8100"/>
                  <a:pt x="10800" y="8100"/>
                </a:cubicBezTo>
                <a:moveTo>
                  <a:pt x="5891" y="8100"/>
                </a:moveTo>
                <a:cubicBezTo>
                  <a:pt x="5078" y="8100"/>
                  <a:pt x="4418" y="8826"/>
                  <a:pt x="4418" y="9720"/>
                </a:cubicBezTo>
                <a:cubicBezTo>
                  <a:pt x="4418" y="10615"/>
                  <a:pt x="5078" y="11340"/>
                  <a:pt x="5891" y="11340"/>
                </a:cubicBezTo>
                <a:cubicBezTo>
                  <a:pt x="6704" y="11340"/>
                  <a:pt x="7364" y="10615"/>
                  <a:pt x="7364" y="9720"/>
                </a:cubicBezTo>
                <a:cubicBezTo>
                  <a:pt x="7364" y="8826"/>
                  <a:pt x="6704" y="8100"/>
                  <a:pt x="5891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3" name="Shape 2554">
            <a:extLst>
              <a:ext uri="{FF2B5EF4-FFF2-40B4-BE49-F238E27FC236}">
                <a16:creationId xmlns:a16="http://schemas.microsoft.com/office/drawing/2014/main" id="{81B5E961-7877-DE41-8A8F-3FDD89C64104}"/>
              </a:ext>
            </a:extLst>
          </p:cNvPr>
          <p:cNvSpPr/>
          <p:nvPr userDrawn="1"/>
        </p:nvSpPr>
        <p:spPr>
          <a:xfrm>
            <a:off x="4178300" y="2673350"/>
            <a:ext cx="219075" cy="19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18900"/>
                </a:moveTo>
                <a:cubicBezTo>
                  <a:pt x="7279" y="18900"/>
                  <a:pt x="6684" y="18827"/>
                  <a:pt x="6086" y="18683"/>
                </a:cubicBezTo>
                <a:cubicBezTo>
                  <a:pt x="6017" y="18666"/>
                  <a:pt x="5946" y="18658"/>
                  <a:pt x="5876" y="18658"/>
                </a:cubicBezTo>
                <a:cubicBezTo>
                  <a:pt x="5756" y="18658"/>
                  <a:pt x="5636" y="18682"/>
                  <a:pt x="5523" y="18729"/>
                </a:cubicBezTo>
                <a:lnTo>
                  <a:pt x="2957" y="19815"/>
                </a:lnTo>
                <a:lnTo>
                  <a:pt x="3365" y="18243"/>
                </a:lnTo>
                <a:cubicBezTo>
                  <a:pt x="3474" y="17827"/>
                  <a:pt x="3345" y="17380"/>
                  <a:pt x="3039" y="17108"/>
                </a:cubicBezTo>
                <a:cubicBezTo>
                  <a:pt x="1712" y="15926"/>
                  <a:pt x="982" y="14358"/>
                  <a:pt x="982" y="12690"/>
                </a:cubicBezTo>
                <a:cubicBezTo>
                  <a:pt x="982" y="9266"/>
                  <a:pt x="4065" y="6480"/>
                  <a:pt x="7855" y="6480"/>
                </a:cubicBezTo>
                <a:cubicBezTo>
                  <a:pt x="11644" y="6480"/>
                  <a:pt x="14727" y="9266"/>
                  <a:pt x="14727" y="12690"/>
                </a:cubicBezTo>
                <a:cubicBezTo>
                  <a:pt x="14727" y="16114"/>
                  <a:pt x="11644" y="18900"/>
                  <a:pt x="7855" y="18900"/>
                </a:cubicBezTo>
                <a:moveTo>
                  <a:pt x="7855" y="5400"/>
                </a:moveTo>
                <a:cubicBezTo>
                  <a:pt x="3517" y="5400"/>
                  <a:pt x="0" y="8664"/>
                  <a:pt x="0" y="12690"/>
                </a:cubicBezTo>
                <a:cubicBezTo>
                  <a:pt x="0" y="14758"/>
                  <a:pt x="932" y="16620"/>
                  <a:pt x="2422" y="17947"/>
                </a:cubicBezTo>
                <a:lnTo>
                  <a:pt x="1473" y="21600"/>
                </a:lnTo>
                <a:lnTo>
                  <a:pt x="5876" y="19738"/>
                </a:lnTo>
                <a:cubicBezTo>
                  <a:pt x="6509" y="19891"/>
                  <a:pt x="7169" y="19980"/>
                  <a:pt x="7855" y="19980"/>
                </a:cubicBezTo>
                <a:cubicBezTo>
                  <a:pt x="12192" y="19980"/>
                  <a:pt x="15709" y="16716"/>
                  <a:pt x="15709" y="12690"/>
                </a:cubicBezTo>
                <a:cubicBezTo>
                  <a:pt x="15709" y="8664"/>
                  <a:pt x="12192" y="5400"/>
                  <a:pt x="7855" y="5400"/>
                </a:cubicBezTo>
                <a:moveTo>
                  <a:pt x="21600" y="7290"/>
                </a:moveTo>
                <a:cubicBezTo>
                  <a:pt x="21600" y="3264"/>
                  <a:pt x="18084" y="0"/>
                  <a:pt x="13745" y="0"/>
                </a:cubicBezTo>
                <a:cubicBezTo>
                  <a:pt x="10506" y="0"/>
                  <a:pt x="7725" y="1821"/>
                  <a:pt x="6525" y="4422"/>
                </a:cubicBezTo>
                <a:cubicBezTo>
                  <a:pt x="6912" y="4367"/>
                  <a:pt x="7306" y="4332"/>
                  <a:pt x="7708" y="4326"/>
                </a:cubicBezTo>
                <a:cubicBezTo>
                  <a:pt x="8875" y="2394"/>
                  <a:pt x="11143" y="1080"/>
                  <a:pt x="13745" y="1080"/>
                </a:cubicBezTo>
                <a:cubicBezTo>
                  <a:pt x="17535" y="1080"/>
                  <a:pt x="20618" y="3866"/>
                  <a:pt x="20618" y="7290"/>
                </a:cubicBezTo>
                <a:cubicBezTo>
                  <a:pt x="20618" y="8958"/>
                  <a:pt x="19888" y="10526"/>
                  <a:pt x="18561" y="11707"/>
                </a:cubicBezTo>
                <a:cubicBezTo>
                  <a:pt x="18255" y="11980"/>
                  <a:pt x="18126" y="12428"/>
                  <a:pt x="18234" y="12843"/>
                </a:cubicBezTo>
                <a:lnTo>
                  <a:pt x="18643" y="14415"/>
                </a:lnTo>
                <a:lnTo>
                  <a:pt x="16613" y="13556"/>
                </a:lnTo>
                <a:cubicBezTo>
                  <a:pt x="16573" y="13922"/>
                  <a:pt x="16500" y="14278"/>
                  <a:pt x="16411" y="14628"/>
                </a:cubicBezTo>
                <a:lnTo>
                  <a:pt x="20127" y="16200"/>
                </a:lnTo>
                <a:lnTo>
                  <a:pt x="19178" y="12547"/>
                </a:lnTo>
                <a:cubicBezTo>
                  <a:pt x="20669" y="11220"/>
                  <a:pt x="21600" y="9358"/>
                  <a:pt x="21600" y="729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4" name="Shape 2555">
            <a:extLst>
              <a:ext uri="{FF2B5EF4-FFF2-40B4-BE49-F238E27FC236}">
                <a16:creationId xmlns:a16="http://schemas.microsoft.com/office/drawing/2014/main" id="{9EE66582-15EA-7345-A346-9E7E3241AC0E}"/>
              </a:ext>
            </a:extLst>
          </p:cNvPr>
          <p:cNvSpPr/>
          <p:nvPr userDrawn="1"/>
        </p:nvSpPr>
        <p:spPr>
          <a:xfrm>
            <a:off x="411163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35"/>
                  <a:pt x="19650" y="15637"/>
                  <a:pt x="18073" y="17379"/>
                </a:cubicBezTo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8266"/>
                  <a:pt x="1950" y="5963"/>
                  <a:pt x="3527" y="4221"/>
                </a:cubicBezTo>
                <a:lnTo>
                  <a:pt x="17379" y="18073"/>
                </a:lnTo>
                <a:cubicBezTo>
                  <a:pt x="15637" y="19650"/>
                  <a:pt x="13334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5" name="Shape 2556">
            <a:extLst>
              <a:ext uri="{FF2B5EF4-FFF2-40B4-BE49-F238E27FC236}">
                <a16:creationId xmlns:a16="http://schemas.microsoft.com/office/drawing/2014/main" id="{A709940A-A93F-DB4E-AD86-03C96F277C51}"/>
              </a:ext>
            </a:extLst>
          </p:cNvPr>
          <p:cNvSpPr/>
          <p:nvPr userDrawn="1"/>
        </p:nvSpPr>
        <p:spPr>
          <a:xfrm>
            <a:off x="830263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874" y="5396"/>
                </a:moveTo>
                <a:cubicBezTo>
                  <a:pt x="11493" y="5396"/>
                  <a:pt x="11166" y="5519"/>
                  <a:pt x="10894" y="5766"/>
                </a:cubicBezTo>
                <a:cubicBezTo>
                  <a:pt x="10621" y="6013"/>
                  <a:pt x="10484" y="6310"/>
                  <a:pt x="10484" y="6658"/>
                </a:cubicBezTo>
                <a:cubicBezTo>
                  <a:pt x="10484" y="7005"/>
                  <a:pt x="10621" y="7301"/>
                  <a:pt x="10894" y="7545"/>
                </a:cubicBezTo>
                <a:cubicBezTo>
                  <a:pt x="11166" y="7790"/>
                  <a:pt x="11493" y="7912"/>
                  <a:pt x="11874" y="7912"/>
                </a:cubicBezTo>
                <a:cubicBezTo>
                  <a:pt x="12255" y="7912"/>
                  <a:pt x="12581" y="7790"/>
                  <a:pt x="12852" y="7545"/>
                </a:cubicBezTo>
                <a:cubicBezTo>
                  <a:pt x="13122" y="7301"/>
                  <a:pt x="13257" y="7005"/>
                  <a:pt x="13257" y="6658"/>
                </a:cubicBezTo>
                <a:cubicBezTo>
                  <a:pt x="13257" y="6310"/>
                  <a:pt x="13122" y="6013"/>
                  <a:pt x="12852" y="5766"/>
                </a:cubicBezTo>
                <a:cubicBezTo>
                  <a:pt x="12581" y="5519"/>
                  <a:pt x="12255" y="5396"/>
                  <a:pt x="11874" y="5396"/>
                </a:cubicBezTo>
                <a:moveTo>
                  <a:pt x="12242" y="15228"/>
                </a:moveTo>
                <a:cubicBezTo>
                  <a:pt x="11942" y="15228"/>
                  <a:pt x="11730" y="15180"/>
                  <a:pt x="11608" y="15083"/>
                </a:cubicBezTo>
                <a:cubicBezTo>
                  <a:pt x="11486" y="14987"/>
                  <a:pt x="11425" y="14807"/>
                  <a:pt x="11425" y="14542"/>
                </a:cubicBezTo>
                <a:cubicBezTo>
                  <a:pt x="11425" y="14436"/>
                  <a:pt x="11444" y="14281"/>
                  <a:pt x="11482" y="14076"/>
                </a:cubicBezTo>
                <a:cubicBezTo>
                  <a:pt x="11519" y="13870"/>
                  <a:pt x="11562" y="13687"/>
                  <a:pt x="11609" y="13527"/>
                </a:cubicBezTo>
                <a:lnTo>
                  <a:pt x="12189" y="11532"/>
                </a:lnTo>
                <a:cubicBezTo>
                  <a:pt x="12246" y="11349"/>
                  <a:pt x="12284" y="11148"/>
                  <a:pt x="12306" y="10929"/>
                </a:cubicBezTo>
                <a:cubicBezTo>
                  <a:pt x="12327" y="10709"/>
                  <a:pt x="12337" y="10557"/>
                  <a:pt x="12337" y="10469"/>
                </a:cubicBezTo>
                <a:cubicBezTo>
                  <a:pt x="12337" y="10049"/>
                  <a:pt x="12185" y="9707"/>
                  <a:pt x="11882" y="9444"/>
                </a:cubicBezTo>
                <a:cubicBezTo>
                  <a:pt x="11578" y="9182"/>
                  <a:pt x="11146" y="9050"/>
                  <a:pt x="10586" y="9050"/>
                </a:cubicBezTo>
                <a:cubicBezTo>
                  <a:pt x="10275" y="9050"/>
                  <a:pt x="9945" y="9104"/>
                  <a:pt x="9597" y="9211"/>
                </a:cubicBezTo>
                <a:cubicBezTo>
                  <a:pt x="9248" y="9319"/>
                  <a:pt x="8884" y="9448"/>
                  <a:pt x="8502" y="9599"/>
                </a:cubicBezTo>
                <a:lnTo>
                  <a:pt x="8347" y="10216"/>
                </a:lnTo>
                <a:cubicBezTo>
                  <a:pt x="8460" y="10175"/>
                  <a:pt x="8595" y="10131"/>
                  <a:pt x="8753" y="10085"/>
                </a:cubicBezTo>
                <a:cubicBezTo>
                  <a:pt x="8911" y="10040"/>
                  <a:pt x="9066" y="10017"/>
                  <a:pt x="9217" y="10017"/>
                </a:cubicBezTo>
                <a:cubicBezTo>
                  <a:pt x="9524" y="10017"/>
                  <a:pt x="9731" y="10068"/>
                  <a:pt x="9839" y="10168"/>
                </a:cubicBezTo>
                <a:cubicBezTo>
                  <a:pt x="9948" y="10269"/>
                  <a:pt x="10002" y="10447"/>
                  <a:pt x="10002" y="10703"/>
                </a:cubicBezTo>
                <a:cubicBezTo>
                  <a:pt x="10002" y="10844"/>
                  <a:pt x="9985" y="11001"/>
                  <a:pt x="9949" y="11172"/>
                </a:cubicBezTo>
                <a:cubicBezTo>
                  <a:pt x="9914" y="11343"/>
                  <a:pt x="9870" y="11526"/>
                  <a:pt x="9818" y="11717"/>
                </a:cubicBezTo>
                <a:lnTo>
                  <a:pt x="9235" y="13719"/>
                </a:lnTo>
                <a:cubicBezTo>
                  <a:pt x="9184" y="13929"/>
                  <a:pt x="9146" y="14118"/>
                  <a:pt x="9123" y="14285"/>
                </a:cubicBezTo>
                <a:cubicBezTo>
                  <a:pt x="9100" y="14451"/>
                  <a:pt x="9088" y="14615"/>
                  <a:pt x="9088" y="14775"/>
                </a:cubicBezTo>
                <a:cubicBezTo>
                  <a:pt x="9088" y="15186"/>
                  <a:pt x="9244" y="15526"/>
                  <a:pt x="9556" y="15793"/>
                </a:cubicBezTo>
                <a:cubicBezTo>
                  <a:pt x="9869" y="16060"/>
                  <a:pt x="10308" y="16194"/>
                  <a:pt x="10872" y="16194"/>
                </a:cubicBezTo>
                <a:cubicBezTo>
                  <a:pt x="11239" y="16194"/>
                  <a:pt x="11561" y="16147"/>
                  <a:pt x="11839" y="16053"/>
                </a:cubicBezTo>
                <a:cubicBezTo>
                  <a:pt x="12117" y="15960"/>
                  <a:pt x="12488" y="15824"/>
                  <a:pt x="12954" y="15645"/>
                </a:cubicBezTo>
                <a:lnTo>
                  <a:pt x="13109" y="15028"/>
                </a:lnTo>
                <a:cubicBezTo>
                  <a:pt x="13029" y="15065"/>
                  <a:pt x="12900" y="15107"/>
                  <a:pt x="12721" y="15155"/>
                </a:cubicBezTo>
                <a:cubicBezTo>
                  <a:pt x="12543" y="15204"/>
                  <a:pt x="12383" y="15228"/>
                  <a:pt x="12242" y="1522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6" name="Shape 2557">
            <a:extLst>
              <a:ext uri="{FF2B5EF4-FFF2-40B4-BE49-F238E27FC236}">
                <a16:creationId xmlns:a16="http://schemas.microsoft.com/office/drawing/2014/main" id="{079555BB-41D6-4B46-A42C-1C9599F03411}"/>
              </a:ext>
            </a:extLst>
          </p:cNvPr>
          <p:cNvSpPr/>
          <p:nvPr userDrawn="1"/>
        </p:nvSpPr>
        <p:spPr>
          <a:xfrm>
            <a:off x="1249363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991" y="6559"/>
                </a:moveTo>
                <a:cubicBezTo>
                  <a:pt x="12727" y="6341"/>
                  <a:pt x="12420" y="6172"/>
                  <a:pt x="12078" y="6058"/>
                </a:cubicBezTo>
                <a:cubicBezTo>
                  <a:pt x="11737" y="5946"/>
                  <a:pt x="11367" y="5889"/>
                  <a:pt x="10978" y="5889"/>
                </a:cubicBezTo>
                <a:cubicBezTo>
                  <a:pt x="10477" y="5889"/>
                  <a:pt x="10025" y="5967"/>
                  <a:pt x="9633" y="6120"/>
                </a:cubicBezTo>
                <a:cubicBezTo>
                  <a:pt x="9239" y="6275"/>
                  <a:pt x="8900" y="6494"/>
                  <a:pt x="8623" y="6771"/>
                </a:cubicBezTo>
                <a:cubicBezTo>
                  <a:pt x="8346" y="7049"/>
                  <a:pt x="8133" y="7392"/>
                  <a:pt x="7992" y="7788"/>
                </a:cubicBezTo>
                <a:cubicBezTo>
                  <a:pt x="7853" y="8180"/>
                  <a:pt x="7782" y="8620"/>
                  <a:pt x="7782" y="9096"/>
                </a:cubicBezTo>
                <a:lnTo>
                  <a:pt x="7782" y="9217"/>
                </a:lnTo>
                <a:lnTo>
                  <a:pt x="8880" y="9217"/>
                </a:lnTo>
                <a:lnTo>
                  <a:pt x="8877" y="9093"/>
                </a:lnTo>
                <a:cubicBezTo>
                  <a:pt x="8868" y="8767"/>
                  <a:pt x="8908" y="8461"/>
                  <a:pt x="8993" y="8187"/>
                </a:cubicBezTo>
                <a:cubicBezTo>
                  <a:pt x="9079" y="7914"/>
                  <a:pt x="9207" y="7675"/>
                  <a:pt x="9377" y="7473"/>
                </a:cubicBezTo>
                <a:cubicBezTo>
                  <a:pt x="9545" y="7274"/>
                  <a:pt x="9762" y="7115"/>
                  <a:pt x="10024" y="7000"/>
                </a:cubicBezTo>
                <a:cubicBezTo>
                  <a:pt x="10287" y="6884"/>
                  <a:pt x="10594" y="6827"/>
                  <a:pt x="10937" y="6827"/>
                </a:cubicBezTo>
                <a:cubicBezTo>
                  <a:pt x="11182" y="6827"/>
                  <a:pt x="11418" y="6868"/>
                  <a:pt x="11639" y="6950"/>
                </a:cubicBezTo>
                <a:cubicBezTo>
                  <a:pt x="11858" y="7032"/>
                  <a:pt x="12053" y="7146"/>
                  <a:pt x="12218" y="7289"/>
                </a:cubicBezTo>
                <a:cubicBezTo>
                  <a:pt x="12381" y="7431"/>
                  <a:pt x="12512" y="7605"/>
                  <a:pt x="12609" y="7808"/>
                </a:cubicBezTo>
                <a:cubicBezTo>
                  <a:pt x="12704" y="8011"/>
                  <a:pt x="12752" y="8236"/>
                  <a:pt x="12752" y="8478"/>
                </a:cubicBezTo>
                <a:cubicBezTo>
                  <a:pt x="12752" y="8797"/>
                  <a:pt x="12674" y="9089"/>
                  <a:pt x="12519" y="9350"/>
                </a:cubicBezTo>
                <a:cubicBezTo>
                  <a:pt x="12359" y="9618"/>
                  <a:pt x="12154" y="9865"/>
                  <a:pt x="11913" y="10082"/>
                </a:cubicBezTo>
                <a:cubicBezTo>
                  <a:pt x="11624" y="10337"/>
                  <a:pt x="11374" y="10568"/>
                  <a:pt x="11170" y="10771"/>
                </a:cubicBezTo>
                <a:cubicBezTo>
                  <a:pt x="10959" y="10979"/>
                  <a:pt x="10789" y="11200"/>
                  <a:pt x="10662" y="11428"/>
                </a:cubicBezTo>
                <a:cubicBezTo>
                  <a:pt x="10534" y="11657"/>
                  <a:pt x="10441" y="11916"/>
                  <a:pt x="10385" y="12199"/>
                </a:cubicBezTo>
                <a:cubicBezTo>
                  <a:pt x="10329" y="12478"/>
                  <a:pt x="10305" y="12827"/>
                  <a:pt x="10315" y="13237"/>
                </a:cubicBezTo>
                <a:lnTo>
                  <a:pt x="10318" y="13355"/>
                </a:lnTo>
                <a:lnTo>
                  <a:pt x="11407" y="13355"/>
                </a:lnTo>
                <a:lnTo>
                  <a:pt x="11410" y="13237"/>
                </a:lnTo>
                <a:cubicBezTo>
                  <a:pt x="11418" y="12838"/>
                  <a:pt x="11436" y="12531"/>
                  <a:pt x="11463" y="12322"/>
                </a:cubicBezTo>
                <a:cubicBezTo>
                  <a:pt x="11488" y="12125"/>
                  <a:pt x="11538" y="11956"/>
                  <a:pt x="11611" y="11821"/>
                </a:cubicBezTo>
                <a:cubicBezTo>
                  <a:pt x="11687" y="11684"/>
                  <a:pt x="11803" y="11541"/>
                  <a:pt x="11959" y="11399"/>
                </a:cubicBezTo>
                <a:cubicBezTo>
                  <a:pt x="12127" y="11245"/>
                  <a:pt x="12351" y="11031"/>
                  <a:pt x="12630" y="10762"/>
                </a:cubicBezTo>
                <a:cubicBezTo>
                  <a:pt x="12979" y="10441"/>
                  <a:pt x="13270" y="10102"/>
                  <a:pt x="13495" y="9753"/>
                </a:cubicBezTo>
                <a:cubicBezTo>
                  <a:pt x="13729" y="9393"/>
                  <a:pt x="13847" y="8952"/>
                  <a:pt x="13847" y="8439"/>
                </a:cubicBezTo>
                <a:cubicBezTo>
                  <a:pt x="13847" y="8038"/>
                  <a:pt x="13770" y="7675"/>
                  <a:pt x="13618" y="7362"/>
                </a:cubicBezTo>
                <a:cubicBezTo>
                  <a:pt x="13467" y="7050"/>
                  <a:pt x="13256" y="6780"/>
                  <a:pt x="12991" y="6559"/>
                </a:cubicBezTo>
                <a:moveTo>
                  <a:pt x="10179" y="15706"/>
                </a:moveTo>
                <a:lnTo>
                  <a:pt x="11558" y="15706"/>
                </a:lnTo>
                <a:lnTo>
                  <a:pt x="11558" y="14072"/>
                </a:lnTo>
                <a:lnTo>
                  <a:pt x="10179" y="14072"/>
                </a:lnTo>
                <a:cubicBezTo>
                  <a:pt x="10179" y="14072"/>
                  <a:pt x="10179" y="15706"/>
                  <a:pt x="10179" y="15706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7" name="Shape 2558">
            <a:extLst>
              <a:ext uri="{FF2B5EF4-FFF2-40B4-BE49-F238E27FC236}">
                <a16:creationId xmlns:a16="http://schemas.microsoft.com/office/drawing/2014/main" id="{EDAC4538-FA5E-814F-9EEC-DD3AB679E12A}"/>
              </a:ext>
            </a:extLst>
          </p:cNvPr>
          <p:cNvSpPr/>
          <p:nvPr userDrawn="1"/>
        </p:nvSpPr>
        <p:spPr>
          <a:xfrm>
            <a:off x="1666875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6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  <a:moveTo>
                  <a:pt x="11782" y="5891"/>
                </a:moveTo>
                <a:lnTo>
                  <a:pt x="9818" y="5891"/>
                </a:lnTo>
                <a:cubicBezTo>
                  <a:pt x="9547" y="5891"/>
                  <a:pt x="9327" y="6111"/>
                  <a:pt x="9327" y="6382"/>
                </a:cubicBezTo>
                <a:cubicBezTo>
                  <a:pt x="9327" y="6394"/>
                  <a:pt x="9334" y="6405"/>
                  <a:pt x="9334" y="6417"/>
                </a:cubicBezTo>
                <a:lnTo>
                  <a:pt x="9328" y="6417"/>
                </a:lnTo>
                <a:lnTo>
                  <a:pt x="9819" y="12308"/>
                </a:lnTo>
                <a:lnTo>
                  <a:pt x="9825" y="12307"/>
                </a:lnTo>
                <a:cubicBezTo>
                  <a:pt x="9844" y="12562"/>
                  <a:pt x="10050" y="12764"/>
                  <a:pt x="10309" y="12764"/>
                </a:cubicBezTo>
                <a:lnTo>
                  <a:pt x="11291" y="12764"/>
                </a:lnTo>
                <a:cubicBezTo>
                  <a:pt x="11550" y="12764"/>
                  <a:pt x="11756" y="12562"/>
                  <a:pt x="11775" y="12307"/>
                </a:cubicBezTo>
                <a:lnTo>
                  <a:pt x="11781" y="12308"/>
                </a:lnTo>
                <a:lnTo>
                  <a:pt x="12272" y="6417"/>
                </a:lnTo>
                <a:lnTo>
                  <a:pt x="12266" y="6417"/>
                </a:lnTo>
                <a:cubicBezTo>
                  <a:pt x="12267" y="6405"/>
                  <a:pt x="12273" y="6394"/>
                  <a:pt x="12273" y="6382"/>
                </a:cubicBezTo>
                <a:cubicBezTo>
                  <a:pt x="12273" y="6111"/>
                  <a:pt x="12053" y="5891"/>
                  <a:pt x="11782" y="5891"/>
                </a:cubicBezTo>
                <a:moveTo>
                  <a:pt x="10800" y="13745"/>
                </a:moveTo>
                <a:cubicBezTo>
                  <a:pt x="10258" y="13745"/>
                  <a:pt x="9818" y="14186"/>
                  <a:pt x="9818" y="14727"/>
                </a:cubicBezTo>
                <a:cubicBezTo>
                  <a:pt x="9818" y="15269"/>
                  <a:pt x="10258" y="15709"/>
                  <a:pt x="10800" y="15709"/>
                </a:cubicBezTo>
                <a:cubicBezTo>
                  <a:pt x="11342" y="15709"/>
                  <a:pt x="11782" y="15269"/>
                  <a:pt x="11782" y="14727"/>
                </a:cubicBezTo>
                <a:cubicBezTo>
                  <a:pt x="11782" y="14186"/>
                  <a:pt x="11342" y="13745"/>
                  <a:pt x="10800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8" name="Shape 2559">
            <a:extLst>
              <a:ext uri="{FF2B5EF4-FFF2-40B4-BE49-F238E27FC236}">
                <a16:creationId xmlns:a16="http://schemas.microsoft.com/office/drawing/2014/main" id="{D53767B1-B078-114D-8FB8-0AA2011E0D3A}"/>
              </a:ext>
            </a:extLst>
          </p:cNvPr>
          <p:cNvSpPr/>
          <p:nvPr userDrawn="1"/>
        </p:nvSpPr>
        <p:spPr>
          <a:xfrm>
            <a:off x="2085975" y="3101975"/>
            <a:ext cx="219075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0"/>
                  <a:pt x="982" y="16800"/>
                </a:cubicBezTo>
                <a:lnTo>
                  <a:pt x="2455" y="16800"/>
                </a:lnTo>
                <a:cubicBezTo>
                  <a:pt x="2725" y="16800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20618" y="20400"/>
                </a:move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39" name="Shape 2560">
            <a:extLst>
              <a:ext uri="{FF2B5EF4-FFF2-40B4-BE49-F238E27FC236}">
                <a16:creationId xmlns:a16="http://schemas.microsoft.com/office/drawing/2014/main" id="{11C98FEE-E991-8B4A-999D-87AF4B1B841D}"/>
              </a:ext>
            </a:extLst>
          </p:cNvPr>
          <p:cNvSpPr/>
          <p:nvPr userDrawn="1"/>
        </p:nvSpPr>
        <p:spPr>
          <a:xfrm>
            <a:off x="2503488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13745"/>
                </a:moveTo>
                <a:cubicBezTo>
                  <a:pt x="2726" y="13745"/>
                  <a:pt x="2945" y="13526"/>
                  <a:pt x="2945" y="13255"/>
                </a:cubicBezTo>
                <a:cubicBezTo>
                  <a:pt x="2945" y="12984"/>
                  <a:pt x="2726" y="12764"/>
                  <a:pt x="2455" y="12764"/>
                </a:cubicBezTo>
                <a:lnTo>
                  <a:pt x="982" y="12764"/>
                </a:lnTo>
                <a:lnTo>
                  <a:pt x="982" y="982"/>
                </a:lnTo>
                <a:lnTo>
                  <a:pt x="16691" y="982"/>
                </a:lnTo>
                <a:lnTo>
                  <a:pt x="16691" y="2455"/>
                </a:lnTo>
                <a:cubicBezTo>
                  <a:pt x="16691" y="2726"/>
                  <a:pt x="16910" y="2945"/>
                  <a:pt x="17182" y="2945"/>
                </a:cubicBezTo>
                <a:cubicBezTo>
                  <a:pt x="17453" y="2945"/>
                  <a:pt x="17673" y="2726"/>
                  <a:pt x="17673" y="2455"/>
                </a:cubicBezTo>
                <a:lnTo>
                  <a:pt x="17673" y="982"/>
                </a:lnTo>
                <a:cubicBezTo>
                  <a:pt x="17673" y="440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40"/>
                  <a:pt x="0" y="982"/>
                </a:cubicBezTo>
                <a:lnTo>
                  <a:pt x="0" y="16691"/>
                </a:lnTo>
                <a:cubicBezTo>
                  <a:pt x="0" y="17233"/>
                  <a:pt x="440" y="17673"/>
                  <a:pt x="982" y="17673"/>
                </a:cubicBezTo>
                <a:lnTo>
                  <a:pt x="2455" y="17673"/>
                </a:lnTo>
                <a:cubicBezTo>
                  <a:pt x="2726" y="17673"/>
                  <a:pt x="2945" y="17453"/>
                  <a:pt x="2945" y="17182"/>
                </a:cubicBezTo>
                <a:cubicBezTo>
                  <a:pt x="2945" y="16911"/>
                  <a:pt x="2726" y="16691"/>
                  <a:pt x="2455" y="16691"/>
                </a:cubicBezTo>
                <a:lnTo>
                  <a:pt x="982" y="16691"/>
                </a:lnTo>
                <a:lnTo>
                  <a:pt x="982" y="13745"/>
                </a:lnTo>
                <a:cubicBezTo>
                  <a:pt x="982" y="13745"/>
                  <a:pt x="2455" y="13745"/>
                  <a:pt x="2455" y="13745"/>
                </a:cubicBezTo>
                <a:close/>
                <a:moveTo>
                  <a:pt x="20618" y="16691"/>
                </a:moveTo>
                <a:lnTo>
                  <a:pt x="4909" y="16691"/>
                </a:lnTo>
                <a:lnTo>
                  <a:pt x="4909" y="4909"/>
                </a:lnTo>
                <a:lnTo>
                  <a:pt x="20618" y="4909"/>
                </a:lnTo>
                <a:cubicBezTo>
                  <a:pt x="20618" y="4909"/>
                  <a:pt x="20618" y="16691"/>
                  <a:pt x="20618" y="16691"/>
                </a:cubicBezTo>
                <a:close/>
                <a:moveTo>
                  <a:pt x="20618" y="20618"/>
                </a:moveTo>
                <a:lnTo>
                  <a:pt x="4909" y="20618"/>
                </a:lnTo>
                <a:lnTo>
                  <a:pt x="4909" y="17673"/>
                </a:lnTo>
                <a:lnTo>
                  <a:pt x="20618" y="17673"/>
                </a:lnTo>
                <a:cubicBezTo>
                  <a:pt x="20618" y="17673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4909" y="3927"/>
                </a:lnTo>
                <a:cubicBezTo>
                  <a:pt x="4367" y="3927"/>
                  <a:pt x="3927" y="4367"/>
                  <a:pt x="3927" y="4909"/>
                </a:cubicBezTo>
                <a:lnTo>
                  <a:pt x="3927" y="20618"/>
                </a:lnTo>
                <a:cubicBezTo>
                  <a:pt x="3927" y="21160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40" name="Shape 2561">
            <a:extLst>
              <a:ext uri="{FF2B5EF4-FFF2-40B4-BE49-F238E27FC236}">
                <a16:creationId xmlns:a16="http://schemas.microsoft.com/office/drawing/2014/main" id="{D28FBD65-A214-5A4F-9CEA-B3E91543873F}"/>
              </a:ext>
            </a:extLst>
          </p:cNvPr>
          <p:cNvSpPr/>
          <p:nvPr userDrawn="1"/>
        </p:nvSpPr>
        <p:spPr>
          <a:xfrm>
            <a:off x="2922588" y="3101975"/>
            <a:ext cx="219075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455" y="3600"/>
                </a:moveTo>
                <a:lnTo>
                  <a:pt x="19145" y="3600"/>
                </a:lnTo>
                <a:cubicBezTo>
                  <a:pt x="19417" y="3600"/>
                  <a:pt x="19636" y="3332"/>
                  <a:pt x="19636" y="3000"/>
                </a:cubicBezTo>
                <a:cubicBezTo>
                  <a:pt x="19636" y="2669"/>
                  <a:pt x="19417" y="2400"/>
                  <a:pt x="19145" y="2400"/>
                </a:cubicBezTo>
                <a:lnTo>
                  <a:pt x="2455" y="2400"/>
                </a:lnTo>
                <a:cubicBezTo>
                  <a:pt x="2183" y="2400"/>
                  <a:pt x="1964" y="2669"/>
                  <a:pt x="1964" y="3000"/>
                </a:cubicBezTo>
                <a:cubicBezTo>
                  <a:pt x="1964" y="3332"/>
                  <a:pt x="2183" y="3600"/>
                  <a:pt x="2455" y="3600"/>
                </a:cubicBezTo>
                <a:moveTo>
                  <a:pt x="20618" y="20400"/>
                </a:moveTo>
                <a:lnTo>
                  <a:pt x="982" y="20400"/>
                </a:lnTo>
                <a:lnTo>
                  <a:pt x="982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982" y="4800"/>
                </a:lnTo>
                <a:cubicBezTo>
                  <a:pt x="439" y="4800"/>
                  <a:pt x="0" y="5338"/>
                  <a:pt x="0" y="6000"/>
                </a:cubicBezTo>
                <a:lnTo>
                  <a:pt x="0" y="20400"/>
                </a:lnTo>
                <a:cubicBezTo>
                  <a:pt x="0" y="21062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4418" y="1200"/>
                </a:moveTo>
                <a:lnTo>
                  <a:pt x="17182" y="1200"/>
                </a:lnTo>
                <a:cubicBezTo>
                  <a:pt x="17453" y="1200"/>
                  <a:pt x="17673" y="932"/>
                  <a:pt x="17673" y="600"/>
                </a:cubicBezTo>
                <a:cubicBezTo>
                  <a:pt x="17673" y="269"/>
                  <a:pt x="17453" y="0"/>
                  <a:pt x="17182" y="0"/>
                </a:cubicBezTo>
                <a:lnTo>
                  <a:pt x="4418" y="0"/>
                </a:lnTo>
                <a:cubicBezTo>
                  <a:pt x="4147" y="0"/>
                  <a:pt x="3927" y="269"/>
                  <a:pt x="3927" y="600"/>
                </a:cubicBezTo>
                <a:cubicBezTo>
                  <a:pt x="3927" y="932"/>
                  <a:pt x="4147" y="1200"/>
                  <a:pt x="4418" y="1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41" name="Shape 2562">
            <a:extLst>
              <a:ext uri="{FF2B5EF4-FFF2-40B4-BE49-F238E27FC236}">
                <a16:creationId xmlns:a16="http://schemas.microsoft.com/office/drawing/2014/main" id="{FA45E5C5-E8F3-F54D-8A70-1BEA04558EA4}"/>
              </a:ext>
            </a:extLst>
          </p:cNvPr>
          <p:cNvSpPr/>
          <p:nvPr userDrawn="1"/>
        </p:nvSpPr>
        <p:spPr>
          <a:xfrm>
            <a:off x="3341688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9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1" y="20619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294" y="17673"/>
                </a:moveTo>
                <a:lnTo>
                  <a:pt x="8376" y="10732"/>
                </a:lnTo>
                <a:lnTo>
                  <a:pt x="10838" y="14425"/>
                </a:lnTo>
                <a:cubicBezTo>
                  <a:pt x="10862" y="14484"/>
                  <a:pt x="10898" y="14536"/>
                  <a:pt x="10942" y="14581"/>
                </a:cubicBezTo>
                <a:lnTo>
                  <a:pt x="10944" y="14583"/>
                </a:lnTo>
                <a:cubicBezTo>
                  <a:pt x="11033" y="14673"/>
                  <a:pt x="11155" y="14727"/>
                  <a:pt x="11291" y="14727"/>
                </a:cubicBezTo>
                <a:cubicBezTo>
                  <a:pt x="11427" y="14727"/>
                  <a:pt x="11549" y="14673"/>
                  <a:pt x="11638" y="14583"/>
                </a:cubicBezTo>
                <a:lnTo>
                  <a:pt x="13686" y="12536"/>
                </a:lnTo>
                <a:lnTo>
                  <a:pt x="17242" y="17673"/>
                </a:lnTo>
                <a:cubicBezTo>
                  <a:pt x="17242" y="17673"/>
                  <a:pt x="4294" y="17673"/>
                  <a:pt x="4294" y="17673"/>
                </a:cubicBezTo>
                <a:close/>
                <a:moveTo>
                  <a:pt x="18620" y="17982"/>
                </a:moveTo>
                <a:lnTo>
                  <a:pt x="18617" y="17978"/>
                </a:lnTo>
                <a:cubicBezTo>
                  <a:pt x="18590" y="17913"/>
                  <a:pt x="18551" y="17858"/>
                  <a:pt x="18501" y="17810"/>
                </a:cubicBezTo>
                <a:lnTo>
                  <a:pt x="14201" y="11600"/>
                </a:lnTo>
                <a:lnTo>
                  <a:pt x="14200" y="11601"/>
                </a:lnTo>
                <a:cubicBezTo>
                  <a:pt x="14127" y="11420"/>
                  <a:pt x="13952" y="11291"/>
                  <a:pt x="13745" y="11291"/>
                </a:cubicBezTo>
                <a:cubicBezTo>
                  <a:pt x="13610" y="11291"/>
                  <a:pt x="13488" y="11346"/>
                  <a:pt x="13398" y="11435"/>
                </a:cubicBezTo>
                <a:lnTo>
                  <a:pt x="11360" y="13473"/>
                </a:lnTo>
                <a:lnTo>
                  <a:pt x="8798" y="9630"/>
                </a:lnTo>
                <a:cubicBezTo>
                  <a:pt x="8724" y="9453"/>
                  <a:pt x="8550" y="9327"/>
                  <a:pt x="8345" y="9327"/>
                </a:cubicBezTo>
                <a:cubicBezTo>
                  <a:pt x="8175" y="9327"/>
                  <a:pt x="8033" y="9420"/>
                  <a:pt x="7945" y="9551"/>
                </a:cubicBezTo>
                <a:lnTo>
                  <a:pt x="7937" y="9546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8164" y="18655"/>
                </a:lnTo>
                <a:cubicBezTo>
                  <a:pt x="18435" y="18655"/>
                  <a:pt x="18655" y="18435"/>
                  <a:pt x="18655" y="18164"/>
                </a:cubicBezTo>
                <a:cubicBezTo>
                  <a:pt x="18655" y="18099"/>
                  <a:pt x="18640" y="18039"/>
                  <a:pt x="18618" y="17983"/>
                </a:cubicBezTo>
                <a:cubicBezTo>
                  <a:pt x="18618" y="17983"/>
                  <a:pt x="18620" y="17982"/>
                  <a:pt x="18620" y="17982"/>
                </a:cubicBezTo>
                <a:close/>
                <a:moveTo>
                  <a:pt x="5400" y="3927"/>
                </a:moveTo>
                <a:cubicBezTo>
                  <a:pt x="6213" y="3927"/>
                  <a:pt x="6873" y="4587"/>
                  <a:pt x="6873" y="5400"/>
                </a:cubicBezTo>
                <a:cubicBezTo>
                  <a:pt x="6873" y="6214"/>
                  <a:pt x="6213" y="6873"/>
                  <a:pt x="5400" y="6873"/>
                </a:cubicBezTo>
                <a:cubicBezTo>
                  <a:pt x="4587" y="6873"/>
                  <a:pt x="3927" y="6214"/>
                  <a:pt x="3927" y="5400"/>
                </a:cubicBezTo>
                <a:cubicBezTo>
                  <a:pt x="3927" y="4587"/>
                  <a:pt x="4587" y="3927"/>
                  <a:pt x="5400" y="3927"/>
                </a:cubicBezTo>
                <a:moveTo>
                  <a:pt x="5400" y="7855"/>
                </a:moveTo>
                <a:cubicBezTo>
                  <a:pt x="6756" y="7855"/>
                  <a:pt x="7855" y="6756"/>
                  <a:pt x="7855" y="5400"/>
                </a:cubicBezTo>
                <a:cubicBezTo>
                  <a:pt x="7855" y="4045"/>
                  <a:pt x="6756" y="2945"/>
                  <a:pt x="5400" y="2945"/>
                </a:cubicBezTo>
                <a:cubicBezTo>
                  <a:pt x="4044" y="2945"/>
                  <a:pt x="2945" y="4045"/>
                  <a:pt x="2945" y="5400"/>
                </a:cubicBezTo>
                <a:cubicBezTo>
                  <a:pt x="2945" y="6756"/>
                  <a:pt x="4044" y="7855"/>
                  <a:pt x="54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42" name="Shape 2563">
            <a:extLst>
              <a:ext uri="{FF2B5EF4-FFF2-40B4-BE49-F238E27FC236}">
                <a16:creationId xmlns:a16="http://schemas.microsoft.com/office/drawing/2014/main" id="{9ECC2299-36BC-A44E-A933-CA2DEBE5E693}"/>
              </a:ext>
            </a:extLst>
          </p:cNvPr>
          <p:cNvSpPr/>
          <p:nvPr userDrawn="1"/>
        </p:nvSpPr>
        <p:spPr>
          <a:xfrm>
            <a:off x="3759200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43" name="Shape 2564">
            <a:extLst>
              <a:ext uri="{FF2B5EF4-FFF2-40B4-BE49-F238E27FC236}">
                <a16:creationId xmlns:a16="http://schemas.microsoft.com/office/drawing/2014/main" id="{152A6C04-0DE0-CE47-BDB3-1837A529D155}"/>
              </a:ext>
            </a:extLst>
          </p:cNvPr>
          <p:cNvSpPr/>
          <p:nvPr userDrawn="1"/>
        </p:nvSpPr>
        <p:spPr>
          <a:xfrm>
            <a:off x="4178300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18" y="10800"/>
                </a:moveTo>
                <a:lnTo>
                  <a:pt x="11782" y="10800"/>
                </a:lnTo>
                <a:lnTo>
                  <a:pt x="11782" y="12764"/>
                </a:lnTo>
                <a:lnTo>
                  <a:pt x="9818" y="12764"/>
                </a:lnTo>
                <a:cubicBezTo>
                  <a:pt x="9818" y="12764"/>
                  <a:pt x="9818" y="10800"/>
                  <a:pt x="9818" y="10800"/>
                </a:cubicBezTo>
                <a:close/>
                <a:moveTo>
                  <a:pt x="9327" y="13745"/>
                </a:moveTo>
                <a:lnTo>
                  <a:pt x="12273" y="13745"/>
                </a:lnTo>
                <a:cubicBezTo>
                  <a:pt x="12544" y="13745"/>
                  <a:pt x="12764" y="13526"/>
                  <a:pt x="12764" y="13255"/>
                </a:cubicBezTo>
                <a:lnTo>
                  <a:pt x="12764" y="10309"/>
                </a:lnTo>
                <a:cubicBezTo>
                  <a:pt x="12764" y="10038"/>
                  <a:pt x="12544" y="9818"/>
                  <a:pt x="12273" y="9818"/>
                </a:cubicBezTo>
                <a:lnTo>
                  <a:pt x="9327" y="9818"/>
                </a:lnTo>
                <a:cubicBezTo>
                  <a:pt x="9056" y="9818"/>
                  <a:pt x="8836" y="10038"/>
                  <a:pt x="8836" y="10309"/>
                </a:cubicBezTo>
                <a:lnTo>
                  <a:pt x="8836" y="13255"/>
                </a:lnTo>
                <a:cubicBezTo>
                  <a:pt x="8836" y="13526"/>
                  <a:pt x="9056" y="13745"/>
                  <a:pt x="9327" y="13745"/>
                </a:cubicBezTo>
                <a:moveTo>
                  <a:pt x="14727" y="15709"/>
                </a:moveTo>
                <a:lnTo>
                  <a:pt x="16691" y="15709"/>
                </a:lnTo>
                <a:lnTo>
                  <a:pt x="16691" y="17673"/>
                </a:lnTo>
                <a:lnTo>
                  <a:pt x="14727" y="17673"/>
                </a:lnTo>
                <a:cubicBezTo>
                  <a:pt x="14727" y="17673"/>
                  <a:pt x="14727" y="15709"/>
                  <a:pt x="14727" y="15709"/>
                </a:cubicBezTo>
                <a:close/>
                <a:moveTo>
                  <a:pt x="14236" y="18655"/>
                </a:moveTo>
                <a:lnTo>
                  <a:pt x="17182" y="18655"/>
                </a:lnTo>
                <a:cubicBezTo>
                  <a:pt x="17453" y="18655"/>
                  <a:pt x="17673" y="18435"/>
                  <a:pt x="17673" y="18164"/>
                </a:cubicBezTo>
                <a:lnTo>
                  <a:pt x="17673" y="15218"/>
                </a:lnTo>
                <a:cubicBezTo>
                  <a:pt x="17673" y="14947"/>
                  <a:pt x="17453" y="14727"/>
                  <a:pt x="17182" y="14727"/>
                </a:cubicBezTo>
                <a:lnTo>
                  <a:pt x="14236" y="14727"/>
                </a:lnTo>
                <a:cubicBezTo>
                  <a:pt x="13965" y="14727"/>
                  <a:pt x="13745" y="14947"/>
                  <a:pt x="13745" y="15218"/>
                </a:cubicBezTo>
                <a:lnTo>
                  <a:pt x="13745" y="18164"/>
                </a:lnTo>
                <a:cubicBezTo>
                  <a:pt x="13745" y="18435"/>
                  <a:pt x="13965" y="18655"/>
                  <a:pt x="14236" y="18655"/>
                </a:cubicBezTo>
                <a:moveTo>
                  <a:pt x="9818" y="5891"/>
                </a:moveTo>
                <a:lnTo>
                  <a:pt x="11782" y="5891"/>
                </a:lnTo>
                <a:lnTo>
                  <a:pt x="11782" y="7855"/>
                </a:lnTo>
                <a:lnTo>
                  <a:pt x="9818" y="7855"/>
                </a:lnTo>
                <a:cubicBezTo>
                  <a:pt x="9818" y="7855"/>
                  <a:pt x="9818" y="5891"/>
                  <a:pt x="9818" y="5891"/>
                </a:cubicBezTo>
                <a:close/>
                <a:moveTo>
                  <a:pt x="9327" y="8836"/>
                </a:moveTo>
                <a:lnTo>
                  <a:pt x="12273" y="8836"/>
                </a:lnTo>
                <a:cubicBezTo>
                  <a:pt x="12544" y="8836"/>
                  <a:pt x="12764" y="8617"/>
                  <a:pt x="12764" y="8345"/>
                </a:cubicBezTo>
                <a:lnTo>
                  <a:pt x="12764" y="5400"/>
                </a:lnTo>
                <a:cubicBezTo>
                  <a:pt x="12764" y="5129"/>
                  <a:pt x="12544" y="4909"/>
                  <a:pt x="12273" y="4909"/>
                </a:cubicBezTo>
                <a:lnTo>
                  <a:pt x="9327" y="4909"/>
                </a:lnTo>
                <a:cubicBezTo>
                  <a:pt x="9056" y="4909"/>
                  <a:pt x="8836" y="5129"/>
                  <a:pt x="8836" y="5400"/>
                </a:cubicBezTo>
                <a:lnTo>
                  <a:pt x="8836" y="8345"/>
                </a:lnTo>
                <a:cubicBezTo>
                  <a:pt x="8836" y="8617"/>
                  <a:pt x="9056" y="8836"/>
                  <a:pt x="9327" y="8836"/>
                </a:cubicBezTo>
                <a:moveTo>
                  <a:pt x="4909" y="15709"/>
                </a:moveTo>
                <a:lnTo>
                  <a:pt x="6873" y="15709"/>
                </a:lnTo>
                <a:lnTo>
                  <a:pt x="6873" y="17673"/>
                </a:lnTo>
                <a:lnTo>
                  <a:pt x="4909" y="17673"/>
                </a:lnTo>
                <a:cubicBezTo>
                  <a:pt x="4909" y="17673"/>
                  <a:pt x="4909" y="15709"/>
                  <a:pt x="4909" y="15709"/>
                </a:cubicBezTo>
                <a:close/>
                <a:moveTo>
                  <a:pt x="4418" y="18655"/>
                </a:moveTo>
                <a:lnTo>
                  <a:pt x="7364" y="18655"/>
                </a:lnTo>
                <a:cubicBezTo>
                  <a:pt x="7635" y="18655"/>
                  <a:pt x="7855" y="18435"/>
                  <a:pt x="7855" y="18164"/>
                </a:cubicBezTo>
                <a:lnTo>
                  <a:pt x="7855" y="15218"/>
                </a:lnTo>
                <a:cubicBezTo>
                  <a:pt x="7855" y="14947"/>
                  <a:pt x="7635" y="14727"/>
                  <a:pt x="7364" y="14727"/>
                </a:cubicBezTo>
                <a:lnTo>
                  <a:pt x="4418" y="14727"/>
                </a:lnTo>
                <a:cubicBezTo>
                  <a:pt x="4147" y="14727"/>
                  <a:pt x="3927" y="14947"/>
                  <a:pt x="3927" y="15218"/>
                </a:cubicBezTo>
                <a:lnTo>
                  <a:pt x="3927" y="18164"/>
                </a:lnTo>
                <a:cubicBezTo>
                  <a:pt x="3927" y="18435"/>
                  <a:pt x="4147" y="18655"/>
                  <a:pt x="4418" y="18655"/>
                </a:cubicBezTo>
                <a:moveTo>
                  <a:pt x="14727" y="10800"/>
                </a:moveTo>
                <a:lnTo>
                  <a:pt x="16691" y="10800"/>
                </a:lnTo>
                <a:lnTo>
                  <a:pt x="16691" y="12764"/>
                </a:lnTo>
                <a:lnTo>
                  <a:pt x="14727" y="12764"/>
                </a:lnTo>
                <a:cubicBezTo>
                  <a:pt x="14727" y="12764"/>
                  <a:pt x="14727" y="10800"/>
                  <a:pt x="14727" y="10800"/>
                </a:cubicBezTo>
                <a:close/>
                <a:moveTo>
                  <a:pt x="14236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lnTo>
                  <a:pt x="17673" y="10309"/>
                </a:lnTo>
                <a:cubicBezTo>
                  <a:pt x="17673" y="10038"/>
                  <a:pt x="17453" y="9818"/>
                  <a:pt x="17182" y="9818"/>
                </a:cubicBezTo>
                <a:lnTo>
                  <a:pt x="14236" y="9818"/>
                </a:lnTo>
                <a:cubicBezTo>
                  <a:pt x="13965" y="9818"/>
                  <a:pt x="13745" y="10038"/>
                  <a:pt x="13745" y="10309"/>
                </a:cubicBezTo>
                <a:lnTo>
                  <a:pt x="13745" y="13255"/>
                </a:lnTo>
                <a:cubicBezTo>
                  <a:pt x="13745" y="13526"/>
                  <a:pt x="13965" y="13745"/>
                  <a:pt x="14236" y="13745"/>
                </a:cubicBezTo>
                <a:moveTo>
                  <a:pt x="4909" y="10800"/>
                </a:moveTo>
                <a:lnTo>
                  <a:pt x="6873" y="10800"/>
                </a:lnTo>
                <a:lnTo>
                  <a:pt x="6873" y="12764"/>
                </a:lnTo>
                <a:lnTo>
                  <a:pt x="4909" y="12764"/>
                </a:lnTo>
                <a:cubicBezTo>
                  <a:pt x="4909" y="12764"/>
                  <a:pt x="4909" y="10800"/>
                  <a:pt x="4909" y="10800"/>
                </a:cubicBezTo>
                <a:close/>
                <a:moveTo>
                  <a:pt x="4418" y="13745"/>
                </a:moveTo>
                <a:lnTo>
                  <a:pt x="7364" y="13745"/>
                </a:lnTo>
                <a:cubicBezTo>
                  <a:pt x="7635" y="13745"/>
                  <a:pt x="7855" y="13526"/>
                  <a:pt x="7855" y="13255"/>
                </a:cubicBezTo>
                <a:lnTo>
                  <a:pt x="7855" y="10309"/>
                </a:lnTo>
                <a:cubicBezTo>
                  <a:pt x="7855" y="10038"/>
                  <a:pt x="7635" y="9818"/>
                  <a:pt x="7364" y="9818"/>
                </a:cubicBezTo>
                <a:lnTo>
                  <a:pt x="4418" y="9818"/>
                </a:lnTo>
                <a:cubicBezTo>
                  <a:pt x="4147" y="9818"/>
                  <a:pt x="3927" y="10038"/>
                  <a:pt x="3927" y="10309"/>
                </a:cubicBezTo>
                <a:lnTo>
                  <a:pt x="3927" y="13255"/>
                </a:lnTo>
                <a:cubicBezTo>
                  <a:pt x="3927" y="13526"/>
                  <a:pt x="4147" y="13745"/>
                  <a:pt x="4418" y="13745"/>
                </a:cubicBezTo>
                <a:moveTo>
                  <a:pt x="4909" y="5891"/>
                </a:moveTo>
                <a:lnTo>
                  <a:pt x="6873" y="5891"/>
                </a:lnTo>
                <a:lnTo>
                  <a:pt x="6873" y="7855"/>
                </a:lnTo>
                <a:lnTo>
                  <a:pt x="4909" y="7855"/>
                </a:lnTo>
                <a:cubicBezTo>
                  <a:pt x="4909" y="7855"/>
                  <a:pt x="4909" y="5891"/>
                  <a:pt x="4909" y="5891"/>
                </a:cubicBezTo>
                <a:close/>
                <a:moveTo>
                  <a:pt x="4418" y="8836"/>
                </a:moveTo>
                <a:lnTo>
                  <a:pt x="7364" y="8836"/>
                </a:lnTo>
                <a:cubicBezTo>
                  <a:pt x="7635" y="8836"/>
                  <a:pt x="7855" y="8617"/>
                  <a:pt x="7855" y="8345"/>
                </a:cubicBezTo>
                <a:lnTo>
                  <a:pt x="7855" y="5400"/>
                </a:lnTo>
                <a:cubicBezTo>
                  <a:pt x="7855" y="5129"/>
                  <a:pt x="7635" y="4909"/>
                  <a:pt x="7364" y="4909"/>
                </a:cubicBezTo>
                <a:lnTo>
                  <a:pt x="4418" y="4909"/>
                </a:lnTo>
                <a:cubicBezTo>
                  <a:pt x="4147" y="4909"/>
                  <a:pt x="3927" y="5129"/>
                  <a:pt x="3927" y="5400"/>
                </a:cubicBezTo>
                <a:lnTo>
                  <a:pt x="3927" y="8345"/>
                </a:lnTo>
                <a:cubicBezTo>
                  <a:pt x="3927" y="8617"/>
                  <a:pt x="4147" y="8836"/>
                  <a:pt x="4418" y="8836"/>
                </a:cubicBezTo>
                <a:moveTo>
                  <a:pt x="14727" y="5891"/>
                </a:moveTo>
                <a:lnTo>
                  <a:pt x="16691" y="5891"/>
                </a:lnTo>
                <a:lnTo>
                  <a:pt x="16691" y="7855"/>
                </a:lnTo>
                <a:lnTo>
                  <a:pt x="14727" y="7855"/>
                </a:lnTo>
                <a:cubicBezTo>
                  <a:pt x="14727" y="7855"/>
                  <a:pt x="14727" y="5891"/>
                  <a:pt x="14727" y="5891"/>
                </a:cubicBezTo>
                <a:close/>
                <a:moveTo>
                  <a:pt x="14236" y="8836"/>
                </a:moveTo>
                <a:lnTo>
                  <a:pt x="17182" y="8836"/>
                </a:lnTo>
                <a:cubicBezTo>
                  <a:pt x="17453" y="8836"/>
                  <a:pt x="17673" y="8617"/>
                  <a:pt x="17673" y="8345"/>
                </a:cubicBezTo>
                <a:lnTo>
                  <a:pt x="17673" y="5400"/>
                </a:lnTo>
                <a:cubicBezTo>
                  <a:pt x="17673" y="5129"/>
                  <a:pt x="17453" y="4909"/>
                  <a:pt x="17182" y="4909"/>
                </a:cubicBezTo>
                <a:lnTo>
                  <a:pt x="14236" y="4909"/>
                </a:lnTo>
                <a:cubicBezTo>
                  <a:pt x="13965" y="4909"/>
                  <a:pt x="13745" y="5129"/>
                  <a:pt x="13745" y="5400"/>
                </a:cubicBezTo>
                <a:lnTo>
                  <a:pt x="13745" y="8345"/>
                </a:lnTo>
                <a:cubicBezTo>
                  <a:pt x="13745" y="8617"/>
                  <a:pt x="13965" y="8836"/>
                  <a:pt x="14236" y="8836"/>
                </a:cubicBezTo>
                <a:moveTo>
                  <a:pt x="19636" y="1964"/>
                </a:moveTo>
                <a:lnTo>
                  <a:pt x="1964" y="1964"/>
                </a:lnTo>
                <a:lnTo>
                  <a:pt x="1964" y="982"/>
                </a:lnTo>
                <a:lnTo>
                  <a:pt x="19636" y="982"/>
                </a:lnTo>
                <a:cubicBezTo>
                  <a:pt x="19636" y="982"/>
                  <a:pt x="19636" y="1964"/>
                  <a:pt x="19636" y="1964"/>
                </a:cubicBezTo>
                <a:close/>
                <a:moveTo>
                  <a:pt x="19636" y="20618"/>
                </a:moveTo>
                <a:lnTo>
                  <a:pt x="12764" y="20618"/>
                </a:lnTo>
                <a:lnTo>
                  <a:pt x="12764" y="15218"/>
                </a:lnTo>
                <a:cubicBezTo>
                  <a:pt x="12764" y="14947"/>
                  <a:pt x="12544" y="14727"/>
                  <a:pt x="12273" y="14727"/>
                </a:cubicBezTo>
                <a:lnTo>
                  <a:pt x="9327" y="14727"/>
                </a:lnTo>
                <a:cubicBezTo>
                  <a:pt x="9056" y="14727"/>
                  <a:pt x="8836" y="14947"/>
                  <a:pt x="8836" y="15218"/>
                </a:cubicBezTo>
                <a:lnTo>
                  <a:pt x="8836" y="20618"/>
                </a:lnTo>
                <a:lnTo>
                  <a:pt x="1964" y="20618"/>
                </a:lnTo>
                <a:lnTo>
                  <a:pt x="1964" y="2945"/>
                </a:lnTo>
                <a:lnTo>
                  <a:pt x="19636" y="2945"/>
                </a:lnTo>
                <a:cubicBezTo>
                  <a:pt x="19636" y="2945"/>
                  <a:pt x="19636" y="20618"/>
                  <a:pt x="19636" y="20618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5709"/>
                </a:lnTo>
                <a:lnTo>
                  <a:pt x="11782" y="15709"/>
                </a:lnTo>
                <a:cubicBezTo>
                  <a:pt x="11782" y="15709"/>
                  <a:pt x="11782" y="20618"/>
                  <a:pt x="11782" y="20618"/>
                </a:cubicBezTo>
                <a:close/>
                <a:moveTo>
                  <a:pt x="21109" y="1964"/>
                </a:moveTo>
                <a:lnTo>
                  <a:pt x="20618" y="1964"/>
                </a:lnTo>
                <a:lnTo>
                  <a:pt x="20618" y="491"/>
                </a:lnTo>
                <a:cubicBezTo>
                  <a:pt x="20618" y="220"/>
                  <a:pt x="20399" y="0"/>
                  <a:pt x="20127" y="0"/>
                </a:cubicBezTo>
                <a:lnTo>
                  <a:pt x="1473" y="0"/>
                </a:lnTo>
                <a:cubicBezTo>
                  <a:pt x="1201" y="0"/>
                  <a:pt x="982" y="220"/>
                  <a:pt x="982" y="491"/>
                </a:cubicBezTo>
                <a:lnTo>
                  <a:pt x="982" y="1964"/>
                </a:lnTo>
                <a:lnTo>
                  <a:pt x="491" y="1964"/>
                </a:lnTo>
                <a:cubicBezTo>
                  <a:pt x="220" y="1964"/>
                  <a:pt x="0" y="2184"/>
                  <a:pt x="0" y="2455"/>
                </a:cubicBezTo>
                <a:cubicBezTo>
                  <a:pt x="0" y="2726"/>
                  <a:pt x="220" y="2945"/>
                  <a:pt x="491" y="2945"/>
                </a:cubicBezTo>
                <a:lnTo>
                  <a:pt x="982" y="2945"/>
                </a:lnTo>
                <a:lnTo>
                  <a:pt x="982" y="21109"/>
                </a:lnTo>
                <a:cubicBezTo>
                  <a:pt x="982" y="21381"/>
                  <a:pt x="1201" y="21600"/>
                  <a:pt x="1473" y="21600"/>
                </a:cubicBezTo>
                <a:lnTo>
                  <a:pt x="20127" y="21600"/>
                </a:lnTo>
                <a:cubicBezTo>
                  <a:pt x="20399" y="21600"/>
                  <a:pt x="20618" y="21381"/>
                  <a:pt x="20618" y="21109"/>
                </a:cubicBezTo>
                <a:lnTo>
                  <a:pt x="20618" y="2945"/>
                </a:lnTo>
                <a:lnTo>
                  <a:pt x="21109" y="2945"/>
                </a:lnTo>
                <a:cubicBezTo>
                  <a:pt x="21380" y="2945"/>
                  <a:pt x="21600" y="2726"/>
                  <a:pt x="21600" y="2455"/>
                </a:cubicBezTo>
                <a:cubicBezTo>
                  <a:pt x="21600" y="2184"/>
                  <a:pt x="21380" y="1964"/>
                  <a:pt x="21109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44" name="Shape 2565">
            <a:extLst>
              <a:ext uri="{FF2B5EF4-FFF2-40B4-BE49-F238E27FC236}">
                <a16:creationId xmlns:a16="http://schemas.microsoft.com/office/drawing/2014/main" id="{0B3DA20E-ED69-954E-99FF-0E36667B015A}"/>
              </a:ext>
            </a:extLst>
          </p:cNvPr>
          <p:cNvSpPr/>
          <p:nvPr userDrawn="1"/>
        </p:nvSpPr>
        <p:spPr>
          <a:xfrm>
            <a:off x="411163" y="3519488"/>
            <a:ext cx="219075" cy="17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855" y="8400"/>
                </a:moveTo>
                <a:lnTo>
                  <a:pt x="13745" y="8400"/>
                </a:lnTo>
                <a:lnTo>
                  <a:pt x="13745" y="9600"/>
                </a:lnTo>
                <a:lnTo>
                  <a:pt x="7855" y="9600"/>
                </a:lnTo>
                <a:cubicBezTo>
                  <a:pt x="7855" y="9600"/>
                  <a:pt x="7855" y="8400"/>
                  <a:pt x="7855" y="8400"/>
                </a:cubicBezTo>
                <a:close/>
                <a:moveTo>
                  <a:pt x="7855" y="10800"/>
                </a:moveTo>
                <a:lnTo>
                  <a:pt x="13745" y="10800"/>
                </a:lnTo>
                <a:cubicBezTo>
                  <a:pt x="14287" y="10800"/>
                  <a:pt x="14727" y="10262"/>
                  <a:pt x="14727" y="9600"/>
                </a:cubicBezTo>
                <a:lnTo>
                  <a:pt x="14727" y="8400"/>
                </a:lnTo>
                <a:cubicBezTo>
                  <a:pt x="14727" y="7737"/>
                  <a:pt x="14287" y="7200"/>
                  <a:pt x="13745" y="7200"/>
                </a:cubicBezTo>
                <a:lnTo>
                  <a:pt x="7855" y="7200"/>
                </a:lnTo>
                <a:cubicBezTo>
                  <a:pt x="7313" y="7200"/>
                  <a:pt x="6873" y="7737"/>
                  <a:pt x="6873" y="8400"/>
                </a:cubicBezTo>
                <a:lnTo>
                  <a:pt x="6873" y="9600"/>
                </a:lnTo>
                <a:cubicBezTo>
                  <a:pt x="6873" y="10262"/>
                  <a:pt x="7313" y="10800"/>
                  <a:pt x="7855" y="10800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45" name="Shape 2566">
            <a:extLst>
              <a:ext uri="{FF2B5EF4-FFF2-40B4-BE49-F238E27FC236}">
                <a16:creationId xmlns:a16="http://schemas.microsoft.com/office/drawing/2014/main" id="{86B1CB6F-95AF-E64B-90F3-4765863BCBB3}"/>
              </a:ext>
            </a:extLst>
          </p:cNvPr>
          <p:cNvSpPr/>
          <p:nvPr userDrawn="1"/>
        </p:nvSpPr>
        <p:spPr>
          <a:xfrm>
            <a:off x="830263" y="3519488"/>
            <a:ext cx="219075" cy="17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2000"/>
                </a:moveTo>
                <a:cubicBezTo>
                  <a:pt x="6653" y="12000"/>
                  <a:pt x="6873" y="12268"/>
                  <a:pt x="6873" y="12599"/>
                </a:cubicBezTo>
                <a:cubicBezTo>
                  <a:pt x="6873" y="12931"/>
                  <a:pt x="6653" y="13199"/>
                  <a:pt x="6382" y="13199"/>
                </a:cubicBezTo>
                <a:cubicBezTo>
                  <a:pt x="6111" y="13199"/>
                  <a:pt x="5891" y="12931"/>
                  <a:pt x="5891" y="12599"/>
                </a:cubicBezTo>
                <a:cubicBezTo>
                  <a:pt x="5891" y="12268"/>
                  <a:pt x="6111" y="12000"/>
                  <a:pt x="6382" y="12000"/>
                </a:cubicBezTo>
                <a:moveTo>
                  <a:pt x="6382" y="14399"/>
                </a:moveTo>
                <a:cubicBezTo>
                  <a:pt x="7195" y="14399"/>
                  <a:pt x="7855" y="13594"/>
                  <a:pt x="7855" y="12599"/>
                </a:cubicBezTo>
                <a:cubicBezTo>
                  <a:pt x="7855" y="11606"/>
                  <a:pt x="7195" y="10800"/>
                  <a:pt x="6382" y="10800"/>
                </a:cubicBezTo>
                <a:cubicBezTo>
                  <a:pt x="5568" y="10800"/>
                  <a:pt x="4909" y="11606"/>
                  <a:pt x="4909" y="12599"/>
                </a:cubicBezTo>
                <a:cubicBezTo>
                  <a:pt x="4909" y="13594"/>
                  <a:pt x="5568" y="14399"/>
                  <a:pt x="6382" y="14399"/>
                </a:cubicBezTo>
                <a:moveTo>
                  <a:pt x="20618" y="3600"/>
                </a:moveTo>
                <a:lnTo>
                  <a:pt x="982" y="36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3600"/>
                  <a:pt x="20618" y="3600"/>
                </a:cubicBezTo>
                <a:close/>
                <a:moveTo>
                  <a:pt x="18655" y="20399"/>
                </a:moveTo>
                <a:lnTo>
                  <a:pt x="2945" y="20399"/>
                </a:lnTo>
                <a:lnTo>
                  <a:pt x="2945" y="4800"/>
                </a:lnTo>
                <a:lnTo>
                  <a:pt x="18655" y="4800"/>
                </a:lnTo>
                <a:cubicBezTo>
                  <a:pt x="18655" y="4800"/>
                  <a:pt x="18655" y="20399"/>
                  <a:pt x="18655" y="2039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3600"/>
                </a:lnTo>
                <a:cubicBezTo>
                  <a:pt x="0" y="4263"/>
                  <a:pt x="440" y="4800"/>
                  <a:pt x="982" y="4800"/>
                </a:cubicBezTo>
                <a:lnTo>
                  <a:pt x="1964" y="4800"/>
                </a:lnTo>
                <a:lnTo>
                  <a:pt x="1964" y="20399"/>
                </a:lnTo>
                <a:cubicBezTo>
                  <a:pt x="1964" y="21062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062"/>
                  <a:pt x="19636" y="20399"/>
                </a:cubicBezTo>
                <a:lnTo>
                  <a:pt x="19636" y="4800"/>
                </a:lnTo>
                <a:lnTo>
                  <a:pt x="20618" y="4800"/>
                </a:lnTo>
                <a:cubicBezTo>
                  <a:pt x="21160" y="4800"/>
                  <a:pt x="21600" y="4263"/>
                  <a:pt x="21600" y="36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10800" y="12000"/>
                </a:moveTo>
                <a:cubicBezTo>
                  <a:pt x="11071" y="12000"/>
                  <a:pt x="11291" y="12268"/>
                  <a:pt x="11291" y="12599"/>
                </a:cubicBezTo>
                <a:cubicBezTo>
                  <a:pt x="11291" y="12931"/>
                  <a:pt x="11071" y="13199"/>
                  <a:pt x="10800" y="13199"/>
                </a:cubicBezTo>
                <a:cubicBezTo>
                  <a:pt x="10529" y="13199"/>
                  <a:pt x="10309" y="12931"/>
                  <a:pt x="10309" y="12599"/>
                </a:cubicBezTo>
                <a:cubicBezTo>
                  <a:pt x="10309" y="12268"/>
                  <a:pt x="10529" y="12000"/>
                  <a:pt x="10800" y="12000"/>
                </a:cubicBezTo>
                <a:moveTo>
                  <a:pt x="10800" y="14399"/>
                </a:moveTo>
                <a:cubicBezTo>
                  <a:pt x="11614" y="14399"/>
                  <a:pt x="12273" y="13594"/>
                  <a:pt x="12273" y="12599"/>
                </a:cubicBezTo>
                <a:cubicBezTo>
                  <a:pt x="12273" y="11606"/>
                  <a:pt x="11614" y="10800"/>
                  <a:pt x="10800" y="10800"/>
                </a:cubicBezTo>
                <a:cubicBezTo>
                  <a:pt x="9986" y="10800"/>
                  <a:pt x="9327" y="11606"/>
                  <a:pt x="9327" y="12599"/>
                </a:cubicBezTo>
                <a:cubicBezTo>
                  <a:pt x="9327" y="13594"/>
                  <a:pt x="9986" y="14399"/>
                  <a:pt x="10800" y="14399"/>
                </a:cubicBezTo>
                <a:moveTo>
                  <a:pt x="15218" y="12000"/>
                </a:moveTo>
                <a:cubicBezTo>
                  <a:pt x="15489" y="12000"/>
                  <a:pt x="15709" y="12268"/>
                  <a:pt x="15709" y="12599"/>
                </a:cubicBezTo>
                <a:cubicBezTo>
                  <a:pt x="15709" y="12931"/>
                  <a:pt x="15489" y="13199"/>
                  <a:pt x="15218" y="13199"/>
                </a:cubicBezTo>
                <a:cubicBezTo>
                  <a:pt x="14947" y="13199"/>
                  <a:pt x="14727" y="12931"/>
                  <a:pt x="14727" y="12599"/>
                </a:cubicBezTo>
                <a:cubicBezTo>
                  <a:pt x="14727" y="12268"/>
                  <a:pt x="14947" y="12000"/>
                  <a:pt x="15218" y="12000"/>
                </a:cubicBezTo>
                <a:moveTo>
                  <a:pt x="15218" y="14399"/>
                </a:moveTo>
                <a:cubicBezTo>
                  <a:pt x="16032" y="14399"/>
                  <a:pt x="16691" y="13594"/>
                  <a:pt x="16691" y="12599"/>
                </a:cubicBezTo>
                <a:cubicBezTo>
                  <a:pt x="16691" y="11606"/>
                  <a:pt x="16032" y="10800"/>
                  <a:pt x="15218" y="10800"/>
                </a:cubicBezTo>
                <a:cubicBezTo>
                  <a:pt x="14405" y="10800"/>
                  <a:pt x="13745" y="11606"/>
                  <a:pt x="13745" y="12599"/>
                </a:cubicBezTo>
                <a:cubicBezTo>
                  <a:pt x="13745" y="13594"/>
                  <a:pt x="14405" y="14399"/>
                  <a:pt x="15218" y="14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46" name="Shape 2567">
            <a:extLst>
              <a:ext uri="{FF2B5EF4-FFF2-40B4-BE49-F238E27FC236}">
                <a16:creationId xmlns:a16="http://schemas.microsoft.com/office/drawing/2014/main" id="{6EB9D803-9F66-1648-A1B2-3FE6C877B671}"/>
              </a:ext>
            </a:extLst>
          </p:cNvPr>
          <p:cNvSpPr/>
          <p:nvPr userDrawn="1"/>
        </p:nvSpPr>
        <p:spPr>
          <a:xfrm>
            <a:off x="1249363" y="35004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11782"/>
                </a:moveTo>
                <a:cubicBezTo>
                  <a:pt x="7584" y="11782"/>
                  <a:pt x="7364" y="12001"/>
                  <a:pt x="7364" y="12272"/>
                </a:cubicBezTo>
                <a:cubicBezTo>
                  <a:pt x="7364" y="12408"/>
                  <a:pt x="7419" y="12531"/>
                  <a:pt x="7507" y="12619"/>
                </a:cubicBezTo>
                <a:lnTo>
                  <a:pt x="10453" y="15565"/>
                </a:lnTo>
                <a:cubicBezTo>
                  <a:pt x="10542" y="15654"/>
                  <a:pt x="10665" y="15709"/>
                  <a:pt x="10800" y="15709"/>
                </a:cubicBezTo>
                <a:cubicBezTo>
                  <a:pt x="10935" y="15709"/>
                  <a:pt x="11058" y="15654"/>
                  <a:pt x="11147" y="15565"/>
                </a:cubicBezTo>
                <a:lnTo>
                  <a:pt x="14093" y="12619"/>
                </a:lnTo>
                <a:cubicBezTo>
                  <a:pt x="14181" y="12531"/>
                  <a:pt x="14236" y="12408"/>
                  <a:pt x="14236" y="12272"/>
                </a:cubicBezTo>
                <a:cubicBezTo>
                  <a:pt x="14236" y="12001"/>
                  <a:pt x="14016" y="11782"/>
                  <a:pt x="13745" y="11782"/>
                </a:cubicBezTo>
                <a:cubicBezTo>
                  <a:pt x="13610" y="11782"/>
                  <a:pt x="13487" y="11837"/>
                  <a:pt x="13398" y="11925"/>
                </a:cubicBezTo>
                <a:lnTo>
                  <a:pt x="11291" y="14033"/>
                </a:lnTo>
                <a:lnTo>
                  <a:pt x="11291" y="492"/>
                </a:lnTo>
                <a:lnTo>
                  <a:pt x="11291" y="491"/>
                </a:lnTo>
                <a:cubicBezTo>
                  <a:pt x="11291" y="220"/>
                  <a:pt x="11071" y="0"/>
                  <a:pt x="10800" y="0"/>
                </a:cubicBezTo>
                <a:cubicBezTo>
                  <a:pt x="10529" y="0"/>
                  <a:pt x="10309" y="220"/>
                  <a:pt x="10309" y="491"/>
                </a:cubicBezTo>
                <a:lnTo>
                  <a:pt x="10309" y="14033"/>
                </a:lnTo>
                <a:lnTo>
                  <a:pt x="8202" y="11925"/>
                </a:lnTo>
                <a:cubicBezTo>
                  <a:pt x="8113" y="11837"/>
                  <a:pt x="7990" y="11782"/>
                  <a:pt x="7855" y="117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47" name="Shape 2568">
            <a:extLst>
              <a:ext uri="{FF2B5EF4-FFF2-40B4-BE49-F238E27FC236}">
                <a16:creationId xmlns:a16="http://schemas.microsoft.com/office/drawing/2014/main" id="{7A7C3B01-A47A-3D4B-B412-CB0586D93663}"/>
              </a:ext>
            </a:extLst>
          </p:cNvPr>
          <p:cNvSpPr/>
          <p:nvPr userDrawn="1"/>
        </p:nvSpPr>
        <p:spPr>
          <a:xfrm>
            <a:off x="1666875" y="35004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4909"/>
                </a:moveTo>
                <a:lnTo>
                  <a:pt x="12764" y="4909"/>
                </a:lnTo>
                <a:cubicBezTo>
                  <a:pt x="12493" y="4909"/>
                  <a:pt x="12273" y="5129"/>
                  <a:pt x="12273" y="5400"/>
                </a:cubicBezTo>
                <a:cubicBezTo>
                  <a:pt x="12273" y="5671"/>
                  <a:pt x="12493" y="5891"/>
                  <a:pt x="12764" y="5891"/>
                </a:cubicBezTo>
                <a:lnTo>
                  <a:pt x="20618" y="5891"/>
                </a:lnTo>
                <a:lnTo>
                  <a:pt x="20618" y="7854"/>
                </a:lnTo>
                <a:lnTo>
                  <a:pt x="12764" y="7854"/>
                </a:lnTo>
                <a:cubicBezTo>
                  <a:pt x="12493" y="7854"/>
                  <a:pt x="12273" y="8074"/>
                  <a:pt x="12273" y="8345"/>
                </a:cubicBezTo>
                <a:cubicBezTo>
                  <a:pt x="12273" y="8617"/>
                  <a:pt x="12493" y="8836"/>
                  <a:pt x="12764" y="8836"/>
                </a:cubicBezTo>
                <a:lnTo>
                  <a:pt x="18655" y="8836"/>
                </a:lnTo>
                <a:lnTo>
                  <a:pt x="18655" y="20617"/>
                </a:lnTo>
                <a:lnTo>
                  <a:pt x="2945" y="20617"/>
                </a:lnTo>
                <a:lnTo>
                  <a:pt x="2945" y="8836"/>
                </a:lnTo>
                <a:lnTo>
                  <a:pt x="8836" y="8836"/>
                </a:lnTo>
                <a:cubicBezTo>
                  <a:pt x="9107" y="8836"/>
                  <a:pt x="9327" y="8617"/>
                  <a:pt x="9327" y="8345"/>
                </a:cubicBezTo>
                <a:cubicBezTo>
                  <a:pt x="9327" y="8074"/>
                  <a:pt x="9107" y="7854"/>
                  <a:pt x="8836" y="7854"/>
                </a:cubicBezTo>
                <a:lnTo>
                  <a:pt x="982" y="7854"/>
                </a:lnTo>
                <a:lnTo>
                  <a:pt x="982" y="5891"/>
                </a:lnTo>
                <a:lnTo>
                  <a:pt x="8836" y="5891"/>
                </a:lnTo>
                <a:cubicBezTo>
                  <a:pt x="9107" y="5891"/>
                  <a:pt x="9327" y="5671"/>
                  <a:pt x="9327" y="5400"/>
                </a:cubicBezTo>
                <a:cubicBezTo>
                  <a:pt x="9327" y="5129"/>
                  <a:pt x="9107" y="4909"/>
                  <a:pt x="8836" y="4909"/>
                </a:cubicBezTo>
                <a:lnTo>
                  <a:pt x="982" y="4909"/>
                </a:lnTo>
                <a:cubicBezTo>
                  <a:pt x="440" y="4909"/>
                  <a:pt x="0" y="5349"/>
                  <a:pt x="0" y="5891"/>
                </a:cubicBezTo>
                <a:lnTo>
                  <a:pt x="0" y="7854"/>
                </a:lnTo>
                <a:cubicBezTo>
                  <a:pt x="0" y="8396"/>
                  <a:pt x="440" y="8836"/>
                  <a:pt x="982" y="8836"/>
                </a:cubicBezTo>
                <a:lnTo>
                  <a:pt x="1964" y="8836"/>
                </a:lnTo>
                <a:lnTo>
                  <a:pt x="1964" y="20617"/>
                </a:lnTo>
                <a:cubicBezTo>
                  <a:pt x="1964" y="21159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59"/>
                  <a:pt x="19636" y="20617"/>
                </a:cubicBezTo>
                <a:lnTo>
                  <a:pt x="19636" y="8836"/>
                </a:lnTo>
                <a:lnTo>
                  <a:pt x="20618" y="8836"/>
                </a:lnTo>
                <a:cubicBezTo>
                  <a:pt x="21160" y="8836"/>
                  <a:pt x="21600" y="8396"/>
                  <a:pt x="21600" y="7854"/>
                </a:cubicBezTo>
                <a:lnTo>
                  <a:pt x="21600" y="5891"/>
                </a:lnTo>
                <a:cubicBezTo>
                  <a:pt x="21600" y="5349"/>
                  <a:pt x="21160" y="4909"/>
                  <a:pt x="20618" y="4909"/>
                </a:cubicBezTo>
                <a:moveTo>
                  <a:pt x="7855" y="3927"/>
                </a:moveTo>
                <a:cubicBezTo>
                  <a:pt x="7990" y="3927"/>
                  <a:pt x="8113" y="3872"/>
                  <a:pt x="8202" y="3784"/>
                </a:cubicBezTo>
                <a:lnTo>
                  <a:pt x="10309" y="1676"/>
                </a:lnTo>
                <a:lnTo>
                  <a:pt x="10309" y="15218"/>
                </a:lnTo>
                <a:lnTo>
                  <a:pt x="10309" y="15218"/>
                </a:lnTo>
                <a:cubicBezTo>
                  <a:pt x="10309" y="15489"/>
                  <a:pt x="10529" y="15709"/>
                  <a:pt x="10800" y="15709"/>
                </a:cubicBezTo>
                <a:cubicBezTo>
                  <a:pt x="11071" y="15709"/>
                  <a:pt x="11291" y="15489"/>
                  <a:pt x="11291" y="15218"/>
                </a:cubicBezTo>
                <a:lnTo>
                  <a:pt x="11291" y="1676"/>
                </a:lnTo>
                <a:lnTo>
                  <a:pt x="13398" y="3784"/>
                </a:lnTo>
                <a:cubicBezTo>
                  <a:pt x="13487" y="3872"/>
                  <a:pt x="13610" y="3927"/>
                  <a:pt x="13745" y="3927"/>
                </a:cubicBezTo>
                <a:cubicBezTo>
                  <a:pt x="14016" y="3927"/>
                  <a:pt x="14236" y="3708"/>
                  <a:pt x="14236" y="3436"/>
                </a:cubicBezTo>
                <a:cubicBezTo>
                  <a:pt x="14236" y="3301"/>
                  <a:pt x="14181" y="3178"/>
                  <a:pt x="14093" y="3089"/>
                </a:cubicBezTo>
                <a:lnTo>
                  <a:pt x="11147" y="144"/>
                </a:lnTo>
                <a:cubicBezTo>
                  <a:pt x="11058" y="55"/>
                  <a:pt x="10935" y="0"/>
                  <a:pt x="10800" y="0"/>
                </a:cubicBezTo>
                <a:cubicBezTo>
                  <a:pt x="10665" y="0"/>
                  <a:pt x="10542" y="55"/>
                  <a:pt x="10453" y="144"/>
                </a:cubicBezTo>
                <a:lnTo>
                  <a:pt x="7507" y="3089"/>
                </a:lnTo>
                <a:cubicBezTo>
                  <a:pt x="7419" y="3178"/>
                  <a:pt x="7364" y="3301"/>
                  <a:pt x="7364" y="3436"/>
                </a:cubicBezTo>
                <a:cubicBezTo>
                  <a:pt x="7364" y="3708"/>
                  <a:pt x="7584" y="3927"/>
                  <a:pt x="7855" y="39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48" name="Shape 2569">
            <a:extLst>
              <a:ext uri="{FF2B5EF4-FFF2-40B4-BE49-F238E27FC236}">
                <a16:creationId xmlns:a16="http://schemas.microsoft.com/office/drawing/2014/main" id="{A95B31A7-C91D-AB42-A210-B3B3156D9EBE}"/>
              </a:ext>
            </a:extLst>
          </p:cNvPr>
          <p:cNvSpPr/>
          <p:nvPr userDrawn="1"/>
        </p:nvSpPr>
        <p:spPr>
          <a:xfrm>
            <a:off x="2085975" y="35004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836"/>
                </a:moveTo>
                <a:lnTo>
                  <a:pt x="982" y="8836"/>
                </a:lnTo>
                <a:lnTo>
                  <a:pt x="982" y="6873"/>
                </a:lnTo>
                <a:lnTo>
                  <a:pt x="20618" y="6873"/>
                </a:lnTo>
                <a:cubicBezTo>
                  <a:pt x="20618" y="6873"/>
                  <a:pt x="20618" y="8836"/>
                  <a:pt x="20618" y="8836"/>
                </a:cubicBezTo>
                <a:close/>
                <a:moveTo>
                  <a:pt x="18655" y="20618"/>
                </a:moveTo>
                <a:lnTo>
                  <a:pt x="2945" y="20618"/>
                </a:lnTo>
                <a:lnTo>
                  <a:pt x="2945" y="9818"/>
                </a:lnTo>
                <a:lnTo>
                  <a:pt x="18655" y="9818"/>
                </a:lnTo>
                <a:cubicBezTo>
                  <a:pt x="18655" y="9818"/>
                  <a:pt x="18655" y="20618"/>
                  <a:pt x="18655" y="20618"/>
                </a:cubicBezTo>
                <a:close/>
                <a:moveTo>
                  <a:pt x="3927" y="982"/>
                </a:moveTo>
                <a:lnTo>
                  <a:pt x="11782" y="982"/>
                </a:lnTo>
                <a:lnTo>
                  <a:pt x="11782" y="3436"/>
                </a:lnTo>
                <a:cubicBezTo>
                  <a:pt x="11782" y="3708"/>
                  <a:pt x="12002" y="3927"/>
                  <a:pt x="12273" y="3927"/>
                </a:cubicBezTo>
                <a:lnTo>
                  <a:pt x="14727" y="3927"/>
                </a:lnTo>
                <a:lnTo>
                  <a:pt x="14727" y="5891"/>
                </a:lnTo>
                <a:lnTo>
                  <a:pt x="3927" y="5891"/>
                </a:lnTo>
                <a:cubicBezTo>
                  <a:pt x="3927" y="5891"/>
                  <a:pt x="3927" y="982"/>
                  <a:pt x="3927" y="982"/>
                </a:cubicBezTo>
                <a:close/>
                <a:moveTo>
                  <a:pt x="12764" y="1473"/>
                </a:moveTo>
                <a:lnTo>
                  <a:pt x="14236" y="2945"/>
                </a:lnTo>
                <a:lnTo>
                  <a:pt x="12764" y="2945"/>
                </a:lnTo>
                <a:cubicBezTo>
                  <a:pt x="12764" y="2945"/>
                  <a:pt x="12764" y="1473"/>
                  <a:pt x="12764" y="1473"/>
                </a:cubicBezTo>
                <a:close/>
                <a:moveTo>
                  <a:pt x="17673" y="1964"/>
                </a:moveTo>
                <a:lnTo>
                  <a:pt x="17673" y="5891"/>
                </a:lnTo>
                <a:lnTo>
                  <a:pt x="15709" y="5891"/>
                </a:lnTo>
                <a:lnTo>
                  <a:pt x="15709" y="2945"/>
                </a:lnTo>
                <a:lnTo>
                  <a:pt x="14727" y="1964"/>
                </a:lnTo>
                <a:cubicBezTo>
                  <a:pt x="14727" y="1964"/>
                  <a:pt x="17673" y="1964"/>
                  <a:pt x="17673" y="1964"/>
                </a:cubicBezTo>
                <a:close/>
                <a:moveTo>
                  <a:pt x="20618" y="5891"/>
                </a:moveTo>
                <a:lnTo>
                  <a:pt x="18655" y="5891"/>
                </a:lnTo>
                <a:lnTo>
                  <a:pt x="18655" y="1964"/>
                </a:lnTo>
                <a:cubicBezTo>
                  <a:pt x="18655" y="1422"/>
                  <a:pt x="18215" y="982"/>
                  <a:pt x="17673" y="982"/>
                </a:cubicBezTo>
                <a:lnTo>
                  <a:pt x="13745" y="982"/>
                </a:lnTo>
                <a:lnTo>
                  <a:pt x="12764" y="0"/>
                </a:lnTo>
                <a:lnTo>
                  <a:pt x="3927" y="0"/>
                </a:lnTo>
                <a:cubicBezTo>
                  <a:pt x="3385" y="0"/>
                  <a:pt x="2945" y="440"/>
                  <a:pt x="2945" y="982"/>
                </a:cubicBezTo>
                <a:lnTo>
                  <a:pt x="2945" y="5891"/>
                </a:lnTo>
                <a:lnTo>
                  <a:pt x="982" y="5891"/>
                </a:lnTo>
                <a:cubicBezTo>
                  <a:pt x="440" y="5891"/>
                  <a:pt x="0" y="6331"/>
                  <a:pt x="0" y="6873"/>
                </a:cubicBezTo>
                <a:lnTo>
                  <a:pt x="0" y="8836"/>
                </a:lnTo>
                <a:cubicBezTo>
                  <a:pt x="0" y="9379"/>
                  <a:pt x="440" y="9818"/>
                  <a:pt x="982" y="9818"/>
                </a:cubicBezTo>
                <a:lnTo>
                  <a:pt x="1964" y="9818"/>
                </a:lnTo>
                <a:lnTo>
                  <a:pt x="1964" y="20618"/>
                </a:lnTo>
                <a:cubicBezTo>
                  <a:pt x="1964" y="21160"/>
                  <a:pt x="2403" y="21600"/>
                  <a:pt x="2945" y="21600"/>
                </a:cubicBezTo>
                <a:lnTo>
                  <a:pt x="18655" y="21600"/>
                </a:lnTo>
                <a:cubicBezTo>
                  <a:pt x="19197" y="21600"/>
                  <a:pt x="19636" y="21160"/>
                  <a:pt x="19636" y="20618"/>
                </a:cubicBezTo>
                <a:lnTo>
                  <a:pt x="19636" y="9818"/>
                </a:lnTo>
                <a:lnTo>
                  <a:pt x="20618" y="9818"/>
                </a:lnTo>
                <a:cubicBezTo>
                  <a:pt x="21160" y="9818"/>
                  <a:pt x="21600" y="9379"/>
                  <a:pt x="21600" y="8836"/>
                </a:cubicBezTo>
                <a:lnTo>
                  <a:pt x="21600" y="6873"/>
                </a:lnTo>
                <a:cubicBezTo>
                  <a:pt x="21600" y="6331"/>
                  <a:pt x="21160" y="5891"/>
                  <a:pt x="20618" y="5891"/>
                </a:cubicBezTo>
                <a:moveTo>
                  <a:pt x="7855" y="12763"/>
                </a:moveTo>
                <a:lnTo>
                  <a:pt x="13745" y="12763"/>
                </a:lnTo>
                <a:lnTo>
                  <a:pt x="13745" y="13745"/>
                </a:lnTo>
                <a:lnTo>
                  <a:pt x="7855" y="13745"/>
                </a:lnTo>
                <a:cubicBezTo>
                  <a:pt x="7855" y="13745"/>
                  <a:pt x="7855" y="12763"/>
                  <a:pt x="7855" y="12763"/>
                </a:cubicBezTo>
                <a:close/>
                <a:moveTo>
                  <a:pt x="7855" y="14727"/>
                </a:moveTo>
                <a:lnTo>
                  <a:pt x="13745" y="14727"/>
                </a:lnTo>
                <a:cubicBezTo>
                  <a:pt x="14287" y="14727"/>
                  <a:pt x="14727" y="14287"/>
                  <a:pt x="14727" y="13745"/>
                </a:cubicBezTo>
                <a:lnTo>
                  <a:pt x="14727" y="12763"/>
                </a:lnTo>
                <a:cubicBezTo>
                  <a:pt x="14727" y="12221"/>
                  <a:pt x="14287" y="11782"/>
                  <a:pt x="13745" y="11782"/>
                </a:cubicBezTo>
                <a:lnTo>
                  <a:pt x="7855" y="11782"/>
                </a:lnTo>
                <a:cubicBezTo>
                  <a:pt x="7313" y="11782"/>
                  <a:pt x="6873" y="12221"/>
                  <a:pt x="6873" y="12763"/>
                </a:cubicBezTo>
                <a:lnTo>
                  <a:pt x="6873" y="13745"/>
                </a:lnTo>
                <a:cubicBezTo>
                  <a:pt x="6873" y="14287"/>
                  <a:pt x="7313" y="14727"/>
                  <a:pt x="7855" y="1472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49" name="Shape 2570">
            <a:extLst>
              <a:ext uri="{FF2B5EF4-FFF2-40B4-BE49-F238E27FC236}">
                <a16:creationId xmlns:a16="http://schemas.microsoft.com/office/drawing/2014/main" id="{AFE1E49A-CF5B-2D44-BC9A-C1A17757B22F}"/>
              </a:ext>
            </a:extLst>
          </p:cNvPr>
          <p:cNvSpPr/>
          <p:nvPr userDrawn="1"/>
        </p:nvSpPr>
        <p:spPr>
          <a:xfrm>
            <a:off x="2503488" y="3505200"/>
            <a:ext cx="219075" cy="2143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19" extrusionOk="0">
                <a:moveTo>
                  <a:pt x="7530" y="4197"/>
                </a:moveTo>
                <a:lnTo>
                  <a:pt x="6680" y="3701"/>
                </a:lnTo>
                <a:lnTo>
                  <a:pt x="6189" y="4560"/>
                </a:lnTo>
                <a:lnTo>
                  <a:pt x="7040" y="5056"/>
                </a:lnTo>
                <a:cubicBezTo>
                  <a:pt x="7040" y="5056"/>
                  <a:pt x="7530" y="4197"/>
                  <a:pt x="7530" y="4197"/>
                </a:cubicBezTo>
                <a:close/>
                <a:moveTo>
                  <a:pt x="8512" y="2479"/>
                </a:moveTo>
                <a:lnTo>
                  <a:pt x="7662" y="1984"/>
                </a:lnTo>
                <a:lnTo>
                  <a:pt x="7171" y="2843"/>
                </a:lnTo>
                <a:lnTo>
                  <a:pt x="8021" y="3339"/>
                </a:lnTo>
                <a:cubicBezTo>
                  <a:pt x="8021" y="3339"/>
                  <a:pt x="8512" y="2479"/>
                  <a:pt x="8512" y="2479"/>
                </a:cubicBezTo>
                <a:close/>
                <a:moveTo>
                  <a:pt x="20618" y="8428"/>
                </a:moveTo>
                <a:lnTo>
                  <a:pt x="982" y="8428"/>
                </a:lnTo>
                <a:lnTo>
                  <a:pt x="982" y="6445"/>
                </a:lnTo>
                <a:lnTo>
                  <a:pt x="20618" y="6445"/>
                </a:lnTo>
                <a:cubicBezTo>
                  <a:pt x="20618" y="6445"/>
                  <a:pt x="20618" y="8428"/>
                  <a:pt x="20618" y="8428"/>
                </a:cubicBezTo>
                <a:close/>
                <a:moveTo>
                  <a:pt x="18655" y="20327"/>
                </a:moveTo>
                <a:lnTo>
                  <a:pt x="2945" y="20327"/>
                </a:lnTo>
                <a:lnTo>
                  <a:pt x="2945" y="9420"/>
                </a:lnTo>
                <a:lnTo>
                  <a:pt x="18655" y="9420"/>
                </a:lnTo>
                <a:cubicBezTo>
                  <a:pt x="18655" y="9420"/>
                  <a:pt x="18655" y="20327"/>
                  <a:pt x="18655" y="20327"/>
                </a:cubicBezTo>
                <a:close/>
                <a:moveTo>
                  <a:pt x="6811" y="1488"/>
                </a:moveTo>
                <a:cubicBezTo>
                  <a:pt x="7083" y="1014"/>
                  <a:pt x="7683" y="851"/>
                  <a:pt x="8153" y="1125"/>
                </a:cubicBezTo>
                <a:lnTo>
                  <a:pt x="9854" y="2117"/>
                </a:lnTo>
                <a:lnTo>
                  <a:pt x="7946" y="5454"/>
                </a:lnTo>
                <a:lnTo>
                  <a:pt x="5759" y="5454"/>
                </a:lnTo>
                <a:lnTo>
                  <a:pt x="5698" y="5419"/>
                </a:lnTo>
                <a:lnTo>
                  <a:pt x="5678" y="5454"/>
                </a:lnTo>
                <a:lnTo>
                  <a:pt x="4545" y="5454"/>
                </a:lnTo>
                <a:cubicBezTo>
                  <a:pt x="4545" y="5454"/>
                  <a:pt x="6811" y="1488"/>
                  <a:pt x="6811" y="1488"/>
                </a:cubicBezTo>
                <a:close/>
                <a:moveTo>
                  <a:pt x="15577" y="5454"/>
                </a:moveTo>
                <a:lnTo>
                  <a:pt x="9079" y="5454"/>
                </a:lnTo>
                <a:lnTo>
                  <a:pt x="10704" y="2612"/>
                </a:lnTo>
                <a:cubicBezTo>
                  <a:pt x="10704" y="2612"/>
                  <a:pt x="15577" y="5454"/>
                  <a:pt x="15577" y="5454"/>
                </a:cubicBezTo>
                <a:close/>
                <a:moveTo>
                  <a:pt x="15930" y="2759"/>
                </a:moveTo>
                <a:cubicBezTo>
                  <a:pt x="16454" y="2617"/>
                  <a:pt x="16991" y="2931"/>
                  <a:pt x="17132" y="3460"/>
                </a:cubicBezTo>
                <a:lnTo>
                  <a:pt x="17661" y="5454"/>
                </a:lnTo>
                <a:lnTo>
                  <a:pt x="17540" y="5454"/>
                </a:lnTo>
                <a:lnTo>
                  <a:pt x="16279" y="4718"/>
                </a:lnTo>
                <a:lnTo>
                  <a:pt x="16438" y="4674"/>
                </a:lnTo>
                <a:lnTo>
                  <a:pt x="16184" y="3716"/>
                </a:lnTo>
                <a:lnTo>
                  <a:pt x="15236" y="3973"/>
                </a:lnTo>
                <a:lnTo>
                  <a:pt x="15279" y="4135"/>
                </a:lnTo>
                <a:lnTo>
                  <a:pt x="14076" y="3434"/>
                </a:lnTo>
                <a:lnTo>
                  <a:pt x="14033" y="3272"/>
                </a:lnTo>
                <a:cubicBezTo>
                  <a:pt x="14033" y="3272"/>
                  <a:pt x="15930" y="2759"/>
                  <a:pt x="15930" y="2759"/>
                </a:cubicBezTo>
                <a:close/>
                <a:moveTo>
                  <a:pt x="20618" y="5454"/>
                </a:moveTo>
                <a:lnTo>
                  <a:pt x="18678" y="5454"/>
                </a:lnTo>
                <a:lnTo>
                  <a:pt x="18081" y="3203"/>
                </a:lnTo>
                <a:cubicBezTo>
                  <a:pt x="17800" y="2145"/>
                  <a:pt x="16724" y="1518"/>
                  <a:pt x="15676" y="1801"/>
                </a:cubicBezTo>
                <a:lnTo>
                  <a:pt x="12671" y="2615"/>
                </a:lnTo>
                <a:lnTo>
                  <a:pt x="8644" y="266"/>
                </a:lnTo>
                <a:cubicBezTo>
                  <a:pt x="7704" y="-281"/>
                  <a:pt x="6504" y="44"/>
                  <a:pt x="5961" y="992"/>
                </a:cubicBezTo>
                <a:lnTo>
                  <a:pt x="3410" y="5454"/>
                </a:lnTo>
                <a:lnTo>
                  <a:pt x="982" y="5454"/>
                </a:lnTo>
                <a:cubicBezTo>
                  <a:pt x="440" y="5454"/>
                  <a:pt x="0" y="5898"/>
                  <a:pt x="0" y="6445"/>
                </a:cubicBezTo>
                <a:lnTo>
                  <a:pt x="0" y="8428"/>
                </a:lnTo>
                <a:cubicBezTo>
                  <a:pt x="0" y="8977"/>
                  <a:pt x="440" y="9420"/>
                  <a:pt x="982" y="9420"/>
                </a:cubicBezTo>
                <a:lnTo>
                  <a:pt x="1964" y="9420"/>
                </a:lnTo>
                <a:lnTo>
                  <a:pt x="1964" y="20327"/>
                </a:lnTo>
                <a:cubicBezTo>
                  <a:pt x="1964" y="20875"/>
                  <a:pt x="2403" y="21319"/>
                  <a:pt x="2945" y="21319"/>
                </a:cubicBezTo>
                <a:lnTo>
                  <a:pt x="18655" y="21319"/>
                </a:lnTo>
                <a:cubicBezTo>
                  <a:pt x="19197" y="21319"/>
                  <a:pt x="19636" y="20875"/>
                  <a:pt x="19636" y="20327"/>
                </a:cubicBezTo>
                <a:lnTo>
                  <a:pt x="19636" y="9420"/>
                </a:lnTo>
                <a:lnTo>
                  <a:pt x="20618" y="9420"/>
                </a:lnTo>
                <a:cubicBezTo>
                  <a:pt x="21160" y="9420"/>
                  <a:pt x="21600" y="8977"/>
                  <a:pt x="21600" y="8428"/>
                </a:cubicBezTo>
                <a:lnTo>
                  <a:pt x="21600" y="6445"/>
                </a:lnTo>
                <a:cubicBezTo>
                  <a:pt x="21600" y="5898"/>
                  <a:pt x="21160" y="5454"/>
                  <a:pt x="20618" y="5454"/>
                </a:cubicBezTo>
                <a:moveTo>
                  <a:pt x="7855" y="12395"/>
                </a:moveTo>
                <a:lnTo>
                  <a:pt x="13745" y="12395"/>
                </a:lnTo>
                <a:lnTo>
                  <a:pt x="13745" y="13386"/>
                </a:lnTo>
                <a:lnTo>
                  <a:pt x="7855" y="13386"/>
                </a:lnTo>
                <a:cubicBezTo>
                  <a:pt x="7855" y="13386"/>
                  <a:pt x="7855" y="12395"/>
                  <a:pt x="7855" y="12395"/>
                </a:cubicBezTo>
                <a:close/>
                <a:moveTo>
                  <a:pt x="7855" y="14378"/>
                </a:moveTo>
                <a:lnTo>
                  <a:pt x="13745" y="14378"/>
                </a:lnTo>
                <a:cubicBezTo>
                  <a:pt x="14288" y="14378"/>
                  <a:pt x="14727" y="13934"/>
                  <a:pt x="14727" y="13386"/>
                </a:cubicBezTo>
                <a:lnTo>
                  <a:pt x="14727" y="12395"/>
                </a:lnTo>
                <a:cubicBezTo>
                  <a:pt x="14727" y="11847"/>
                  <a:pt x="14288" y="11403"/>
                  <a:pt x="13745" y="11403"/>
                </a:cubicBezTo>
                <a:lnTo>
                  <a:pt x="7855" y="11403"/>
                </a:lnTo>
                <a:cubicBezTo>
                  <a:pt x="7312" y="11403"/>
                  <a:pt x="6873" y="11847"/>
                  <a:pt x="6873" y="12395"/>
                </a:cubicBezTo>
                <a:lnTo>
                  <a:pt x="6873" y="13386"/>
                </a:lnTo>
                <a:cubicBezTo>
                  <a:pt x="6873" y="13934"/>
                  <a:pt x="7312" y="14378"/>
                  <a:pt x="7855" y="1437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0" name="Shape 2571">
            <a:extLst>
              <a:ext uri="{FF2B5EF4-FFF2-40B4-BE49-F238E27FC236}">
                <a16:creationId xmlns:a16="http://schemas.microsoft.com/office/drawing/2014/main" id="{D3047949-A586-654F-91B4-61118F689D86}"/>
              </a:ext>
            </a:extLst>
          </p:cNvPr>
          <p:cNvSpPr/>
          <p:nvPr userDrawn="1"/>
        </p:nvSpPr>
        <p:spPr>
          <a:xfrm>
            <a:off x="2922588" y="35004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1" name="Shape 2572">
            <a:extLst>
              <a:ext uri="{FF2B5EF4-FFF2-40B4-BE49-F238E27FC236}">
                <a16:creationId xmlns:a16="http://schemas.microsoft.com/office/drawing/2014/main" id="{78D8AB1C-A5E8-AE4A-8C49-BCF06633315E}"/>
              </a:ext>
            </a:extLst>
          </p:cNvPr>
          <p:cNvSpPr/>
          <p:nvPr userDrawn="1"/>
        </p:nvSpPr>
        <p:spPr>
          <a:xfrm>
            <a:off x="3341688" y="35004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9818" y="8836"/>
                </a:lnTo>
                <a:lnTo>
                  <a:pt x="9818" y="4909"/>
                </a:lnTo>
                <a:cubicBezTo>
                  <a:pt x="9818" y="4638"/>
                  <a:pt x="9599" y="4418"/>
                  <a:pt x="9327" y="4418"/>
                </a:cubicBezTo>
                <a:cubicBezTo>
                  <a:pt x="9056" y="4418"/>
                  <a:pt x="8836" y="4638"/>
                  <a:pt x="8836" y="4909"/>
                </a:cubicBezTo>
                <a:lnTo>
                  <a:pt x="8836" y="8836"/>
                </a:ln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8836" y="9818"/>
                </a:lnTo>
                <a:lnTo>
                  <a:pt x="8836" y="13745"/>
                </a:lnTo>
                <a:cubicBezTo>
                  <a:pt x="8836" y="14017"/>
                  <a:pt x="9056" y="14236"/>
                  <a:pt x="9327" y="14236"/>
                </a:cubicBezTo>
                <a:cubicBezTo>
                  <a:pt x="9599" y="14236"/>
                  <a:pt x="9818" y="14017"/>
                  <a:pt x="9818" y="13745"/>
                </a:cubicBezTo>
                <a:lnTo>
                  <a:pt x="9818" y="9818"/>
                </a:ln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2" name="Shape 2573">
            <a:extLst>
              <a:ext uri="{FF2B5EF4-FFF2-40B4-BE49-F238E27FC236}">
                <a16:creationId xmlns:a16="http://schemas.microsoft.com/office/drawing/2014/main" id="{E0F1A954-CDBF-734F-9377-20B460EA43D2}"/>
              </a:ext>
            </a:extLst>
          </p:cNvPr>
          <p:cNvSpPr/>
          <p:nvPr userDrawn="1"/>
        </p:nvSpPr>
        <p:spPr>
          <a:xfrm>
            <a:off x="3759200" y="35004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27" y="17673"/>
                </a:moveTo>
                <a:cubicBezTo>
                  <a:pt x="4718" y="17673"/>
                  <a:pt x="982" y="13936"/>
                  <a:pt x="982" y="9327"/>
                </a:cubicBezTo>
                <a:cubicBezTo>
                  <a:pt x="982" y="4718"/>
                  <a:pt x="4718" y="982"/>
                  <a:pt x="9327" y="982"/>
                </a:cubicBezTo>
                <a:cubicBezTo>
                  <a:pt x="13936" y="982"/>
                  <a:pt x="17673" y="4718"/>
                  <a:pt x="17673" y="9327"/>
                </a:cubicBezTo>
                <a:cubicBezTo>
                  <a:pt x="17673" y="13936"/>
                  <a:pt x="13936" y="17673"/>
                  <a:pt x="9327" y="17673"/>
                </a:cubicBezTo>
                <a:moveTo>
                  <a:pt x="21456" y="20762"/>
                </a:moveTo>
                <a:lnTo>
                  <a:pt x="16253" y="15559"/>
                </a:lnTo>
                <a:cubicBezTo>
                  <a:pt x="17741" y="13907"/>
                  <a:pt x="18655" y="11726"/>
                  <a:pt x="18655" y="9327"/>
                </a:cubicBezTo>
                <a:cubicBezTo>
                  <a:pt x="18655" y="4176"/>
                  <a:pt x="14479" y="0"/>
                  <a:pt x="9327" y="0"/>
                </a:cubicBezTo>
                <a:cubicBezTo>
                  <a:pt x="4176" y="0"/>
                  <a:pt x="0" y="4176"/>
                  <a:pt x="0" y="9327"/>
                </a:cubicBezTo>
                <a:cubicBezTo>
                  <a:pt x="0" y="14479"/>
                  <a:pt x="4176" y="18655"/>
                  <a:pt x="9327" y="18655"/>
                </a:cubicBezTo>
                <a:cubicBezTo>
                  <a:pt x="11726" y="18655"/>
                  <a:pt x="13907" y="17742"/>
                  <a:pt x="15559" y="16253"/>
                </a:cubicBezTo>
                <a:lnTo>
                  <a:pt x="20762" y="21456"/>
                </a:lnTo>
                <a:cubicBezTo>
                  <a:pt x="20851" y="21546"/>
                  <a:pt x="20973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moveTo>
                  <a:pt x="13745" y="8836"/>
                </a:moveTo>
                <a:lnTo>
                  <a:pt x="4909" y="8836"/>
                </a:lnTo>
                <a:cubicBezTo>
                  <a:pt x="4638" y="8836"/>
                  <a:pt x="4418" y="9056"/>
                  <a:pt x="4418" y="9327"/>
                </a:cubicBezTo>
                <a:cubicBezTo>
                  <a:pt x="4418" y="9599"/>
                  <a:pt x="4638" y="9818"/>
                  <a:pt x="4909" y="9818"/>
                </a:cubicBezTo>
                <a:lnTo>
                  <a:pt x="13745" y="9818"/>
                </a:lnTo>
                <a:cubicBezTo>
                  <a:pt x="14017" y="9818"/>
                  <a:pt x="14236" y="9599"/>
                  <a:pt x="14236" y="9327"/>
                </a:cubicBezTo>
                <a:cubicBezTo>
                  <a:pt x="14236" y="9056"/>
                  <a:pt x="14017" y="8836"/>
                  <a:pt x="13745" y="88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3" name="Shape 2574">
            <a:extLst>
              <a:ext uri="{FF2B5EF4-FFF2-40B4-BE49-F238E27FC236}">
                <a16:creationId xmlns:a16="http://schemas.microsoft.com/office/drawing/2014/main" id="{E0AA6F42-C9AB-B94D-B67B-CEA73DDE1413}"/>
              </a:ext>
            </a:extLst>
          </p:cNvPr>
          <p:cNvSpPr/>
          <p:nvPr userDrawn="1"/>
        </p:nvSpPr>
        <p:spPr>
          <a:xfrm>
            <a:off x="4187825" y="3500438"/>
            <a:ext cx="20002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909"/>
                </a:moveTo>
                <a:cubicBezTo>
                  <a:pt x="5432" y="4909"/>
                  <a:pt x="1080" y="4030"/>
                  <a:pt x="1080" y="2945"/>
                </a:cubicBezTo>
                <a:cubicBezTo>
                  <a:pt x="1080" y="1861"/>
                  <a:pt x="5432" y="982"/>
                  <a:pt x="10800" y="982"/>
                </a:cubicBezTo>
                <a:cubicBezTo>
                  <a:pt x="16168" y="982"/>
                  <a:pt x="20520" y="1861"/>
                  <a:pt x="20520" y="2945"/>
                </a:cubicBezTo>
                <a:cubicBezTo>
                  <a:pt x="20520" y="4030"/>
                  <a:pt x="16168" y="4909"/>
                  <a:pt x="10800" y="4909"/>
                </a:cubicBezTo>
                <a:moveTo>
                  <a:pt x="16305" y="8659"/>
                </a:moveTo>
                <a:cubicBezTo>
                  <a:pt x="14130" y="10260"/>
                  <a:pt x="11880" y="11916"/>
                  <a:pt x="11880" y="14727"/>
                </a:cubicBezTo>
                <a:cubicBezTo>
                  <a:pt x="11880" y="17561"/>
                  <a:pt x="11880" y="19270"/>
                  <a:pt x="11642" y="20135"/>
                </a:cubicBezTo>
                <a:cubicBezTo>
                  <a:pt x="11522" y="20573"/>
                  <a:pt x="11509" y="20618"/>
                  <a:pt x="10800" y="20618"/>
                </a:cubicBezTo>
                <a:cubicBezTo>
                  <a:pt x="10091" y="20618"/>
                  <a:pt x="10078" y="20573"/>
                  <a:pt x="9957" y="20135"/>
                </a:cubicBezTo>
                <a:cubicBezTo>
                  <a:pt x="9818" y="19627"/>
                  <a:pt x="9761" y="18820"/>
                  <a:pt x="9738" y="17673"/>
                </a:cubicBezTo>
                <a:lnTo>
                  <a:pt x="10260" y="17673"/>
                </a:lnTo>
                <a:cubicBezTo>
                  <a:pt x="10558" y="17673"/>
                  <a:pt x="10800" y="17453"/>
                  <a:pt x="10800" y="17182"/>
                </a:cubicBezTo>
                <a:cubicBezTo>
                  <a:pt x="10800" y="16911"/>
                  <a:pt x="10558" y="16691"/>
                  <a:pt x="10260" y="16691"/>
                </a:cubicBezTo>
                <a:lnTo>
                  <a:pt x="9724" y="16691"/>
                </a:lnTo>
                <a:cubicBezTo>
                  <a:pt x="9722" y="16381"/>
                  <a:pt x="9721" y="16059"/>
                  <a:pt x="9721" y="15709"/>
                </a:cubicBezTo>
                <a:lnTo>
                  <a:pt x="10260" y="15709"/>
                </a:lnTo>
                <a:cubicBezTo>
                  <a:pt x="10558" y="15709"/>
                  <a:pt x="10800" y="15489"/>
                  <a:pt x="10800" y="15218"/>
                </a:cubicBezTo>
                <a:cubicBezTo>
                  <a:pt x="10800" y="14947"/>
                  <a:pt x="10558" y="14727"/>
                  <a:pt x="10260" y="14727"/>
                </a:cubicBezTo>
                <a:lnTo>
                  <a:pt x="9720" y="14727"/>
                </a:lnTo>
                <a:cubicBezTo>
                  <a:pt x="9720" y="11916"/>
                  <a:pt x="7470" y="10260"/>
                  <a:pt x="5295" y="8659"/>
                </a:cubicBezTo>
                <a:cubicBezTo>
                  <a:pt x="3543" y="7370"/>
                  <a:pt x="1872" y="6139"/>
                  <a:pt x="1294" y="4344"/>
                </a:cubicBezTo>
                <a:cubicBezTo>
                  <a:pt x="3119" y="5266"/>
                  <a:pt x="6691" y="5891"/>
                  <a:pt x="10800" y="5891"/>
                </a:cubicBezTo>
                <a:cubicBezTo>
                  <a:pt x="14905" y="5891"/>
                  <a:pt x="18475" y="5266"/>
                  <a:pt x="20302" y="4347"/>
                </a:cubicBezTo>
                <a:cubicBezTo>
                  <a:pt x="19721" y="6143"/>
                  <a:pt x="18053" y="7373"/>
                  <a:pt x="16305" y="8659"/>
                </a:cubicBezTo>
                <a:moveTo>
                  <a:pt x="10800" y="0"/>
                </a:moveTo>
                <a:cubicBezTo>
                  <a:pt x="4835" y="0"/>
                  <a:pt x="0" y="1319"/>
                  <a:pt x="0" y="2945"/>
                </a:cubicBezTo>
                <a:cubicBezTo>
                  <a:pt x="0" y="8836"/>
                  <a:pt x="8640" y="9818"/>
                  <a:pt x="8640" y="14727"/>
                </a:cubicBezTo>
                <a:lnTo>
                  <a:pt x="8640" y="15217"/>
                </a:lnTo>
                <a:lnTo>
                  <a:pt x="8640" y="15218"/>
                </a:lnTo>
                <a:lnTo>
                  <a:pt x="8640" y="15219"/>
                </a:lnTo>
                <a:cubicBezTo>
                  <a:pt x="8641" y="15938"/>
                  <a:pt x="8642" y="16572"/>
                  <a:pt x="8649" y="17142"/>
                </a:cubicBezTo>
                <a:cubicBezTo>
                  <a:pt x="8647" y="17155"/>
                  <a:pt x="8640" y="17168"/>
                  <a:pt x="8640" y="17182"/>
                </a:cubicBezTo>
                <a:cubicBezTo>
                  <a:pt x="8640" y="17199"/>
                  <a:pt x="8648" y="17212"/>
                  <a:pt x="8651" y="17230"/>
                </a:cubicBezTo>
                <a:cubicBezTo>
                  <a:pt x="8699" y="20896"/>
                  <a:pt x="8995" y="21600"/>
                  <a:pt x="10800" y="21600"/>
                </a:cubicBezTo>
                <a:cubicBezTo>
                  <a:pt x="12960" y="21600"/>
                  <a:pt x="12960" y="20618"/>
                  <a:pt x="12960" y="14727"/>
                </a:cubicBezTo>
                <a:cubicBezTo>
                  <a:pt x="12960" y="9818"/>
                  <a:pt x="21600" y="8836"/>
                  <a:pt x="21600" y="2945"/>
                </a:cubicBezTo>
                <a:cubicBezTo>
                  <a:pt x="21600" y="1319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4" name="Shape 2575">
            <a:extLst>
              <a:ext uri="{FF2B5EF4-FFF2-40B4-BE49-F238E27FC236}">
                <a16:creationId xmlns:a16="http://schemas.microsoft.com/office/drawing/2014/main" id="{9E27D2C5-848D-4E45-A26D-B201245C36D1}"/>
              </a:ext>
            </a:extLst>
          </p:cNvPr>
          <p:cNvSpPr/>
          <p:nvPr userDrawn="1"/>
        </p:nvSpPr>
        <p:spPr>
          <a:xfrm>
            <a:off x="411163" y="3917950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8655" y="14727"/>
                </a:lnTo>
                <a:lnTo>
                  <a:pt x="18655" y="12273"/>
                </a:lnTo>
                <a:cubicBezTo>
                  <a:pt x="18655" y="12002"/>
                  <a:pt x="18434" y="11782"/>
                  <a:pt x="18164" y="11782"/>
                </a:cubicBezTo>
                <a:cubicBezTo>
                  <a:pt x="17893" y="11782"/>
                  <a:pt x="17673" y="12002"/>
                  <a:pt x="17673" y="12273"/>
                </a:cubicBezTo>
                <a:lnTo>
                  <a:pt x="17673" y="14727"/>
                </a:ln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17673" y="15709"/>
                </a:lnTo>
                <a:lnTo>
                  <a:pt x="17673" y="18164"/>
                </a:lnTo>
                <a:cubicBezTo>
                  <a:pt x="17673" y="18435"/>
                  <a:pt x="17893" y="18655"/>
                  <a:pt x="18164" y="18655"/>
                </a:cubicBezTo>
                <a:cubicBezTo>
                  <a:pt x="18434" y="18655"/>
                  <a:pt x="18655" y="18435"/>
                  <a:pt x="18655" y="18164"/>
                </a:cubicBezTo>
                <a:lnTo>
                  <a:pt x="18655" y="15709"/>
                </a:ln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5" name="Shape 2576">
            <a:extLst>
              <a:ext uri="{FF2B5EF4-FFF2-40B4-BE49-F238E27FC236}">
                <a16:creationId xmlns:a16="http://schemas.microsoft.com/office/drawing/2014/main" id="{2FB2D9AE-3D1D-6549-8C67-D18A03D10C6D}"/>
              </a:ext>
            </a:extLst>
          </p:cNvPr>
          <p:cNvSpPr/>
          <p:nvPr userDrawn="1"/>
        </p:nvSpPr>
        <p:spPr>
          <a:xfrm>
            <a:off x="830263" y="3917950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4727"/>
                </a:moveTo>
                <a:lnTo>
                  <a:pt x="15218" y="14727"/>
                </a:lnTo>
                <a:cubicBezTo>
                  <a:pt x="14947" y="14727"/>
                  <a:pt x="14727" y="14947"/>
                  <a:pt x="14727" y="15218"/>
                </a:cubicBezTo>
                <a:cubicBezTo>
                  <a:pt x="14727" y="15490"/>
                  <a:pt x="14947" y="15709"/>
                  <a:pt x="15218" y="15709"/>
                </a:cubicBezTo>
                <a:lnTo>
                  <a:pt x="21109" y="15709"/>
                </a:lnTo>
                <a:cubicBezTo>
                  <a:pt x="21380" y="15709"/>
                  <a:pt x="21600" y="15490"/>
                  <a:pt x="21600" y="15218"/>
                </a:cubicBezTo>
                <a:cubicBezTo>
                  <a:pt x="21600" y="14947"/>
                  <a:pt x="21380" y="14727"/>
                  <a:pt x="21109" y="14727"/>
                </a:cubicBezTo>
                <a:moveTo>
                  <a:pt x="14823" y="8659"/>
                </a:moveTo>
                <a:cubicBezTo>
                  <a:pt x="12845" y="10260"/>
                  <a:pt x="10800" y="11916"/>
                  <a:pt x="10800" y="14727"/>
                </a:cubicBezTo>
                <a:cubicBezTo>
                  <a:pt x="10800" y="17561"/>
                  <a:pt x="10800" y="19270"/>
                  <a:pt x="10584" y="20135"/>
                </a:cubicBezTo>
                <a:cubicBezTo>
                  <a:pt x="10474" y="20573"/>
                  <a:pt x="10463" y="20618"/>
                  <a:pt x="9818" y="20618"/>
                </a:cubicBezTo>
                <a:cubicBezTo>
                  <a:pt x="9173" y="20618"/>
                  <a:pt x="9162" y="20573"/>
                  <a:pt x="9052" y="20135"/>
                </a:cubicBezTo>
                <a:cubicBezTo>
                  <a:pt x="8926" y="19627"/>
                  <a:pt x="8874" y="18820"/>
                  <a:pt x="8853" y="17673"/>
                </a:cubicBezTo>
                <a:lnTo>
                  <a:pt x="9327" y="17673"/>
                </a:lnTo>
                <a:cubicBezTo>
                  <a:pt x="9598" y="17673"/>
                  <a:pt x="9818" y="17453"/>
                  <a:pt x="9818" y="17182"/>
                </a:cubicBezTo>
                <a:cubicBezTo>
                  <a:pt x="9818" y="16910"/>
                  <a:pt x="9598" y="16691"/>
                  <a:pt x="9327" y="16691"/>
                </a:cubicBezTo>
                <a:lnTo>
                  <a:pt x="8840" y="16691"/>
                </a:lnTo>
                <a:cubicBezTo>
                  <a:pt x="8838" y="16381"/>
                  <a:pt x="8837" y="16059"/>
                  <a:pt x="8837" y="15709"/>
                </a:cubicBezTo>
                <a:lnTo>
                  <a:pt x="9327" y="15709"/>
                </a:lnTo>
                <a:cubicBezTo>
                  <a:pt x="9598" y="15709"/>
                  <a:pt x="9818" y="15490"/>
                  <a:pt x="9818" y="15218"/>
                </a:cubicBezTo>
                <a:cubicBezTo>
                  <a:pt x="9818" y="14947"/>
                  <a:pt x="9598" y="14727"/>
                  <a:pt x="9327" y="14727"/>
                </a:cubicBezTo>
                <a:lnTo>
                  <a:pt x="8836" y="14727"/>
                </a:lnTo>
                <a:cubicBezTo>
                  <a:pt x="8836" y="11916"/>
                  <a:pt x="6791" y="10260"/>
                  <a:pt x="4813" y="8659"/>
                </a:cubicBezTo>
                <a:cubicBezTo>
                  <a:pt x="3221" y="7370"/>
                  <a:pt x="1702" y="6139"/>
                  <a:pt x="1176" y="4344"/>
                </a:cubicBezTo>
                <a:cubicBezTo>
                  <a:pt x="2835" y="5266"/>
                  <a:pt x="6083" y="5891"/>
                  <a:pt x="9818" y="5891"/>
                </a:cubicBezTo>
                <a:cubicBezTo>
                  <a:pt x="13550" y="5891"/>
                  <a:pt x="16795" y="5266"/>
                  <a:pt x="18456" y="4347"/>
                </a:cubicBezTo>
                <a:cubicBezTo>
                  <a:pt x="17928" y="6143"/>
                  <a:pt x="16412" y="7373"/>
                  <a:pt x="14823" y="8659"/>
                </a:cubicBezTo>
                <a:moveTo>
                  <a:pt x="982" y="2945"/>
                </a:moveTo>
                <a:cubicBezTo>
                  <a:pt x="982" y="1861"/>
                  <a:pt x="4938" y="982"/>
                  <a:pt x="9818" y="982"/>
                </a:cubicBezTo>
                <a:cubicBezTo>
                  <a:pt x="14698" y="982"/>
                  <a:pt x="18655" y="1861"/>
                  <a:pt x="18655" y="2945"/>
                </a:cubicBezTo>
                <a:cubicBezTo>
                  <a:pt x="18655" y="4031"/>
                  <a:pt x="14698" y="4909"/>
                  <a:pt x="9818" y="4909"/>
                </a:cubicBezTo>
                <a:cubicBezTo>
                  <a:pt x="4938" y="4909"/>
                  <a:pt x="982" y="4031"/>
                  <a:pt x="982" y="2945"/>
                </a:cubicBezTo>
                <a:moveTo>
                  <a:pt x="19636" y="2945"/>
                </a:moveTo>
                <a:cubicBezTo>
                  <a:pt x="19636" y="1319"/>
                  <a:pt x="15241" y="0"/>
                  <a:pt x="9818" y="0"/>
                </a:cubicBezTo>
                <a:cubicBezTo>
                  <a:pt x="4396" y="0"/>
                  <a:pt x="0" y="1319"/>
                  <a:pt x="0" y="2945"/>
                </a:cubicBezTo>
                <a:cubicBezTo>
                  <a:pt x="0" y="8836"/>
                  <a:pt x="7855" y="9818"/>
                  <a:pt x="7855" y="14727"/>
                </a:cubicBezTo>
                <a:cubicBezTo>
                  <a:pt x="7855" y="14900"/>
                  <a:pt x="7855" y="15053"/>
                  <a:pt x="7855" y="15217"/>
                </a:cubicBezTo>
                <a:cubicBezTo>
                  <a:pt x="7855" y="15217"/>
                  <a:pt x="7855" y="15218"/>
                  <a:pt x="7855" y="15218"/>
                </a:cubicBezTo>
                <a:cubicBezTo>
                  <a:pt x="7855" y="15219"/>
                  <a:pt x="7855" y="15219"/>
                  <a:pt x="7855" y="15219"/>
                </a:cubicBezTo>
                <a:cubicBezTo>
                  <a:pt x="7855" y="15938"/>
                  <a:pt x="7856" y="16572"/>
                  <a:pt x="7863" y="17142"/>
                </a:cubicBezTo>
                <a:cubicBezTo>
                  <a:pt x="7861" y="17155"/>
                  <a:pt x="7855" y="17168"/>
                  <a:pt x="7855" y="17182"/>
                </a:cubicBezTo>
                <a:cubicBezTo>
                  <a:pt x="7855" y="17199"/>
                  <a:pt x="7862" y="17212"/>
                  <a:pt x="7864" y="17229"/>
                </a:cubicBezTo>
                <a:cubicBezTo>
                  <a:pt x="7908" y="20896"/>
                  <a:pt x="8177" y="21600"/>
                  <a:pt x="9818" y="21600"/>
                </a:cubicBezTo>
                <a:cubicBezTo>
                  <a:pt x="11782" y="21600"/>
                  <a:pt x="11782" y="20618"/>
                  <a:pt x="11782" y="14727"/>
                </a:cubicBezTo>
                <a:cubicBezTo>
                  <a:pt x="11782" y="9818"/>
                  <a:pt x="19636" y="8836"/>
                  <a:pt x="19636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6" name="Shape 2577">
            <a:extLst>
              <a:ext uri="{FF2B5EF4-FFF2-40B4-BE49-F238E27FC236}">
                <a16:creationId xmlns:a16="http://schemas.microsoft.com/office/drawing/2014/main" id="{7CF58E29-A9EF-B048-B760-F018DB3963B7}"/>
              </a:ext>
            </a:extLst>
          </p:cNvPr>
          <p:cNvSpPr/>
          <p:nvPr userDrawn="1"/>
        </p:nvSpPr>
        <p:spPr>
          <a:xfrm>
            <a:off x="1258888" y="3917950"/>
            <a:ext cx="198437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20" y="4979"/>
                </a:moveTo>
                <a:lnTo>
                  <a:pt x="7560" y="6792"/>
                </a:lnTo>
                <a:lnTo>
                  <a:pt x="7560" y="2876"/>
                </a:lnTo>
                <a:lnTo>
                  <a:pt x="20520" y="1063"/>
                </a:lnTo>
                <a:cubicBezTo>
                  <a:pt x="20520" y="1063"/>
                  <a:pt x="20520" y="4979"/>
                  <a:pt x="20520" y="4979"/>
                </a:cubicBezTo>
                <a:close/>
                <a:moveTo>
                  <a:pt x="18900" y="17673"/>
                </a:moveTo>
                <a:lnTo>
                  <a:pt x="16740" y="17673"/>
                </a:lnTo>
                <a:cubicBezTo>
                  <a:pt x="15845" y="17673"/>
                  <a:pt x="15120" y="17014"/>
                  <a:pt x="15120" y="16200"/>
                </a:cubicBezTo>
                <a:cubicBezTo>
                  <a:pt x="15120" y="15387"/>
                  <a:pt x="15845" y="14727"/>
                  <a:pt x="16740" y="14727"/>
                </a:cubicBezTo>
                <a:lnTo>
                  <a:pt x="18900" y="14727"/>
                </a:lnTo>
                <a:cubicBezTo>
                  <a:pt x="19795" y="14727"/>
                  <a:pt x="20520" y="15387"/>
                  <a:pt x="20520" y="16200"/>
                </a:cubicBezTo>
                <a:cubicBezTo>
                  <a:pt x="20520" y="17014"/>
                  <a:pt x="19795" y="17673"/>
                  <a:pt x="18900" y="17673"/>
                </a:cubicBezTo>
                <a:moveTo>
                  <a:pt x="4860" y="20618"/>
                </a:moveTo>
                <a:lnTo>
                  <a:pt x="2700" y="20618"/>
                </a:lnTo>
                <a:cubicBezTo>
                  <a:pt x="1805" y="20618"/>
                  <a:pt x="1080" y="19959"/>
                  <a:pt x="1080" y="19146"/>
                </a:cubicBezTo>
                <a:cubicBezTo>
                  <a:pt x="1080" y="18332"/>
                  <a:pt x="1805" y="17673"/>
                  <a:pt x="2700" y="17673"/>
                </a:cubicBezTo>
                <a:lnTo>
                  <a:pt x="4860" y="17673"/>
                </a:lnTo>
                <a:cubicBezTo>
                  <a:pt x="5755" y="17673"/>
                  <a:pt x="6480" y="18332"/>
                  <a:pt x="6480" y="19146"/>
                </a:cubicBezTo>
                <a:cubicBezTo>
                  <a:pt x="6480" y="19959"/>
                  <a:pt x="5755" y="20618"/>
                  <a:pt x="4860" y="20618"/>
                </a:cubicBezTo>
                <a:moveTo>
                  <a:pt x="21060" y="0"/>
                </a:moveTo>
                <a:cubicBezTo>
                  <a:pt x="21031" y="0"/>
                  <a:pt x="21006" y="11"/>
                  <a:pt x="20980" y="15"/>
                </a:cubicBezTo>
                <a:lnTo>
                  <a:pt x="20978" y="6"/>
                </a:lnTo>
                <a:lnTo>
                  <a:pt x="6938" y="1969"/>
                </a:lnTo>
                <a:lnTo>
                  <a:pt x="6940" y="1979"/>
                </a:lnTo>
                <a:cubicBezTo>
                  <a:pt x="6681" y="2016"/>
                  <a:pt x="6480" y="2210"/>
                  <a:pt x="6480" y="2455"/>
                </a:cubicBezTo>
                <a:lnTo>
                  <a:pt x="6480" y="17193"/>
                </a:lnTo>
                <a:cubicBezTo>
                  <a:pt x="6028" y="16882"/>
                  <a:pt x="5471" y="16691"/>
                  <a:pt x="4860" y="16691"/>
                </a:cubicBezTo>
                <a:lnTo>
                  <a:pt x="2700" y="16691"/>
                </a:lnTo>
                <a:cubicBezTo>
                  <a:pt x="1209" y="16691"/>
                  <a:pt x="0" y="17790"/>
                  <a:pt x="0" y="19146"/>
                </a:cubicBezTo>
                <a:cubicBezTo>
                  <a:pt x="0" y="20501"/>
                  <a:pt x="1209" y="21600"/>
                  <a:pt x="2700" y="21600"/>
                </a:cubicBezTo>
                <a:lnTo>
                  <a:pt x="4860" y="21600"/>
                </a:lnTo>
                <a:cubicBezTo>
                  <a:pt x="6352" y="21600"/>
                  <a:pt x="7560" y="20501"/>
                  <a:pt x="7560" y="19146"/>
                </a:cubicBezTo>
                <a:lnTo>
                  <a:pt x="7560" y="7785"/>
                </a:lnTo>
                <a:lnTo>
                  <a:pt x="20520" y="5972"/>
                </a:lnTo>
                <a:lnTo>
                  <a:pt x="20520" y="14248"/>
                </a:lnTo>
                <a:cubicBezTo>
                  <a:pt x="20068" y="13937"/>
                  <a:pt x="19511" y="13745"/>
                  <a:pt x="18900" y="13745"/>
                </a:cubicBezTo>
                <a:lnTo>
                  <a:pt x="16740" y="13745"/>
                </a:lnTo>
                <a:cubicBezTo>
                  <a:pt x="15249" y="13745"/>
                  <a:pt x="14040" y="14845"/>
                  <a:pt x="14040" y="16200"/>
                </a:cubicBezTo>
                <a:cubicBezTo>
                  <a:pt x="14040" y="17556"/>
                  <a:pt x="15249" y="18655"/>
                  <a:pt x="16740" y="18655"/>
                </a:cubicBezTo>
                <a:lnTo>
                  <a:pt x="18900" y="18655"/>
                </a:lnTo>
                <a:cubicBezTo>
                  <a:pt x="20392" y="18655"/>
                  <a:pt x="21600" y="17556"/>
                  <a:pt x="21600" y="16200"/>
                </a:cubicBezTo>
                <a:lnTo>
                  <a:pt x="21600" y="491"/>
                </a:lnTo>
                <a:cubicBezTo>
                  <a:pt x="21600" y="220"/>
                  <a:pt x="21358" y="0"/>
                  <a:pt x="2106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7" name="Shape 2578">
            <a:extLst>
              <a:ext uri="{FF2B5EF4-FFF2-40B4-BE49-F238E27FC236}">
                <a16:creationId xmlns:a16="http://schemas.microsoft.com/office/drawing/2014/main" id="{1AA90D07-75FE-BF46-B221-6404531B3638}"/>
              </a:ext>
            </a:extLst>
          </p:cNvPr>
          <p:cNvSpPr/>
          <p:nvPr userDrawn="1"/>
        </p:nvSpPr>
        <p:spPr>
          <a:xfrm>
            <a:off x="1706563" y="3917950"/>
            <a:ext cx="139700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057" y="5837"/>
                </a:moveTo>
                <a:lnTo>
                  <a:pt x="10800" y="4996"/>
                </a:lnTo>
                <a:lnTo>
                  <a:pt x="10800" y="1036"/>
                </a:lnTo>
                <a:lnTo>
                  <a:pt x="20057" y="1878"/>
                </a:lnTo>
                <a:cubicBezTo>
                  <a:pt x="20057" y="1878"/>
                  <a:pt x="20057" y="5837"/>
                  <a:pt x="20057" y="5837"/>
                </a:cubicBezTo>
                <a:close/>
                <a:moveTo>
                  <a:pt x="6943" y="20618"/>
                </a:moveTo>
                <a:lnTo>
                  <a:pt x="3857" y="20618"/>
                </a:lnTo>
                <a:cubicBezTo>
                  <a:pt x="2579" y="20618"/>
                  <a:pt x="1543" y="19959"/>
                  <a:pt x="1543" y="19146"/>
                </a:cubicBezTo>
                <a:cubicBezTo>
                  <a:pt x="1543" y="18332"/>
                  <a:pt x="2579" y="17673"/>
                  <a:pt x="3857" y="17673"/>
                </a:cubicBezTo>
                <a:lnTo>
                  <a:pt x="6943" y="17673"/>
                </a:lnTo>
                <a:cubicBezTo>
                  <a:pt x="8221" y="17673"/>
                  <a:pt x="9257" y="18332"/>
                  <a:pt x="9257" y="19146"/>
                </a:cubicBezTo>
                <a:cubicBezTo>
                  <a:pt x="9257" y="19959"/>
                  <a:pt x="8221" y="20618"/>
                  <a:pt x="6943" y="20618"/>
                </a:cubicBezTo>
                <a:moveTo>
                  <a:pt x="20829" y="982"/>
                </a:moveTo>
                <a:cubicBezTo>
                  <a:pt x="20788" y="982"/>
                  <a:pt x="20752" y="993"/>
                  <a:pt x="20714" y="997"/>
                </a:cubicBezTo>
                <a:lnTo>
                  <a:pt x="20711" y="988"/>
                </a:lnTo>
                <a:lnTo>
                  <a:pt x="10344" y="45"/>
                </a:lnTo>
                <a:cubicBezTo>
                  <a:pt x="10248" y="17"/>
                  <a:pt x="10141" y="0"/>
                  <a:pt x="10029" y="0"/>
                </a:cubicBezTo>
                <a:cubicBezTo>
                  <a:pt x="10002" y="0"/>
                  <a:pt x="9979" y="8"/>
                  <a:pt x="9954" y="10"/>
                </a:cubicBezTo>
                <a:lnTo>
                  <a:pt x="9911" y="6"/>
                </a:lnTo>
                <a:lnTo>
                  <a:pt x="9914" y="15"/>
                </a:lnTo>
                <a:cubicBezTo>
                  <a:pt x="9545" y="52"/>
                  <a:pt x="9257" y="246"/>
                  <a:pt x="9257" y="491"/>
                </a:cubicBezTo>
                <a:lnTo>
                  <a:pt x="9257" y="17193"/>
                </a:lnTo>
                <a:cubicBezTo>
                  <a:pt x="8612" y="16882"/>
                  <a:pt x="7815" y="16691"/>
                  <a:pt x="6943" y="16691"/>
                </a:cubicBezTo>
                <a:lnTo>
                  <a:pt x="3857" y="16691"/>
                </a:lnTo>
                <a:cubicBezTo>
                  <a:pt x="1727" y="16691"/>
                  <a:pt x="0" y="17790"/>
                  <a:pt x="0" y="19146"/>
                </a:cubicBezTo>
                <a:cubicBezTo>
                  <a:pt x="0" y="20501"/>
                  <a:pt x="1727" y="21600"/>
                  <a:pt x="3857" y="21600"/>
                </a:cubicBezTo>
                <a:lnTo>
                  <a:pt x="6943" y="21600"/>
                </a:lnTo>
                <a:cubicBezTo>
                  <a:pt x="9074" y="21600"/>
                  <a:pt x="10800" y="20501"/>
                  <a:pt x="10800" y="19146"/>
                </a:cubicBezTo>
                <a:lnTo>
                  <a:pt x="10800" y="5945"/>
                </a:lnTo>
                <a:lnTo>
                  <a:pt x="20513" y="6828"/>
                </a:lnTo>
                <a:cubicBezTo>
                  <a:pt x="20610" y="6855"/>
                  <a:pt x="20715" y="6873"/>
                  <a:pt x="20829" y="6873"/>
                </a:cubicBezTo>
                <a:cubicBezTo>
                  <a:pt x="20855" y="6873"/>
                  <a:pt x="20877" y="6865"/>
                  <a:pt x="20904" y="6864"/>
                </a:cubicBezTo>
                <a:lnTo>
                  <a:pt x="20946" y="6867"/>
                </a:lnTo>
                <a:lnTo>
                  <a:pt x="20943" y="6858"/>
                </a:lnTo>
                <a:cubicBezTo>
                  <a:pt x="21313" y="6822"/>
                  <a:pt x="21600" y="6627"/>
                  <a:pt x="21600" y="6382"/>
                </a:cubicBezTo>
                <a:lnTo>
                  <a:pt x="21600" y="1473"/>
                </a:lnTo>
                <a:cubicBezTo>
                  <a:pt x="21600" y="1202"/>
                  <a:pt x="21254" y="982"/>
                  <a:pt x="20829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8" name="Shape 2579">
            <a:extLst>
              <a:ext uri="{FF2B5EF4-FFF2-40B4-BE49-F238E27FC236}">
                <a16:creationId xmlns:a16="http://schemas.microsoft.com/office/drawing/2014/main" id="{83F26264-3D39-4C4B-AB8B-C7A8CEF382D1}"/>
              </a:ext>
            </a:extLst>
          </p:cNvPr>
          <p:cNvSpPr/>
          <p:nvPr userDrawn="1"/>
        </p:nvSpPr>
        <p:spPr>
          <a:xfrm>
            <a:off x="2085975" y="3917950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257" y="18984"/>
                </a:moveTo>
                <a:lnTo>
                  <a:pt x="11380" y="15408"/>
                </a:lnTo>
                <a:lnTo>
                  <a:pt x="10800" y="14983"/>
                </a:lnTo>
                <a:lnTo>
                  <a:pt x="10219" y="15408"/>
                </a:lnTo>
                <a:lnTo>
                  <a:pt x="5343" y="18984"/>
                </a:lnTo>
                <a:lnTo>
                  <a:pt x="7313" y="13075"/>
                </a:lnTo>
                <a:lnTo>
                  <a:pt x="7534" y="12411"/>
                </a:lnTo>
                <a:lnTo>
                  <a:pt x="6980" y="11985"/>
                </a:lnTo>
                <a:lnTo>
                  <a:pt x="2887" y="8836"/>
                </a:lnTo>
                <a:lnTo>
                  <a:pt x="8535" y="8836"/>
                </a:lnTo>
                <a:lnTo>
                  <a:pt x="8774" y="8199"/>
                </a:lnTo>
                <a:lnTo>
                  <a:pt x="10800" y="2796"/>
                </a:lnTo>
                <a:lnTo>
                  <a:pt x="12826" y="8199"/>
                </a:lnTo>
                <a:lnTo>
                  <a:pt x="13065" y="8836"/>
                </a:lnTo>
                <a:lnTo>
                  <a:pt x="18714" y="8836"/>
                </a:lnTo>
                <a:lnTo>
                  <a:pt x="14619" y="11985"/>
                </a:lnTo>
                <a:lnTo>
                  <a:pt x="14066" y="12411"/>
                </a:lnTo>
                <a:cubicBezTo>
                  <a:pt x="14066" y="12411"/>
                  <a:pt x="16257" y="18984"/>
                  <a:pt x="16257" y="18984"/>
                </a:cubicBezTo>
                <a:close/>
                <a:moveTo>
                  <a:pt x="21600" y="7855"/>
                </a:moveTo>
                <a:lnTo>
                  <a:pt x="13745" y="7855"/>
                </a:lnTo>
                <a:lnTo>
                  <a:pt x="10800" y="0"/>
                </a:lnTo>
                <a:lnTo>
                  <a:pt x="7855" y="7855"/>
                </a:lnTo>
                <a:lnTo>
                  <a:pt x="0" y="7855"/>
                </a:lnTo>
                <a:lnTo>
                  <a:pt x="6382" y="12764"/>
                </a:lnTo>
                <a:lnTo>
                  <a:pt x="3436" y="21600"/>
                </a:lnTo>
                <a:lnTo>
                  <a:pt x="10800" y="16200"/>
                </a:lnTo>
                <a:lnTo>
                  <a:pt x="18164" y="21600"/>
                </a:lnTo>
                <a:lnTo>
                  <a:pt x="15218" y="12764"/>
                </a:lnTo>
                <a:cubicBezTo>
                  <a:pt x="15218" y="12764"/>
                  <a:pt x="21600" y="7855"/>
                  <a:pt x="21600" y="78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59" name="Shape 2580">
            <a:extLst>
              <a:ext uri="{FF2B5EF4-FFF2-40B4-BE49-F238E27FC236}">
                <a16:creationId xmlns:a16="http://schemas.microsoft.com/office/drawing/2014/main" id="{E927604D-1D8F-5448-B341-031B20AE1D4C}"/>
              </a:ext>
            </a:extLst>
          </p:cNvPr>
          <p:cNvSpPr/>
          <p:nvPr userDrawn="1"/>
        </p:nvSpPr>
        <p:spPr>
          <a:xfrm>
            <a:off x="2503488" y="3917950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445" y="15886"/>
                </a:moveTo>
                <a:lnTo>
                  <a:pt x="10478" y="18984"/>
                </a:lnTo>
                <a:lnTo>
                  <a:pt x="7944" y="17126"/>
                </a:lnTo>
                <a:lnTo>
                  <a:pt x="7364" y="16700"/>
                </a:lnTo>
                <a:lnTo>
                  <a:pt x="6783" y="17126"/>
                </a:lnTo>
                <a:lnTo>
                  <a:pt x="4249" y="18984"/>
                </a:lnTo>
                <a:lnTo>
                  <a:pt x="5283" y="15886"/>
                </a:lnTo>
                <a:lnTo>
                  <a:pt x="5505" y="15220"/>
                </a:lnTo>
                <a:lnTo>
                  <a:pt x="4946" y="14794"/>
                </a:lnTo>
                <a:lnTo>
                  <a:pt x="2908" y="13240"/>
                </a:lnTo>
                <a:lnTo>
                  <a:pt x="6037" y="13240"/>
                </a:lnTo>
                <a:lnTo>
                  <a:pt x="6275" y="12602"/>
                </a:lnTo>
                <a:lnTo>
                  <a:pt x="7364" y="9683"/>
                </a:lnTo>
                <a:lnTo>
                  <a:pt x="8452" y="12602"/>
                </a:lnTo>
                <a:lnTo>
                  <a:pt x="8690" y="13240"/>
                </a:lnTo>
                <a:lnTo>
                  <a:pt x="11820" y="13240"/>
                </a:lnTo>
                <a:lnTo>
                  <a:pt x="9781" y="14794"/>
                </a:lnTo>
                <a:lnTo>
                  <a:pt x="9223" y="15220"/>
                </a:lnTo>
                <a:cubicBezTo>
                  <a:pt x="9223" y="15220"/>
                  <a:pt x="9445" y="15886"/>
                  <a:pt x="9445" y="15886"/>
                </a:cubicBezTo>
                <a:close/>
                <a:moveTo>
                  <a:pt x="9372" y="12259"/>
                </a:moveTo>
                <a:lnTo>
                  <a:pt x="7364" y="6873"/>
                </a:lnTo>
                <a:lnTo>
                  <a:pt x="5355" y="12259"/>
                </a:lnTo>
                <a:lnTo>
                  <a:pt x="0" y="12259"/>
                </a:lnTo>
                <a:lnTo>
                  <a:pt x="4351" y="15575"/>
                </a:lnTo>
                <a:lnTo>
                  <a:pt x="2343" y="21600"/>
                </a:lnTo>
                <a:lnTo>
                  <a:pt x="7364" y="17918"/>
                </a:lnTo>
                <a:lnTo>
                  <a:pt x="12384" y="21600"/>
                </a:lnTo>
                <a:lnTo>
                  <a:pt x="10376" y="15575"/>
                </a:lnTo>
                <a:lnTo>
                  <a:pt x="14727" y="12259"/>
                </a:lnTo>
                <a:cubicBezTo>
                  <a:pt x="14727" y="12259"/>
                  <a:pt x="9372" y="12259"/>
                  <a:pt x="9372" y="12259"/>
                </a:cubicBezTo>
                <a:close/>
                <a:moveTo>
                  <a:pt x="16781" y="7308"/>
                </a:moveTo>
                <a:lnTo>
                  <a:pt x="16200" y="6883"/>
                </a:lnTo>
                <a:lnTo>
                  <a:pt x="15619" y="7308"/>
                </a:lnTo>
                <a:lnTo>
                  <a:pt x="14426" y="8184"/>
                </a:lnTo>
                <a:lnTo>
                  <a:pt x="14922" y="6693"/>
                </a:lnTo>
                <a:lnTo>
                  <a:pt x="15143" y="6031"/>
                </a:lnTo>
                <a:lnTo>
                  <a:pt x="14590" y="5605"/>
                </a:lnTo>
                <a:lnTo>
                  <a:pt x="13682" y="4905"/>
                </a:lnTo>
                <a:lnTo>
                  <a:pt x="15408" y="4905"/>
                </a:lnTo>
                <a:lnTo>
                  <a:pt x="15647" y="4267"/>
                </a:lnTo>
                <a:lnTo>
                  <a:pt x="16200" y="2793"/>
                </a:lnTo>
                <a:lnTo>
                  <a:pt x="16754" y="4267"/>
                </a:lnTo>
                <a:lnTo>
                  <a:pt x="16992" y="4905"/>
                </a:lnTo>
                <a:lnTo>
                  <a:pt x="18718" y="4905"/>
                </a:lnTo>
                <a:lnTo>
                  <a:pt x="17810" y="5605"/>
                </a:lnTo>
                <a:lnTo>
                  <a:pt x="17257" y="6031"/>
                </a:lnTo>
                <a:lnTo>
                  <a:pt x="17478" y="6693"/>
                </a:lnTo>
                <a:lnTo>
                  <a:pt x="17975" y="8184"/>
                </a:lnTo>
                <a:cubicBezTo>
                  <a:pt x="17975" y="8184"/>
                  <a:pt x="16781" y="7308"/>
                  <a:pt x="16781" y="7308"/>
                </a:cubicBezTo>
                <a:close/>
                <a:moveTo>
                  <a:pt x="21600" y="3922"/>
                </a:moveTo>
                <a:lnTo>
                  <a:pt x="17673" y="3922"/>
                </a:lnTo>
                <a:lnTo>
                  <a:pt x="16200" y="0"/>
                </a:lnTo>
                <a:lnTo>
                  <a:pt x="14727" y="3922"/>
                </a:lnTo>
                <a:lnTo>
                  <a:pt x="10800" y="3922"/>
                </a:lnTo>
                <a:lnTo>
                  <a:pt x="13991" y="6382"/>
                </a:lnTo>
                <a:lnTo>
                  <a:pt x="12518" y="10800"/>
                </a:lnTo>
                <a:lnTo>
                  <a:pt x="16200" y="8100"/>
                </a:lnTo>
                <a:lnTo>
                  <a:pt x="19882" y="10800"/>
                </a:lnTo>
                <a:lnTo>
                  <a:pt x="18409" y="6382"/>
                </a:lnTo>
                <a:cubicBezTo>
                  <a:pt x="18409" y="6382"/>
                  <a:pt x="21600" y="3922"/>
                  <a:pt x="21600" y="3922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0" name="Shape 2581">
            <a:extLst>
              <a:ext uri="{FF2B5EF4-FFF2-40B4-BE49-F238E27FC236}">
                <a16:creationId xmlns:a16="http://schemas.microsoft.com/office/drawing/2014/main" id="{73CF9870-858A-234B-8B61-E62ADA524562}"/>
              </a:ext>
            </a:extLst>
          </p:cNvPr>
          <p:cNvSpPr/>
          <p:nvPr userDrawn="1"/>
        </p:nvSpPr>
        <p:spPr>
          <a:xfrm>
            <a:off x="2922588" y="3917950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33" y="11950"/>
                </a:moveTo>
                <a:lnTo>
                  <a:pt x="12831" y="14044"/>
                </a:lnTo>
                <a:lnTo>
                  <a:pt x="11135" y="12801"/>
                </a:lnTo>
                <a:lnTo>
                  <a:pt x="10555" y="12375"/>
                </a:lnTo>
                <a:lnTo>
                  <a:pt x="9974" y="12801"/>
                </a:lnTo>
                <a:lnTo>
                  <a:pt x="8277" y="14044"/>
                </a:lnTo>
                <a:lnTo>
                  <a:pt x="8976" y="11950"/>
                </a:lnTo>
                <a:lnTo>
                  <a:pt x="9195" y="11291"/>
                </a:lnTo>
                <a:lnTo>
                  <a:pt x="8647" y="10864"/>
                </a:lnTo>
                <a:lnTo>
                  <a:pt x="7280" y="9801"/>
                </a:lnTo>
                <a:lnTo>
                  <a:pt x="9560" y="9801"/>
                </a:lnTo>
                <a:lnTo>
                  <a:pt x="9799" y="9167"/>
                </a:lnTo>
                <a:lnTo>
                  <a:pt x="10555" y="7167"/>
                </a:lnTo>
                <a:lnTo>
                  <a:pt x="11310" y="9167"/>
                </a:lnTo>
                <a:lnTo>
                  <a:pt x="11549" y="9801"/>
                </a:lnTo>
                <a:lnTo>
                  <a:pt x="13829" y="9801"/>
                </a:lnTo>
                <a:lnTo>
                  <a:pt x="12462" y="10864"/>
                </a:lnTo>
                <a:lnTo>
                  <a:pt x="11914" y="11291"/>
                </a:lnTo>
                <a:cubicBezTo>
                  <a:pt x="11914" y="11291"/>
                  <a:pt x="12133" y="11950"/>
                  <a:pt x="12133" y="11950"/>
                </a:cubicBezTo>
                <a:close/>
                <a:moveTo>
                  <a:pt x="12228" y="8820"/>
                </a:moveTo>
                <a:lnTo>
                  <a:pt x="10555" y="4388"/>
                </a:lnTo>
                <a:lnTo>
                  <a:pt x="8881" y="8820"/>
                </a:lnTo>
                <a:lnTo>
                  <a:pt x="4418" y="8820"/>
                </a:lnTo>
                <a:lnTo>
                  <a:pt x="8044" y="11639"/>
                </a:lnTo>
                <a:lnTo>
                  <a:pt x="6371" y="16660"/>
                </a:lnTo>
                <a:lnTo>
                  <a:pt x="10555" y="13592"/>
                </a:lnTo>
                <a:lnTo>
                  <a:pt x="14738" y="16660"/>
                </a:lnTo>
                <a:lnTo>
                  <a:pt x="13065" y="11639"/>
                </a:lnTo>
                <a:lnTo>
                  <a:pt x="16691" y="8820"/>
                </a:lnTo>
                <a:cubicBezTo>
                  <a:pt x="16691" y="8820"/>
                  <a:pt x="12228" y="8820"/>
                  <a:pt x="12228" y="8820"/>
                </a:cubicBezTo>
                <a:close/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1" name="Shape 2582">
            <a:extLst>
              <a:ext uri="{FF2B5EF4-FFF2-40B4-BE49-F238E27FC236}">
                <a16:creationId xmlns:a16="http://schemas.microsoft.com/office/drawing/2014/main" id="{94A61EB9-7DBB-254D-B53B-BD711CA33013}"/>
              </a:ext>
            </a:extLst>
          </p:cNvPr>
          <p:cNvSpPr/>
          <p:nvPr userDrawn="1"/>
        </p:nvSpPr>
        <p:spPr>
          <a:xfrm>
            <a:off x="3341688" y="3917950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64" y="4419"/>
                </a:moveTo>
                <a:lnTo>
                  <a:pt x="9327" y="4419"/>
                </a:lnTo>
                <a:cubicBezTo>
                  <a:pt x="9056" y="4419"/>
                  <a:pt x="8836" y="4638"/>
                  <a:pt x="8836" y="4909"/>
                </a:cubicBezTo>
                <a:cubicBezTo>
                  <a:pt x="8836" y="5181"/>
                  <a:pt x="9056" y="5400"/>
                  <a:pt x="9327" y="5400"/>
                </a:cubicBezTo>
                <a:lnTo>
                  <a:pt x="18164" y="5400"/>
                </a:lnTo>
                <a:cubicBezTo>
                  <a:pt x="18435" y="5400"/>
                  <a:pt x="18655" y="5181"/>
                  <a:pt x="18655" y="4909"/>
                </a:cubicBezTo>
                <a:cubicBezTo>
                  <a:pt x="18655" y="4638"/>
                  <a:pt x="18435" y="4419"/>
                  <a:pt x="18164" y="4419"/>
                </a:cubicBezTo>
                <a:moveTo>
                  <a:pt x="20618" y="19636"/>
                </a:moveTo>
                <a:cubicBezTo>
                  <a:pt x="20618" y="20179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1964"/>
                </a:lnTo>
                <a:cubicBezTo>
                  <a:pt x="982" y="1422"/>
                  <a:pt x="1421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18164" y="10310"/>
                </a:moveTo>
                <a:lnTo>
                  <a:pt x="9327" y="10310"/>
                </a:lnTo>
                <a:cubicBezTo>
                  <a:pt x="9056" y="10310"/>
                  <a:pt x="8836" y="10529"/>
                  <a:pt x="8836" y="10800"/>
                </a:cubicBezTo>
                <a:cubicBezTo>
                  <a:pt x="8836" y="11072"/>
                  <a:pt x="9056" y="11291"/>
                  <a:pt x="9327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5445" y="16155"/>
                </a:moveTo>
                <a:lnTo>
                  <a:pt x="4909" y="14728"/>
                </a:lnTo>
                <a:lnTo>
                  <a:pt x="4374" y="16155"/>
                </a:lnTo>
                <a:lnTo>
                  <a:pt x="2945" y="16155"/>
                </a:lnTo>
                <a:lnTo>
                  <a:pt x="4106" y="17048"/>
                </a:lnTo>
                <a:lnTo>
                  <a:pt x="3571" y="18655"/>
                </a:lnTo>
                <a:lnTo>
                  <a:pt x="4909" y="17673"/>
                </a:lnTo>
                <a:lnTo>
                  <a:pt x="6248" y="18655"/>
                </a:lnTo>
                <a:lnTo>
                  <a:pt x="5713" y="17048"/>
                </a:lnTo>
                <a:lnTo>
                  <a:pt x="6873" y="16155"/>
                </a:lnTo>
                <a:cubicBezTo>
                  <a:pt x="6873" y="16155"/>
                  <a:pt x="5445" y="16155"/>
                  <a:pt x="5445" y="16155"/>
                </a:cubicBezTo>
                <a:close/>
                <a:moveTo>
                  <a:pt x="4909" y="8836"/>
                </a:moveTo>
                <a:lnTo>
                  <a:pt x="4374" y="10265"/>
                </a:lnTo>
                <a:lnTo>
                  <a:pt x="2945" y="10265"/>
                </a:lnTo>
                <a:lnTo>
                  <a:pt x="4106" y="11157"/>
                </a:lnTo>
                <a:lnTo>
                  <a:pt x="3571" y="12764"/>
                </a:lnTo>
                <a:lnTo>
                  <a:pt x="4909" y="11782"/>
                </a:lnTo>
                <a:lnTo>
                  <a:pt x="6248" y="12764"/>
                </a:lnTo>
                <a:lnTo>
                  <a:pt x="5713" y="11157"/>
                </a:lnTo>
                <a:lnTo>
                  <a:pt x="6873" y="10265"/>
                </a:lnTo>
                <a:lnTo>
                  <a:pt x="5445" y="10265"/>
                </a:lnTo>
                <a:cubicBezTo>
                  <a:pt x="5445" y="10265"/>
                  <a:pt x="4909" y="8836"/>
                  <a:pt x="4909" y="8836"/>
                </a:cubicBezTo>
                <a:close/>
                <a:moveTo>
                  <a:pt x="4909" y="2945"/>
                </a:moveTo>
                <a:lnTo>
                  <a:pt x="4374" y="4374"/>
                </a:lnTo>
                <a:lnTo>
                  <a:pt x="2945" y="4374"/>
                </a:lnTo>
                <a:lnTo>
                  <a:pt x="4106" y="5266"/>
                </a:lnTo>
                <a:lnTo>
                  <a:pt x="3571" y="6873"/>
                </a:lnTo>
                <a:lnTo>
                  <a:pt x="4909" y="5891"/>
                </a:lnTo>
                <a:lnTo>
                  <a:pt x="6248" y="6873"/>
                </a:lnTo>
                <a:lnTo>
                  <a:pt x="5713" y="5266"/>
                </a:lnTo>
                <a:lnTo>
                  <a:pt x="6873" y="4374"/>
                </a:lnTo>
                <a:lnTo>
                  <a:pt x="5445" y="4374"/>
                </a:lnTo>
                <a:cubicBezTo>
                  <a:pt x="5445" y="4374"/>
                  <a:pt x="4909" y="2945"/>
                  <a:pt x="4909" y="2945"/>
                </a:cubicBezTo>
                <a:close/>
                <a:moveTo>
                  <a:pt x="18164" y="16200"/>
                </a:moveTo>
                <a:lnTo>
                  <a:pt x="9327" y="16200"/>
                </a:lnTo>
                <a:cubicBezTo>
                  <a:pt x="9056" y="16200"/>
                  <a:pt x="8836" y="16420"/>
                  <a:pt x="8836" y="16691"/>
                </a:cubicBezTo>
                <a:cubicBezTo>
                  <a:pt x="8836" y="16962"/>
                  <a:pt x="9056" y="17182"/>
                  <a:pt x="9327" y="17182"/>
                </a:cubicBezTo>
                <a:lnTo>
                  <a:pt x="18164" y="17182"/>
                </a:lnTo>
                <a:cubicBezTo>
                  <a:pt x="18435" y="17182"/>
                  <a:pt x="18655" y="16962"/>
                  <a:pt x="18655" y="16691"/>
                </a:cubicBezTo>
                <a:cubicBezTo>
                  <a:pt x="18655" y="16420"/>
                  <a:pt x="18435" y="16200"/>
                  <a:pt x="18164" y="16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2" name="Shape 2583">
            <a:extLst>
              <a:ext uri="{FF2B5EF4-FFF2-40B4-BE49-F238E27FC236}">
                <a16:creationId xmlns:a16="http://schemas.microsoft.com/office/drawing/2014/main" id="{1D022D37-924D-B04B-BAFD-CAEF813407E7}"/>
              </a:ext>
            </a:extLst>
          </p:cNvPr>
          <p:cNvSpPr/>
          <p:nvPr userDrawn="1"/>
        </p:nvSpPr>
        <p:spPr>
          <a:xfrm>
            <a:off x="3759200" y="3917950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17673"/>
                </a:moveTo>
                <a:cubicBezTo>
                  <a:pt x="11427" y="17673"/>
                  <a:pt x="11549" y="17618"/>
                  <a:pt x="11638" y="17529"/>
                </a:cubicBezTo>
                <a:lnTo>
                  <a:pt x="14583" y="14583"/>
                </a:lnTo>
                <a:cubicBezTo>
                  <a:pt x="14673" y="14495"/>
                  <a:pt x="14727" y="14372"/>
                  <a:pt x="14727" y="14236"/>
                </a:cubicBezTo>
                <a:cubicBezTo>
                  <a:pt x="14727" y="13966"/>
                  <a:pt x="14508" y="13745"/>
                  <a:pt x="14236" y="13745"/>
                </a:cubicBezTo>
                <a:cubicBezTo>
                  <a:pt x="14101" y="13745"/>
                  <a:pt x="13978" y="13801"/>
                  <a:pt x="13889" y="13890"/>
                </a:cubicBezTo>
                <a:lnTo>
                  <a:pt x="10944" y="16835"/>
                </a:lnTo>
                <a:cubicBezTo>
                  <a:pt x="10855" y="16924"/>
                  <a:pt x="10800" y="17047"/>
                  <a:pt x="10800" y="17183"/>
                </a:cubicBezTo>
                <a:cubicBezTo>
                  <a:pt x="10800" y="17453"/>
                  <a:pt x="11020" y="17673"/>
                  <a:pt x="11291" y="17673"/>
                </a:cubicBezTo>
                <a:moveTo>
                  <a:pt x="8980" y="14871"/>
                </a:moveTo>
                <a:cubicBezTo>
                  <a:pt x="8891" y="14961"/>
                  <a:pt x="8836" y="15083"/>
                  <a:pt x="8836" y="15218"/>
                </a:cubicBezTo>
                <a:cubicBezTo>
                  <a:pt x="8836" y="15490"/>
                  <a:pt x="9056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0656" y="14583"/>
                </a:lnTo>
                <a:cubicBezTo>
                  <a:pt x="10745" y="14495"/>
                  <a:pt x="10800" y="14372"/>
                  <a:pt x="10800" y="14236"/>
                </a:cubicBezTo>
                <a:cubicBezTo>
                  <a:pt x="10800" y="13966"/>
                  <a:pt x="10580" y="13745"/>
                  <a:pt x="10309" y="13745"/>
                </a:cubicBezTo>
                <a:cubicBezTo>
                  <a:pt x="10174" y="13745"/>
                  <a:pt x="10051" y="13801"/>
                  <a:pt x="9962" y="13890"/>
                </a:cubicBezTo>
                <a:cubicBezTo>
                  <a:pt x="9962" y="13890"/>
                  <a:pt x="8980" y="14871"/>
                  <a:pt x="8980" y="14871"/>
                </a:cubicBezTo>
                <a:close/>
                <a:moveTo>
                  <a:pt x="11291" y="20415"/>
                </a:moveTo>
                <a:lnTo>
                  <a:pt x="982" y="10106"/>
                </a:lnTo>
                <a:lnTo>
                  <a:pt x="982" y="1473"/>
                </a:lnTo>
                <a:cubicBezTo>
                  <a:pt x="982" y="1202"/>
                  <a:pt x="1201" y="982"/>
                  <a:pt x="1473" y="982"/>
                </a:cubicBezTo>
                <a:lnTo>
                  <a:pt x="10106" y="982"/>
                </a:lnTo>
                <a:lnTo>
                  <a:pt x="20415" y="11291"/>
                </a:lnTo>
                <a:cubicBezTo>
                  <a:pt x="20415" y="11291"/>
                  <a:pt x="11291" y="20415"/>
                  <a:pt x="11291" y="20415"/>
                </a:cubicBezTo>
                <a:close/>
                <a:moveTo>
                  <a:pt x="21456" y="10944"/>
                </a:moveTo>
                <a:lnTo>
                  <a:pt x="10656" y="144"/>
                </a:lnTo>
                <a:cubicBezTo>
                  <a:pt x="10567" y="55"/>
                  <a:pt x="10445" y="0"/>
                  <a:pt x="10309" y="0"/>
                </a:cubicBezTo>
                <a:lnTo>
                  <a:pt x="1473" y="0"/>
                </a:lnTo>
                <a:cubicBezTo>
                  <a:pt x="660" y="0"/>
                  <a:pt x="0" y="660"/>
                  <a:pt x="0" y="1473"/>
                </a:cubicBezTo>
                <a:lnTo>
                  <a:pt x="0" y="10310"/>
                </a:lnTo>
                <a:cubicBezTo>
                  <a:pt x="0" y="10445"/>
                  <a:pt x="55" y="10567"/>
                  <a:pt x="144" y="10656"/>
                </a:cubicBezTo>
                <a:lnTo>
                  <a:pt x="10944" y="21456"/>
                </a:lnTo>
                <a:cubicBezTo>
                  <a:pt x="11033" y="21546"/>
                  <a:pt x="11155" y="21600"/>
                  <a:pt x="11291" y="21600"/>
                </a:cubicBezTo>
                <a:cubicBezTo>
                  <a:pt x="11427" y="21600"/>
                  <a:pt x="11549" y="21546"/>
                  <a:pt x="11638" y="21456"/>
                </a:cubicBezTo>
                <a:lnTo>
                  <a:pt x="21456" y="11638"/>
                </a:lnTo>
                <a:cubicBezTo>
                  <a:pt x="21545" y="11549"/>
                  <a:pt x="21600" y="11427"/>
                  <a:pt x="21600" y="11291"/>
                </a:cubicBezTo>
                <a:cubicBezTo>
                  <a:pt x="21600" y="11156"/>
                  <a:pt x="21545" y="11033"/>
                  <a:pt x="21456" y="10944"/>
                </a:cubicBezTo>
                <a:moveTo>
                  <a:pt x="11782" y="13255"/>
                </a:moveTo>
                <a:cubicBezTo>
                  <a:pt x="11917" y="13255"/>
                  <a:pt x="12040" y="13200"/>
                  <a:pt x="12129" y="13111"/>
                </a:cubicBezTo>
                <a:lnTo>
                  <a:pt x="14093" y="11147"/>
                </a:lnTo>
                <a:cubicBezTo>
                  <a:pt x="14182" y="11058"/>
                  <a:pt x="14236" y="10936"/>
                  <a:pt x="14236" y="10800"/>
                </a:cubicBezTo>
                <a:cubicBezTo>
                  <a:pt x="14236" y="10529"/>
                  <a:pt x="14017" y="10310"/>
                  <a:pt x="13745" y="10310"/>
                </a:cubicBezTo>
                <a:cubicBezTo>
                  <a:pt x="13610" y="10310"/>
                  <a:pt x="13487" y="10364"/>
                  <a:pt x="13398" y="10453"/>
                </a:cubicBezTo>
                <a:lnTo>
                  <a:pt x="11435" y="12417"/>
                </a:lnTo>
                <a:cubicBezTo>
                  <a:pt x="11346" y="12506"/>
                  <a:pt x="11291" y="12629"/>
                  <a:pt x="11291" y="12764"/>
                </a:cubicBezTo>
                <a:cubicBezTo>
                  <a:pt x="11291" y="13035"/>
                  <a:pt x="11510" y="13255"/>
                  <a:pt x="11782" y="13255"/>
                </a:cubicBezTo>
                <a:moveTo>
                  <a:pt x="4418" y="4909"/>
                </a:moveTo>
                <a:cubicBezTo>
                  <a:pt x="4147" y="4909"/>
                  <a:pt x="3927" y="4690"/>
                  <a:pt x="3927" y="4418"/>
                </a:cubicBezTo>
                <a:cubicBezTo>
                  <a:pt x="3927" y="4147"/>
                  <a:pt x="4147" y="3927"/>
                  <a:pt x="4418" y="3927"/>
                </a:cubicBezTo>
                <a:cubicBezTo>
                  <a:pt x="4690" y="3927"/>
                  <a:pt x="4909" y="4147"/>
                  <a:pt x="4909" y="4418"/>
                </a:cubicBezTo>
                <a:cubicBezTo>
                  <a:pt x="4909" y="4690"/>
                  <a:pt x="4690" y="4909"/>
                  <a:pt x="4418" y="4909"/>
                </a:cubicBezTo>
                <a:moveTo>
                  <a:pt x="4418" y="2945"/>
                </a:moveTo>
                <a:cubicBezTo>
                  <a:pt x="3605" y="2945"/>
                  <a:pt x="2945" y="3605"/>
                  <a:pt x="2945" y="4418"/>
                </a:cubicBezTo>
                <a:cubicBezTo>
                  <a:pt x="2945" y="5232"/>
                  <a:pt x="3605" y="5891"/>
                  <a:pt x="4418" y="5891"/>
                </a:cubicBezTo>
                <a:cubicBezTo>
                  <a:pt x="5231" y="5891"/>
                  <a:pt x="5891" y="5232"/>
                  <a:pt x="5891" y="4418"/>
                </a:cubicBezTo>
                <a:cubicBezTo>
                  <a:pt x="5891" y="3605"/>
                  <a:pt x="5231" y="2945"/>
                  <a:pt x="4418" y="29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3" name="Shape 2584">
            <a:extLst>
              <a:ext uri="{FF2B5EF4-FFF2-40B4-BE49-F238E27FC236}">
                <a16:creationId xmlns:a16="http://schemas.microsoft.com/office/drawing/2014/main" id="{44C884E3-D0DD-E34A-A22F-8320A9236D7B}"/>
              </a:ext>
            </a:extLst>
          </p:cNvPr>
          <p:cNvSpPr/>
          <p:nvPr userDrawn="1"/>
        </p:nvSpPr>
        <p:spPr>
          <a:xfrm>
            <a:off x="4178300" y="3917950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309" y="17673"/>
                </a:moveTo>
                <a:cubicBezTo>
                  <a:pt x="10445" y="17673"/>
                  <a:pt x="10567" y="17618"/>
                  <a:pt x="10656" y="17529"/>
                </a:cubicBezTo>
                <a:lnTo>
                  <a:pt x="12620" y="15565"/>
                </a:lnTo>
                <a:cubicBezTo>
                  <a:pt x="12709" y="15477"/>
                  <a:pt x="12764" y="15354"/>
                  <a:pt x="12764" y="15218"/>
                </a:cubicBezTo>
                <a:cubicBezTo>
                  <a:pt x="12764" y="14947"/>
                  <a:pt x="12544" y="14728"/>
                  <a:pt x="12273" y="14728"/>
                </a:cubicBezTo>
                <a:cubicBezTo>
                  <a:pt x="12137" y="14728"/>
                  <a:pt x="12014" y="14782"/>
                  <a:pt x="11926" y="14871"/>
                </a:cubicBezTo>
                <a:lnTo>
                  <a:pt x="9962" y="16835"/>
                </a:lnTo>
                <a:cubicBezTo>
                  <a:pt x="9873" y="16924"/>
                  <a:pt x="9818" y="17046"/>
                  <a:pt x="9818" y="17183"/>
                </a:cubicBezTo>
                <a:cubicBezTo>
                  <a:pt x="9818" y="17453"/>
                  <a:pt x="10038" y="17673"/>
                  <a:pt x="10309" y="17673"/>
                </a:cubicBezTo>
                <a:moveTo>
                  <a:pt x="10309" y="20415"/>
                </a:moveTo>
                <a:lnTo>
                  <a:pt x="982" y="11088"/>
                </a:lnTo>
                <a:lnTo>
                  <a:pt x="982" y="4418"/>
                </a:lnTo>
                <a:cubicBezTo>
                  <a:pt x="982" y="4147"/>
                  <a:pt x="1201" y="3927"/>
                  <a:pt x="1473" y="3927"/>
                </a:cubicBezTo>
                <a:lnTo>
                  <a:pt x="8142" y="3927"/>
                </a:lnTo>
                <a:lnTo>
                  <a:pt x="17469" y="13255"/>
                </a:lnTo>
                <a:cubicBezTo>
                  <a:pt x="17469" y="13255"/>
                  <a:pt x="10309" y="20415"/>
                  <a:pt x="10309" y="20415"/>
                </a:cubicBezTo>
                <a:close/>
                <a:moveTo>
                  <a:pt x="8693" y="3090"/>
                </a:moveTo>
                <a:cubicBezTo>
                  <a:pt x="8604" y="3001"/>
                  <a:pt x="8481" y="2945"/>
                  <a:pt x="8345" y="2945"/>
                </a:cubicBezTo>
                <a:lnTo>
                  <a:pt x="1473" y="2945"/>
                </a:lnTo>
                <a:cubicBezTo>
                  <a:pt x="660" y="2945"/>
                  <a:pt x="0" y="3605"/>
                  <a:pt x="0" y="4418"/>
                </a:cubicBezTo>
                <a:lnTo>
                  <a:pt x="0" y="11291"/>
                </a:lnTo>
                <a:cubicBezTo>
                  <a:pt x="0" y="11427"/>
                  <a:pt x="55" y="11549"/>
                  <a:pt x="144" y="11638"/>
                </a:cubicBezTo>
                <a:lnTo>
                  <a:pt x="9962" y="21456"/>
                </a:lnTo>
                <a:cubicBezTo>
                  <a:pt x="10051" y="21546"/>
                  <a:pt x="10174" y="21600"/>
                  <a:pt x="10309" y="21600"/>
                </a:cubicBezTo>
                <a:cubicBezTo>
                  <a:pt x="10445" y="21600"/>
                  <a:pt x="10567" y="21546"/>
                  <a:pt x="10656" y="21456"/>
                </a:cubicBezTo>
                <a:lnTo>
                  <a:pt x="18511" y="13602"/>
                </a:lnTo>
                <a:cubicBezTo>
                  <a:pt x="18600" y="13513"/>
                  <a:pt x="18655" y="13390"/>
                  <a:pt x="18655" y="13255"/>
                </a:cubicBezTo>
                <a:cubicBezTo>
                  <a:pt x="18655" y="13119"/>
                  <a:pt x="18599" y="12997"/>
                  <a:pt x="18511" y="12908"/>
                </a:cubicBezTo>
                <a:cubicBezTo>
                  <a:pt x="18511" y="12908"/>
                  <a:pt x="8693" y="3090"/>
                  <a:pt x="8693" y="3090"/>
                </a:cubicBezTo>
                <a:close/>
                <a:moveTo>
                  <a:pt x="7855" y="15218"/>
                </a:moveTo>
                <a:cubicBezTo>
                  <a:pt x="7855" y="15490"/>
                  <a:pt x="8074" y="15709"/>
                  <a:pt x="8345" y="15709"/>
                </a:cubicBezTo>
                <a:cubicBezTo>
                  <a:pt x="8481" y="15709"/>
                  <a:pt x="8604" y="15655"/>
                  <a:pt x="8693" y="15565"/>
                </a:cubicBezTo>
                <a:lnTo>
                  <a:pt x="9183" y="15074"/>
                </a:lnTo>
                <a:cubicBezTo>
                  <a:pt x="9273" y="14986"/>
                  <a:pt x="9327" y="14863"/>
                  <a:pt x="9327" y="14728"/>
                </a:cubicBezTo>
                <a:cubicBezTo>
                  <a:pt x="9327" y="14456"/>
                  <a:pt x="9108" y="14236"/>
                  <a:pt x="8836" y="14236"/>
                </a:cubicBezTo>
                <a:cubicBezTo>
                  <a:pt x="8701" y="14236"/>
                  <a:pt x="8578" y="14291"/>
                  <a:pt x="8489" y="14381"/>
                </a:cubicBezTo>
                <a:lnTo>
                  <a:pt x="7998" y="14871"/>
                </a:lnTo>
                <a:cubicBezTo>
                  <a:pt x="7910" y="14961"/>
                  <a:pt x="7855" y="15083"/>
                  <a:pt x="7855" y="15218"/>
                </a:cubicBezTo>
                <a:moveTo>
                  <a:pt x="21456" y="9962"/>
                </a:moveTo>
                <a:lnTo>
                  <a:pt x="11638" y="144"/>
                </a:lnTo>
                <a:cubicBezTo>
                  <a:pt x="11549" y="55"/>
                  <a:pt x="11427" y="0"/>
                  <a:pt x="11291" y="0"/>
                </a:cubicBezTo>
                <a:lnTo>
                  <a:pt x="4418" y="0"/>
                </a:lnTo>
                <a:cubicBezTo>
                  <a:pt x="3605" y="0"/>
                  <a:pt x="2945" y="660"/>
                  <a:pt x="2945" y="1473"/>
                </a:cubicBezTo>
                <a:cubicBezTo>
                  <a:pt x="2945" y="1744"/>
                  <a:pt x="3165" y="1964"/>
                  <a:pt x="3436" y="1964"/>
                </a:cubicBezTo>
                <a:cubicBezTo>
                  <a:pt x="3708" y="1964"/>
                  <a:pt x="3927" y="1744"/>
                  <a:pt x="3927" y="1473"/>
                </a:cubicBezTo>
                <a:cubicBezTo>
                  <a:pt x="3927" y="1202"/>
                  <a:pt x="4147" y="982"/>
                  <a:pt x="4418" y="982"/>
                </a:cubicBezTo>
                <a:lnTo>
                  <a:pt x="11088" y="982"/>
                </a:lnTo>
                <a:lnTo>
                  <a:pt x="20415" y="10310"/>
                </a:lnTo>
                <a:lnTo>
                  <a:pt x="19289" y="11435"/>
                </a:lnTo>
                <a:cubicBezTo>
                  <a:pt x="19201" y="11524"/>
                  <a:pt x="19145" y="11646"/>
                  <a:pt x="19145" y="11782"/>
                </a:cubicBezTo>
                <a:cubicBezTo>
                  <a:pt x="19145" y="12053"/>
                  <a:pt x="19366" y="12273"/>
                  <a:pt x="19636" y="12273"/>
                </a:cubicBezTo>
                <a:cubicBezTo>
                  <a:pt x="19772" y="12273"/>
                  <a:pt x="19895" y="12218"/>
                  <a:pt x="19983" y="12129"/>
                </a:cubicBezTo>
                <a:lnTo>
                  <a:pt x="21456" y="10656"/>
                </a:lnTo>
                <a:cubicBezTo>
                  <a:pt x="21545" y="10567"/>
                  <a:pt x="21600" y="10445"/>
                  <a:pt x="21600" y="10310"/>
                </a:cubicBezTo>
                <a:cubicBezTo>
                  <a:pt x="21600" y="10174"/>
                  <a:pt x="21545" y="10051"/>
                  <a:pt x="21456" y="9962"/>
                </a:cubicBezTo>
                <a:moveTo>
                  <a:pt x="10309" y="13745"/>
                </a:moveTo>
                <a:cubicBezTo>
                  <a:pt x="10445" y="13745"/>
                  <a:pt x="10567" y="13691"/>
                  <a:pt x="10656" y="13602"/>
                </a:cubicBezTo>
                <a:lnTo>
                  <a:pt x="11638" y="12620"/>
                </a:lnTo>
                <a:cubicBezTo>
                  <a:pt x="11727" y="12531"/>
                  <a:pt x="11782" y="12408"/>
                  <a:pt x="11782" y="12273"/>
                </a:cubicBezTo>
                <a:cubicBezTo>
                  <a:pt x="11782" y="12002"/>
                  <a:pt x="11562" y="11782"/>
                  <a:pt x="11291" y="11782"/>
                </a:cubicBezTo>
                <a:cubicBezTo>
                  <a:pt x="11156" y="11782"/>
                  <a:pt x="11033" y="11837"/>
                  <a:pt x="10944" y="11926"/>
                </a:cubicBezTo>
                <a:lnTo>
                  <a:pt x="9962" y="12908"/>
                </a:lnTo>
                <a:cubicBezTo>
                  <a:pt x="9873" y="12997"/>
                  <a:pt x="9818" y="13119"/>
                  <a:pt x="9818" y="13255"/>
                </a:cubicBezTo>
                <a:cubicBezTo>
                  <a:pt x="9818" y="13526"/>
                  <a:pt x="10038" y="13745"/>
                  <a:pt x="10309" y="13745"/>
                </a:cubicBezTo>
                <a:moveTo>
                  <a:pt x="4418" y="7855"/>
                </a:moveTo>
                <a:cubicBezTo>
                  <a:pt x="4147" y="7855"/>
                  <a:pt x="3927" y="7635"/>
                  <a:pt x="3927" y="7364"/>
                </a:cubicBezTo>
                <a:cubicBezTo>
                  <a:pt x="3927" y="7093"/>
                  <a:pt x="4147" y="6873"/>
                  <a:pt x="4418" y="6873"/>
                </a:cubicBezTo>
                <a:cubicBezTo>
                  <a:pt x="4690" y="6873"/>
                  <a:pt x="4909" y="7093"/>
                  <a:pt x="4909" y="7364"/>
                </a:cubicBezTo>
                <a:cubicBezTo>
                  <a:pt x="4909" y="7635"/>
                  <a:pt x="4690" y="7855"/>
                  <a:pt x="4418" y="7855"/>
                </a:cubicBezTo>
                <a:moveTo>
                  <a:pt x="4418" y="5891"/>
                </a:moveTo>
                <a:cubicBezTo>
                  <a:pt x="3605" y="5891"/>
                  <a:pt x="2945" y="6551"/>
                  <a:pt x="2945" y="7364"/>
                </a:cubicBezTo>
                <a:cubicBezTo>
                  <a:pt x="2945" y="8177"/>
                  <a:pt x="3605" y="8837"/>
                  <a:pt x="4418" y="8837"/>
                </a:cubicBezTo>
                <a:cubicBezTo>
                  <a:pt x="5232" y="8837"/>
                  <a:pt x="5891" y="8177"/>
                  <a:pt x="5891" y="7364"/>
                </a:cubicBezTo>
                <a:cubicBezTo>
                  <a:pt x="5891" y="6551"/>
                  <a:pt x="5232" y="5891"/>
                  <a:pt x="4418" y="58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4" name="Shape 2585">
            <a:extLst>
              <a:ext uri="{FF2B5EF4-FFF2-40B4-BE49-F238E27FC236}">
                <a16:creationId xmlns:a16="http://schemas.microsoft.com/office/drawing/2014/main" id="{081447EF-DC22-084F-A9C8-49EBB979EBC1}"/>
              </a:ext>
            </a:extLst>
          </p:cNvPr>
          <p:cNvSpPr/>
          <p:nvPr userDrawn="1"/>
        </p:nvSpPr>
        <p:spPr>
          <a:xfrm>
            <a:off x="4646613" y="1825625"/>
            <a:ext cx="179387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000" y="14727"/>
                </a:moveTo>
                <a:lnTo>
                  <a:pt x="5400" y="14727"/>
                </a:lnTo>
                <a:cubicBezTo>
                  <a:pt x="5069" y="14727"/>
                  <a:pt x="4800" y="14947"/>
                  <a:pt x="4800" y="15218"/>
                </a:cubicBezTo>
                <a:cubicBezTo>
                  <a:pt x="4800" y="15490"/>
                  <a:pt x="5069" y="15709"/>
                  <a:pt x="5400" y="15709"/>
                </a:cubicBezTo>
                <a:lnTo>
                  <a:pt x="9000" y="15709"/>
                </a:lnTo>
                <a:cubicBezTo>
                  <a:pt x="9331" y="15709"/>
                  <a:pt x="9600" y="15490"/>
                  <a:pt x="9600" y="15218"/>
                </a:cubicBezTo>
                <a:cubicBezTo>
                  <a:pt x="9600" y="14947"/>
                  <a:pt x="9331" y="14727"/>
                  <a:pt x="9000" y="14727"/>
                </a:cubicBezTo>
                <a:moveTo>
                  <a:pt x="20400" y="2579"/>
                </a:moveTo>
                <a:cubicBezTo>
                  <a:pt x="18840" y="3757"/>
                  <a:pt x="15638" y="4614"/>
                  <a:pt x="12466" y="4845"/>
                </a:cubicBezTo>
                <a:cubicBezTo>
                  <a:pt x="12197" y="4307"/>
                  <a:pt x="11554" y="3927"/>
                  <a:pt x="10800" y="3927"/>
                </a:cubicBezTo>
                <a:cubicBezTo>
                  <a:pt x="10046" y="3927"/>
                  <a:pt x="9403" y="4307"/>
                  <a:pt x="9135" y="4845"/>
                </a:cubicBezTo>
                <a:cubicBezTo>
                  <a:pt x="5962" y="4614"/>
                  <a:pt x="2760" y="3757"/>
                  <a:pt x="1200" y="2579"/>
                </a:cubicBezTo>
                <a:lnTo>
                  <a:pt x="1200" y="1964"/>
                </a:lnTo>
                <a:cubicBezTo>
                  <a:pt x="1200" y="1422"/>
                  <a:pt x="1738" y="982"/>
                  <a:pt x="24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cubicBezTo>
                  <a:pt x="20400" y="1964"/>
                  <a:pt x="20400" y="2579"/>
                  <a:pt x="20400" y="2579"/>
                </a:cubicBezTo>
                <a:close/>
                <a:moveTo>
                  <a:pt x="10200" y="5400"/>
                </a:moveTo>
                <a:cubicBezTo>
                  <a:pt x="10200" y="5129"/>
                  <a:pt x="10469" y="4909"/>
                  <a:pt x="10800" y="4909"/>
                </a:cubicBezTo>
                <a:cubicBezTo>
                  <a:pt x="11131" y="4909"/>
                  <a:pt x="11400" y="5129"/>
                  <a:pt x="11400" y="5400"/>
                </a:cubicBezTo>
                <a:cubicBezTo>
                  <a:pt x="11400" y="5672"/>
                  <a:pt x="11131" y="5891"/>
                  <a:pt x="10800" y="5891"/>
                </a:cubicBezTo>
                <a:cubicBezTo>
                  <a:pt x="10469" y="5891"/>
                  <a:pt x="10200" y="5672"/>
                  <a:pt x="10200" y="5400"/>
                </a:cubicBezTo>
                <a:moveTo>
                  <a:pt x="20400" y="19636"/>
                </a:moveTo>
                <a:cubicBezTo>
                  <a:pt x="20400" y="20178"/>
                  <a:pt x="19862" y="20619"/>
                  <a:pt x="19200" y="20619"/>
                </a:cubicBezTo>
                <a:lnTo>
                  <a:pt x="2400" y="20619"/>
                </a:lnTo>
                <a:cubicBezTo>
                  <a:pt x="1738" y="20619"/>
                  <a:pt x="1200" y="20178"/>
                  <a:pt x="1200" y="19636"/>
                </a:cubicBezTo>
                <a:lnTo>
                  <a:pt x="1200" y="3859"/>
                </a:lnTo>
                <a:cubicBezTo>
                  <a:pt x="3007" y="4894"/>
                  <a:pt x="6118" y="5617"/>
                  <a:pt x="9086" y="5827"/>
                </a:cubicBezTo>
                <a:cubicBezTo>
                  <a:pt x="9311" y="6431"/>
                  <a:pt x="9988" y="6873"/>
                  <a:pt x="10800" y="6873"/>
                </a:cubicBezTo>
                <a:cubicBezTo>
                  <a:pt x="11611" y="6873"/>
                  <a:pt x="12289" y="6431"/>
                  <a:pt x="12514" y="5827"/>
                </a:cubicBezTo>
                <a:cubicBezTo>
                  <a:pt x="15482" y="5617"/>
                  <a:pt x="18593" y="4894"/>
                  <a:pt x="20400" y="3859"/>
                </a:cubicBezTo>
                <a:cubicBezTo>
                  <a:pt x="20400" y="3859"/>
                  <a:pt x="20400" y="19636"/>
                  <a:pt x="20400" y="19636"/>
                </a:cubicBezTo>
                <a:close/>
                <a:moveTo>
                  <a:pt x="19200" y="0"/>
                </a:moveTo>
                <a:lnTo>
                  <a:pt x="2400" y="0"/>
                </a:lnTo>
                <a:cubicBezTo>
                  <a:pt x="1075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9200" y="21600"/>
                </a:lnTo>
                <a:cubicBezTo>
                  <a:pt x="20525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  <a:moveTo>
                  <a:pt x="7800" y="16691"/>
                </a:moveTo>
                <a:lnTo>
                  <a:pt x="5400" y="16691"/>
                </a:lnTo>
                <a:cubicBezTo>
                  <a:pt x="5069" y="16691"/>
                  <a:pt x="4800" y="16911"/>
                  <a:pt x="4800" y="17182"/>
                </a:cubicBezTo>
                <a:cubicBezTo>
                  <a:pt x="4800" y="17453"/>
                  <a:pt x="5069" y="17673"/>
                  <a:pt x="5400" y="17673"/>
                </a:cubicBezTo>
                <a:lnTo>
                  <a:pt x="7800" y="17673"/>
                </a:lnTo>
                <a:cubicBezTo>
                  <a:pt x="8131" y="17673"/>
                  <a:pt x="8400" y="17453"/>
                  <a:pt x="8400" y="17182"/>
                </a:cubicBezTo>
                <a:cubicBezTo>
                  <a:pt x="8400" y="16911"/>
                  <a:pt x="8131" y="16691"/>
                  <a:pt x="7800" y="1669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5" name="Shape 2586">
            <a:extLst>
              <a:ext uri="{FF2B5EF4-FFF2-40B4-BE49-F238E27FC236}">
                <a16:creationId xmlns:a16="http://schemas.microsoft.com/office/drawing/2014/main" id="{6B67DEE6-E425-C24C-BB4D-9E73898CC187}"/>
              </a:ext>
            </a:extLst>
          </p:cNvPr>
          <p:cNvSpPr/>
          <p:nvPr userDrawn="1"/>
        </p:nvSpPr>
        <p:spPr>
          <a:xfrm>
            <a:off x="5064125" y="1825625"/>
            <a:ext cx="179388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5600" y="6076"/>
                </a:moveTo>
                <a:cubicBezTo>
                  <a:pt x="14428" y="7109"/>
                  <a:pt x="12685" y="7649"/>
                  <a:pt x="10071" y="7803"/>
                </a:cubicBezTo>
                <a:cubicBezTo>
                  <a:pt x="9806" y="7259"/>
                  <a:pt x="9160" y="6873"/>
                  <a:pt x="8400" y="6873"/>
                </a:cubicBezTo>
                <a:cubicBezTo>
                  <a:pt x="7640" y="6873"/>
                  <a:pt x="6994" y="7259"/>
                  <a:pt x="6729" y="7803"/>
                </a:cubicBezTo>
                <a:cubicBezTo>
                  <a:pt x="4115" y="7649"/>
                  <a:pt x="2372" y="7109"/>
                  <a:pt x="1200" y="6076"/>
                </a:cubicBezTo>
                <a:lnTo>
                  <a:pt x="1200" y="5891"/>
                </a:lnTo>
                <a:cubicBezTo>
                  <a:pt x="1200" y="5349"/>
                  <a:pt x="1738" y="4909"/>
                  <a:pt x="2400" y="4909"/>
                </a:cubicBezTo>
                <a:lnTo>
                  <a:pt x="14400" y="4909"/>
                </a:lnTo>
                <a:cubicBezTo>
                  <a:pt x="15062" y="4909"/>
                  <a:pt x="15600" y="5349"/>
                  <a:pt x="15600" y="5891"/>
                </a:cubicBezTo>
                <a:cubicBezTo>
                  <a:pt x="15600" y="5891"/>
                  <a:pt x="15600" y="6076"/>
                  <a:pt x="15600" y="6076"/>
                </a:cubicBezTo>
                <a:close/>
                <a:moveTo>
                  <a:pt x="7800" y="8346"/>
                </a:moveTo>
                <a:cubicBezTo>
                  <a:pt x="7800" y="8074"/>
                  <a:pt x="8069" y="7855"/>
                  <a:pt x="8400" y="7855"/>
                </a:cubicBezTo>
                <a:cubicBezTo>
                  <a:pt x="8731" y="7855"/>
                  <a:pt x="9000" y="8074"/>
                  <a:pt x="9000" y="8346"/>
                </a:cubicBezTo>
                <a:cubicBezTo>
                  <a:pt x="9000" y="8617"/>
                  <a:pt x="8731" y="8836"/>
                  <a:pt x="8400" y="8836"/>
                </a:cubicBezTo>
                <a:cubicBezTo>
                  <a:pt x="8069" y="8836"/>
                  <a:pt x="7800" y="8617"/>
                  <a:pt x="7800" y="8346"/>
                </a:cubicBezTo>
                <a:moveTo>
                  <a:pt x="15600" y="19636"/>
                </a:moveTo>
                <a:cubicBezTo>
                  <a:pt x="15600" y="20179"/>
                  <a:pt x="15062" y="20619"/>
                  <a:pt x="14400" y="20619"/>
                </a:cubicBezTo>
                <a:lnTo>
                  <a:pt x="2400" y="20619"/>
                </a:lnTo>
                <a:cubicBezTo>
                  <a:pt x="1738" y="20619"/>
                  <a:pt x="1200" y="20179"/>
                  <a:pt x="1200" y="19636"/>
                </a:cubicBezTo>
                <a:lnTo>
                  <a:pt x="1200" y="7318"/>
                </a:lnTo>
                <a:cubicBezTo>
                  <a:pt x="2658" y="8244"/>
                  <a:pt x="4301" y="8666"/>
                  <a:pt x="6693" y="8790"/>
                </a:cubicBezTo>
                <a:cubicBezTo>
                  <a:pt x="6924" y="9385"/>
                  <a:pt x="7597" y="9819"/>
                  <a:pt x="8400" y="9819"/>
                </a:cubicBezTo>
                <a:cubicBezTo>
                  <a:pt x="9203" y="9819"/>
                  <a:pt x="9875" y="9385"/>
                  <a:pt x="10108" y="8790"/>
                </a:cubicBezTo>
                <a:cubicBezTo>
                  <a:pt x="12499" y="8666"/>
                  <a:pt x="14142" y="8244"/>
                  <a:pt x="15600" y="7318"/>
                </a:cubicBezTo>
                <a:cubicBezTo>
                  <a:pt x="15600" y="7318"/>
                  <a:pt x="15600" y="19636"/>
                  <a:pt x="15600" y="19636"/>
                </a:cubicBezTo>
                <a:close/>
                <a:moveTo>
                  <a:pt x="14400" y="3927"/>
                </a:moveTo>
                <a:lnTo>
                  <a:pt x="2400" y="3927"/>
                </a:lnTo>
                <a:cubicBezTo>
                  <a:pt x="1075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1075" y="21600"/>
                  <a:pt x="2400" y="21600"/>
                </a:cubicBezTo>
                <a:lnTo>
                  <a:pt x="14400" y="21600"/>
                </a:lnTo>
                <a:cubicBezTo>
                  <a:pt x="15725" y="21600"/>
                  <a:pt x="16800" y="20721"/>
                  <a:pt x="16800" y="19636"/>
                </a:cubicBezTo>
                <a:lnTo>
                  <a:pt x="16800" y="5891"/>
                </a:lnTo>
                <a:cubicBezTo>
                  <a:pt x="16800" y="4806"/>
                  <a:pt x="15725" y="3927"/>
                  <a:pt x="14400" y="3927"/>
                </a:cubicBezTo>
                <a:moveTo>
                  <a:pt x="5400" y="17673"/>
                </a:moveTo>
                <a:lnTo>
                  <a:pt x="4200" y="17673"/>
                </a:lnTo>
                <a:cubicBezTo>
                  <a:pt x="3869" y="17673"/>
                  <a:pt x="3600" y="17893"/>
                  <a:pt x="3600" y="18164"/>
                </a:cubicBezTo>
                <a:cubicBezTo>
                  <a:pt x="3600" y="18435"/>
                  <a:pt x="3869" y="18655"/>
                  <a:pt x="4200" y="18655"/>
                </a:cubicBezTo>
                <a:lnTo>
                  <a:pt x="5400" y="18655"/>
                </a:lnTo>
                <a:cubicBezTo>
                  <a:pt x="5731" y="18655"/>
                  <a:pt x="6000" y="18435"/>
                  <a:pt x="6000" y="18164"/>
                </a:cubicBezTo>
                <a:cubicBezTo>
                  <a:pt x="6000" y="17893"/>
                  <a:pt x="5731" y="17673"/>
                  <a:pt x="5400" y="17673"/>
                </a:cubicBezTo>
                <a:moveTo>
                  <a:pt x="6600" y="15709"/>
                </a:moveTo>
                <a:lnTo>
                  <a:pt x="4200" y="15709"/>
                </a:lnTo>
                <a:cubicBezTo>
                  <a:pt x="3869" y="15709"/>
                  <a:pt x="3600" y="15929"/>
                  <a:pt x="3600" y="16200"/>
                </a:cubicBezTo>
                <a:cubicBezTo>
                  <a:pt x="3600" y="16472"/>
                  <a:pt x="3869" y="16691"/>
                  <a:pt x="4200" y="16691"/>
                </a:cubicBezTo>
                <a:lnTo>
                  <a:pt x="6600" y="16691"/>
                </a:lnTo>
                <a:cubicBezTo>
                  <a:pt x="6931" y="16691"/>
                  <a:pt x="7200" y="16472"/>
                  <a:pt x="7200" y="16200"/>
                </a:cubicBezTo>
                <a:cubicBezTo>
                  <a:pt x="7200" y="15929"/>
                  <a:pt x="6931" y="15709"/>
                  <a:pt x="6600" y="15709"/>
                </a:cubicBezTo>
                <a:moveTo>
                  <a:pt x="19200" y="0"/>
                </a:moveTo>
                <a:lnTo>
                  <a:pt x="7200" y="0"/>
                </a:lnTo>
                <a:cubicBezTo>
                  <a:pt x="5875" y="0"/>
                  <a:pt x="4800" y="879"/>
                  <a:pt x="4800" y="1964"/>
                </a:cubicBezTo>
                <a:lnTo>
                  <a:pt x="4800" y="2455"/>
                </a:lnTo>
                <a:cubicBezTo>
                  <a:pt x="4800" y="2726"/>
                  <a:pt x="5069" y="2945"/>
                  <a:pt x="5400" y="2945"/>
                </a:cubicBezTo>
                <a:cubicBezTo>
                  <a:pt x="5731" y="2945"/>
                  <a:pt x="6000" y="2726"/>
                  <a:pt x="6000" y="2455"/>
                </a:cubicBezTo>
                <a:lnTo>
                  <a:pt x="6000" y="1964"/>
                </a:lnTo>
                <a:cubicBezTo>
                  <a:pt x="6000" y="1422"/>
                  <a:pt x="6538" y="982"/>
                  <a:pt x="7200" y="982"/>
                </a:cubicBezTo>
                <a:lnTo>
                  <a:pt x="19200" y="982"/>
                </a:lnTo>
                <a:cubicBezTo>
                  <a:pt x="19862" y="982"/>
                  <a:pt x="20400" y="1422"/>
                  <a:pt x="20400" y="1964"/>
                </a:cubicBezTo>
                <a:lnTo>
                  <a:pt x="20400" y="15709"/>
                </a:lnTo>
                <a:cubicBezTo>
                  <a:pt x="20400" y="16252"/>
                  <a:pt x="19862" y="16691"/>
                  <a:pt x="19200" y="16691"/>
                </a:cubicBezTo>
                <a:lnTo>
                  <a:pt x="18600" y="16691"/>
                </a:lnTo>
                <a:cubicBezTo>
                  <a:pt x="18269" y="16691"/>
                  <a:pt x="18000" y="16911"/>
                  <a:pt x="18000" y="17182"/>
                </a:cubicBezTo>
                <a:cubicBezTo>
                  <a:pt x="18000" y="17453"/>
                  <a:pt x="18269" y="17673"/>
                  <a:pt x="18600" y="17673"/>
                </a:cubicBezTo>
                <a:lnTo>
                  <a:pt x="19200" y="17673"/>
                </a:lnTo>
                <a:cubicBezTo>
                  <a:pt x="20525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525" y="0"/>
                  <a:pt x="192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6" name="Shape 2587">
            <a:extLst>
              <a:ext uri="{FF2B5EF4-FFF2-40B4-BE49-F238E27FC236}">
                <a16:creationId xmlns:a16="http://schemas.microsoft.com/office/drawing/2014/main" id="{428FADC8-9CD0-9444-95F0-4E9917F82D2F}"/>
              </a:ext>
            </a:extLst>
          </p:cNvPr>
          <p:cNvSpPr/>
          <p:nvPr userDrawn="1"/>
        </p:nvSpPr>
        <p:spPr>
          <a:xfrm>
            <a:off x="5462588" y="1825625"/>
            <a:ext cx="220662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7" name="Shape 2588">
            <a:extLst>
              <a:ext uri="{FF2B5EF4-FFF2-40B4-BE49-F238E27FC236}">
                <a16:creationId xmlns:a16="http://schemas.microsoft.com/office/drawing/2014/main" id="{9D68D999-E64F-4E48-A464-173F9C545868}"/>
              </a:ext>
            </a:extLst>
          </p:cNvPr>
          <p:cNvSpPr/>
          <p:nvPr userDrawn="1"/>
        </p:nvSpPr>
        <p:spPr>
          <a:xfrm>
            <a:off x="5881688" y="1836738"/>
            <a:ext cx="219075" cy="198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182" y="12420"/>
                </a:moveTo>
                <a:cubicBezTo>
                  <a:pt x="16368" y="12420"/>
                  <a:pt x="15709" y="11694"/>
                  <a:pt x="15709" y="10800"/>
                </a:cubicBezTo>
                <a:cubicBezTo>
                  <a:pt x="15709" y="9906"/>
                  <a:pt x="16368" y="9180"/>
                  <a:pt x="17182" y="9180"/>
                </a:cubicBezTo>
                <a:cubicBezTo>
                  <a:pt x="17995" y="9180"/>
                  <a:pt x="18655" y="9906"/>
                  <a:pt x="18655" y="10800"/>
                </a:cubicBezTo>
                <a:cubicBezTo>
                  <a:pt x="18655" y="11694"/>
                  <a:pt x="17995" y="12420"/>
                  <a:pt x="17182" y="12420"/>
                </a:cubicBezTo>
                <a:moveTo>
                  <a:pt x="21109" y="10260"/>
                </a:moveTo>
                <a:lnTo>
                  <a:pt x="19587" y="10260"/>
                </a:lnTo>
                <a:cubicBezTo>
                  <a:pt x="19360" y="9028"/>
                  <a:pt x="18369" y="8100"/>
                  <a:pt x="17182" y="8100"/>
                </a:cubicBezTo>
                <a:cubicBezTo>
                  <a:pt x="15994" y="8100"/>
                  <a:pt x="15004" y="9028"/>
                  <a:pt x="14777" y="10260"/>
                </a:cubicBezTo>
                <a:lnTo>
                  <a:pt x="491" y="10260"/>
                </a:lnTo>
                <a:cubicBezTo>
                  <a:pt x="220" y="10260"/>
                  <a:pt x="0" y="10502"/>
                  <a:pt x="0" y="10800"/>
                </a:cubicBezTo>
                <a:cubicBezTo>
                  <a:pt x="0" y="11098"/>
                  <a:pt x="220" y="11340"/>
                  <a:pt x="491" y="11340"/>
                </a:cubicBezTo>
                <a:lnTo>
                  <a:pt x="14777" y="11340"/>
                </a:lnTo>
                <a:cubicBezTo>
                  <a:pt x="15004" y="12572"/>
                  <a:pt x="15994" y="13500"/>
                  <a:pt x="17182" y="13500"/>
                </a:cubicBezTo>
                <a:cubicBezTo>
                  <a:pt x="18369" y="13500"/>
                  <a:pt x="19360" y="12572"/>
                  <a:pt x="19587" y="11340"/>
                </a:cubicBezTo>
                <a:lnTo>
                  <a:pt x="21109" y="11340"/>
                </a:lnTo>
                <a:cubicBezTo>
                  <a:pt x="21380" y="11340"/>
                  <a:pt x="21600" y="11098"/>
                  <a:pt x="21600" y="10800"/>
                </a:cubicBezTo>
                <a:cubicBezTo>
                  <a:pt x="21600" y="10502"/>
                  <a:pt x="21380" y="10260"/>
                  <a:pt x="21109" y="10260"/>
                </a:cubicBezTo>
                <a:moveTo>
                  <a:pt x="5400" y="1080"/>
                </a:moveTo>
                <a:cubicBezTo>
                  <a:pt x="6214" y="1080"/>
                  <a:pt x="6873" y="1806"/>
                  <a:pt x="6873" y="2700"/>
                </a:cubicBezTo>
                <a:cubicBezTo>
                  <a:pt x="6873" y="3595"/>
                  <a:pt x="6214" y="4320"/>
                  <a:pt x="5400" y="4320"/>
                </a:cubicBezTo>
                <a:cubicBezTo>
                  <a:pt x="4586" y="4320"/>
                  <a:pt x="3927" y="3595"/>
                  <a:pt x="3927" y="2700"/>
                </a:cubicBezTo>
                <a:cubicBezTo>
                  <a:pt x="3927" y="1806"/>
                  <a:pt x="4586" y="1080"/>
                  <a:pt x="5400" y="1080"/>
                </a:cubicBezTo>
                <a:moveTo>
                  <a:pt x="491" y="3240"/>
                </a:moveTo>
                <a:lnTo>
                  <a:pt x="2995" y="3240"/>
                </a:lnTo>
                <a:cubicBezTo>
                  <a:pt x="3222" y="4472"/>
                  <a:pt x="4213" y="5400"/>
                  <a:pt x="5400" y="5400"/>
                </a:cubicBezTo>
                <a:cubicBezTo>
                  <a:pt x="6587" y="5400"/>
                  <a:pt x="7578" y="4472"/>
                  <a:pt x="7805" y="3240"/>
                </a:cubicBezTo>
                <a:lnTo>
                  <a:pt x="21109" y="3240"/>
                </a:lnTo>
                <a:cubicBezTo>
                  <a:pt x="21380" y="3240"/>
                  <a:pt x="21600" y="2999"/>
                  <a:pt x="21600" y="2700"/>
                </a:cubicBezTo>
                <a:cubicBezTo>
                  <a:pt x="21600" y="2402"/>
                  <a:pt x="21380" y="2160"/>
                  <a:pt x="21109" y="2160"/>
                </a:cubicBezTo>
                <a:lnTo>
                  <a:pt x="7805" y="2160"/>
                </a:lnTo>
                <a:cubicBezTo>
                  <a:pt x="7578" y="928"/>
                  <a:pt x="6587" y="0"/>
                  <a:pt x="5400" y="0"/>
                </a:cubicBezTo>
                <a:cubicBezTo>
                  <a:pt x="4213" y="0"/>
                  <a:pt x="3222" y="928"/>
                  <a:pt x="2995" y="2160"/>
                </a:cubicBezTo>
                <a:lnTo>
                  <a:pt x="491" y="2160"/>
                </a:lnTo>
                <a:cubicBezTo>
                  <a:pt x="220" y="2160"/>
                  <a:pt x="0" y="2402"/>
                  <a:pt x="0" y="2700"/>
                </a:cubicBezTo>
                <a:cubicBezTo>
                  <a:pt x="0" y="2999"/>
                  <a:pt x="220" y="3240"/>
                  <a:pt x="491" y="3240"/>
                </a:cubicBezTo>
                <a:moveTo>
                  <a:pt x="9327" y="20519"/>
                </a:moveTo>
                <a:cubicBezTo>
                  <a:pt x="8514" y="20519"/>
                  <a:pt x="7855" y="19794"/>
                  <a:pt x="7855" y="18899"/>
                </a:cubicBezTo>
                <a:cubicBezTo>
                  <a:pt x="7855" y="18005"/>
                  <a:pt x="8514" y="17279"/>
                  <a:pt x="9327" y="17279"/>
                </a:cubicBezTo>
                <a:cubicBezTo>
                  <a:pt x="10141" y="17279"/>
                  <a:pt x="10800" y="18005"/>
                  <a:pt x="10800" y="18899"/>
                </a:cubicBezTo>
                <a:cubicBezTo>
                  <a:pt x="10800" y="19794"/>
                  <a:pt x="10141" y="20519"/>
                  <a:pt x="9327" y="20519"/>
                </a:cubicBezTo>
                <a:moveTo>
                  <a:pt x="21109" y="18359"/>
                </a:moveTo>
                <a:lnTo>
                  <a:pt x="11732" y="18359"/>
                </a:lnTo>
                <a:cubicBezTo>
                  <a:pt x="11505" y="17127"/>
                  <a:pt x="10515" y="16199"/>
                  <a:pt x="9327" y="16199"/>
                </a:cubicBezTo>
                <a:cubicBezTo>
                  <a:pt x="8140" y="16199"/>
                  <a:pt x="7150" y="17127"/>
                  <a:pt x="6922" y="18359"/>
                </a:cubicBezTo>
                <a:lnTo>
                  <a:pt x="491" y="18359"/>
                </a:lnTo>
                <a:cubicBezTo>
                  <a:pt x="220" y="18359"/>
                  <a:pt x="0" y="18601"/>
                  <a:pt x="0" y="18899"/>
                </a:cubicBezTo>
                <a:cubicBezTo>
                  <a:pt x="0" y="19198"/>
                  <a:pt x="220" y="19439"/>
                  <a:pt x="491" y="19439"/>
                </a:cubicBezTo>
                <a:lnTo>
                  <a:pt x="6922" y="19439"/>
                </a:lnTo>
                <a:cubicBezTo>
                  <a:pt x="7150" y="20672"/>
                  <a:pt x="8140" y="21600"/>
                  <a:pt x="9327" y="21600"/>
                </a:cubicBezTo>
                <a:cubicBezTo>
                  <a:pt x="10515" y="21600"/>
                  <a:pt x="11505" y="20672"/>
                  <a:pt x="11732" y="19439"/>
                </a:cubicBezTo>
                <a:lnTo>
                  <a:pt x="21109" y="19439"/>
                </a:lnTo>
                <a:cubicBezTo>
                  <a:pt x="21380" y="19439"/>
                  <a:pt x="21600" y="19198"/>
                  <a:pt x="21600" y="18899"/>
                </a:cubicBezTo>
                <a:cubicBezTo>
                  <a:pt x="21600" y="18601"/>
                  <a:pt x="21380" y="18359"/>
                  <a:pt x="21109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8" name="Shape 2589">
            <a:extLst>
              <a:ext uri="{FF2B5EF4-FFF2-40B4-BE49-F238E27FC236}">
                <a16:creationId xmlns:a16="http://schemas.microsoft.com/office/drawing/2014/main" id="{CDFC0719-361B-A94D-A937-5E462696A6A0}"/>
              </a:ext>
            </a:extLst>
          </p:cNvPr>
          <p:cNvSpPr/>
          <p:nvPr userDrawn="1"/>
        </p:nvSpPr>
        <p:spPr>
          <a:xfrm>
            <a:off x="6300788" y="1836738"/>
            <a:ext cx="219075" cy="198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15119"/>
                </a:moveTo>
                <a:cubicBezTo>
                  <a:pt x="7195" y="15119"/>
                  <a:pt x="7855" y="14394"/>
                  <a:pt x="7855" y="13500"/>
                </a:cubicBezTo>
                <a:cubicBezTo>
                  <a:pt x="7855" y="12605"/>
                  <a:pt x="7195" y="11880"/>
                  <a:pt x="6382" y="11880"/>
                </a:cubicBezTo>
                <a:cubicBezTo>
                  <a:pt x="5568" y="11880"/>
                  <a:pt x="4909" y="12605"/>
                  <a:pt x="4909" y="13500"/>
                </a:cubicBezTo>
                <a:cubicBezTo>
                  <a:pt x="4909" y="14394"/>
                  <a:pt x="5568" y="15119"/>
                  <a:pt x="6382" y="15119"/>
                </a:cubicBezTo>
                <a:moveTo>
                  <a:pt x="2455" y="3240"/>
                </a:moveTo>
                <a:cubicBezTo>
                  <a:pt x="2725" y="3240"/>
                  <a:pt x="2945" y="2999"/>
                  <a:pt x="2945" y="2700"/>
                </a:cubicBezTo>
                <a:cubicBezTo>
                  <a:pt x="2945" y="2402"/>
                  <a:pt x="2725" y="2160"/>
                  <a:pt x="2455" y="2160"/>
                </a:cubicBezTo>
                <a:cubicBezTo>
                  <a:pt x="2184" y="2160"/>
                  <a:pt x="1964" y="2402"/>
                  <a:pt x="1964" y="2700"/>
                </a:cubicBezTo>
                <a:cubicBezTo>
                  <a:pt x="1964" y="2999"/>
                  <a:pt x="2184" y="3240"/>
                  <a:pt x="2455" y="3240"/>
                </a:cubicBezTo>
                <a:moveTo>
                  <a:pt x="3927" y="8100"/>
                </a:moveTo>
                <a:cubicBezTo>
                  <a:pt x="3927" y="6609"/>
                  <a:pt x="5026" y="5400"/>
                  <a:pt x="6382" y="5400"/>
                </a:cubicBezTo>
                <a:cubicBezTo>
                  <a:pt x="7738" y="5400"/>
                  <a:pt x="8836" y="6609"/>
                  <a:pt x="8836" y="8100"/>
                </a:cubicBezTo>
                <a:lnTo>
                  <a:pt x="8836" y="13500"/>
                </a:lnTo>
                <a:cubicBezTo>
                  <a:pt x="8836" y="14991"/>
                  <a:pt x="7738" y="16199"/>
                  <a:pt x="6382" y="16199"/>
                </a:cubicBezTo>
                <a:cubicBezTo>
                  <a:pt x="5026" y="16199"/>
                  <a:pt x="3927" y="14991"/>
                  <a:pt x="3927" y="13500"/>
                </a:cubicBezTo>
                <a:cubicBezTo>
                  <a:pt x="3927" y="13500"/>
                  <a:pt x="3927" y="8100"/>
                  <a:pt x="3927" y="8100"/>
                </a:cubicBezTo>
                <a:close/>
                <a:moveTo>
                  <a:pt x="2945" y="13500"/>
                </a:moveTo>
                <a:cubicBezTo>
                  <a:pt x="2945" y="15587"/>
                  <a:pt x="4484" y="17279"/>
                  <a:pt x="6382" y="17279"/>
                </a:cubicBezTo>
                <a:cubicBezTo>
                  <a:pt x="8280" y="17279"/>
                  <a:pt x="9818" y="15587"/>
                  <a:pt x="9818" y="13500"/>
                </a:cubicBezTo>
                <a:lnTo>
                  <a:pt x="9818" y="8100"/>
                </a:lnTo>
                <a:cubicBezTo>
                  <a:pt x="9818" y="6012"/>
                  <a:pt x="8280" y="4320"/>
                  <a:pt x="6382" y="4320"/>
                </a:cubicBezTo>
                <a:cubicBezTo>
                  <a:pt x="4484" y="4320"/>
                  <a:pt x="2945" y="6012"/>
                  <a:pt x="2945" y="8100"/>
                </a:cubicBezTo>
                <a:cubicBezTo>
                  <a:pt x="2945" y="8100"/>
                  <a:pt x="2945" y="13500"/>
                  <a:pt x="2945" y="13500"/>
                </a:cubicBezTo>
                <a:close/>
                <a:moveTo>
                  <a:pt x="2455" y="19439"/>
                </a:moveTo>
                <a:cubicBezTo>
                  <a:pt x="2725" y="19439"/>
                  <a:pt x="2945" y="19198"/>
                  <a:pt x="2945" y="18899"/>
                </a:cubicBezTo>
                <a:cubicBezTo>
                  <a:pt x="2945" y="18601"/>
                  <a:pt x="2725" y="18359"/>
                  <a:pt x="2455" y="18359"/>
                </a:cubicBezTo>
                <a:cubicBezTo>
                  <a:pt x="2184" y="18359"/>
                  <a:pt x="1964" y="18601"/>
                  <a:pt x="1964" y="18899"/>
                </a:cubicBezTo>
                <a:cubicBezTo>
                  <a:pt x="1964" y="19198"/>
                  <a:pt x="2184" y="19439"/>
                  <a:pt x="2455" y="19439"/>
                </a:cubicBezTo>
                <a:moveTo>
                  <a:pt x="20618" y="20519"/>
                </a:moveTo>
                <a:lnTo>
                  <a:pt x="982" y="20519"/>
                </a:lnTo>
                <a:lnTo>
                  <a:pt x="982" y="1080"/>
                </a:lnTo>
                <a:lnTo>
                  <a:pt x="20618" y="1080"/>
                </a:lnTo>
                <a:cubicBezTo>
                  <a:pt x="20618" y="1080"/>
                  <a:pt x="20618" y="20519"/>
                  <a:pt x="20618" y="20519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20519"/>
                </a:lnTo>
                <a:cubicBezTo>
                  <a:pt x="0" y="2111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115"/>
                  <a:pt x="21600" y="20519"/>
                </a:cubicBezTo>
                <a:lnTo>
                  <a:pt x="21600" y="1080"/>
                </a:lnTo>
                <a:cubicBezTo>
                  <a:pt x="21600" y="484"/>
                  <a:pt x="21160" y="0"/>
                  <a:pt x="20618" y="0"/>
                </a:cubicBezTo>
                <a:moveTo>
                  <a:pt x="19145" y="3240"/>
                </a:moveTo>
                <a:cubicBezTo>
                  <a:pt x="19416" y="3240"/>
                  <a:pt x="19636" y="2999"/>
                  <a:pt x="19636" y="2700"/>
                </a:cubicBezTo>
                <a:cubicBezTo>
                  <a:pt x="19636" y="2402"/>
                  <a:pt x="19416" y="2160"/>
                  <a:pt x="19145" y="2160"/>
                </a:cubicBezTo>
                <a:cubicBezTo>
                  <a:pt x="18875" y="2160"/>
                  <a:pt x="18655" y="2402"/>
                  <a:pt x="18655" y="2700"/>
                </a:cubicBezTo>
                <a:cubicBezTo>
                  <a:pt x="18655" y="2999"/>
                  <a:pt x="18875" y="3240"/>
                  <a:pt x="19145" y="3240"/>
                </a:cubicBezTo>
                <a:moveTo>
                  <a:pt x="12764" y="8100"/>
                </a:moveTo>
                <a:cubicBezTo>
                  <a:pt x="12764" y="6609"/>
                  <a:pt x="13863" y="5400"/>
                  <a:pt x="15218" y="5400"/>
                </a:cubicBezTo>
                <a:cubicBezTo>
                  <a:pt x="16574" y="5400"/>
                  <a:pt x="17673" y="6609"/>
                  <a:pt x="17673" y="8100"/>
                </a:cubicBezTo>
                <a:lnTo>
                  <a:pt x="17673" y="13500"/>
                </a:lnTo>
                <a:cubicBezTo>
                  <a:pt x="17673" y="14991"/>
                  <a:pt x="16574" y="16199"/>
                  <a:pt x="15218" y="16199"/>
                </a:cubicBezTo>
                <a:cubicBezTo>
                  <a:pt x="13863" y="16199"/>
                  <a:pt x="12764" y="14991"/>
                  <a:pt x="12764" y="13500"/>
                </a:cubicBezTo>
                <a:cubicBezTo>
                  <a:pt x="12764" y="13500"/>
                  <a:pt x="12764" y="8100"/>
                  <a:pt x="12764" y="8100"/>
                </a:cubicBezTo>
                <a:close/>
                <a:moveTo>
                  <a:pt x="15218" y="17279"/>
                </a:moveTo>
                <a:cubicBezTo>
                  <a:pt x="17116" y="17279"/>
                  <a:pt x="18655" y="15587"/>
                  <a:pt x="18655" y="13500"/>
                </a:cubicBezTo>
                <a:lnTo>
                  <a:pt x="18655" y="8100"/>
                </a:lnTo>
                <a:cubicBezTo>
                  <a:pt x="18655" y="6012"/>
                  <a:pt x="17116" y="4320"/>
                  <a:pt x="15218" y="4320"/>
                </a:cubicBezTo>
                <a:cubicBezTo>
                  <a:pt x="13320" y="4320"/>
                  <a:pt x="11782" y="6012"/>
                  <a:pt x="11782" y="8100"/>
                </a:cubicBezTo>
                <a:lnTo>
                  <a:pt x="11782" y="13500"/>
                </a:lnTo>
                <a:cubicBezTo>
                  <a:pt x="11782" y="15587"/>
                  <a:pt x="13320" y="17279"/>
                  <a:pt x="15218" y="17279"/>
                </a:cubicBezTo>
                <a:moveTo>
                  <a:pt x="15218" y="9720"/>
                </a:moveTo>
                <a:cubicBezTo>
                  <a:pt x="16032" y="9720"/>
                  <a:pt x="16691" y="8995"/>
                  <a:pt x="16691" y="8100"/>
                </a:cubicBezTo>
                <a:cubicBezTo>
                  <a:pt x="16691" y="7206"/>
                  <a:pt x="16032" y="6480"/>
                  <a:pt x="15218" y="6480"/>
                </a:cubicBezTo>
                <a:cubicBezTo>
                  <a:pt x="14405" y="6480"/>
                  <a:pt x="13745" y="7206"/>
                  <a:pt x="13745" y="8100"/>
                </a:cubicBezTo>
                <a:cubicBezTo>
                  <a:pt x="13745" y="8995"/>
                  <a:pt x="14405" y="9720"/>
                  <a:pt x="15218" y="9720"/>
                </a:cubicBezTo>
                <a:moveTo>
                  <a:pt x="19145" y="18359"/>
                </a:moveTo>
                <a:cubicBezTo>
                  <a:pt x="18875" y="18359"/>
                  <a:pt x="18655" y="18601"/>
                  <a:pt x="18655" y="18899"/>
                </a:cubicBezTo>
                <a:cubicBezTo>
                  <a:pt x="18655" y="19198"/>
                  <a:pt x="18875" y="19439"/>
                  <a:pt x="19145" y="19439"/>
                </a:cubicBezTo>
                <a:cubicBezTo>
                  <a:pt x="19416" y="19439"/>
                  <a:pt x="19636" y="19198"/>
                  <a:pt x="19636" y="18899"/>
                </a:cubicBezTo>
                <a:cubicBezTo>
                  <a:pt x="19636" y="18601"/>
                  <a:pt x="19416" y="18359"/>
                  <a:pt x="19145" y="1835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69" name="Shape 2590">
            <a:extLst>
              <a:ext uri="{FF2B5EF4-FFF2-40B4-BE49-F238E27FC236}">
                <a16:creationId xmlns:a16="http://schemas.microsoft.com/office/drawing/2014/main" id="{2EC783B0-5DF6-CD4F-84A7-BAE3D26337B5}"/>
              </a:ext>
            </a:extLst>
          </p:cNvPr>
          <p:cNvSpPr/>
          <p:nvPr userDrawn="1"/>
        </p:nvSpPr>
        <p:spPr>
          <a:xfrm>
            <a:off x="6718300" y="18256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9636"/>
                  <a:pt x="20618" y="19636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7855" y="6382"/>
                </a:moveTo>
                <a:cubicBezTo>
                  <a:pt x="7313" y="6382"/>
                  <a:pt x="6873" y="5943"/>
                  <a:pt x="6873" y="5400"/>
                </a:cubicBezTo>
                <a:cubicBezTo>
                  <a:pt x="6873" y="4858"/>
                  <a:pt x="7313" y="4418"/>
                  <a:pt x="7855" y="4418"/>
                </a:cubicBezTo>
                <a:cubicBezTo>
                  <a:pt x="8396" y="4418"/>
                  <a:pt x="8836" y="4858"/>
                  <a:pt x="8836" y="5400"/>
                </a:cubicBezTo>
                <a:cubicBezTo>
                  <a:pt x="8836" y="5943"/>
                  <a:pt x="8396" y="6382"/>
                  <a:pt x="7855" y="6382"/>
                </a:cubicBezTo>
                <a:moveTo>
                  <a:pt x="18164" y="4909"/>
                </a:moveTo>
                <a:lnTo>
                  <a:pt x="9749" y="4909"/>
                </a:lnTo>
                <a:cubicBezTo>
                  <a:pt x="9530" y="4064"/>
                  <a:pt x="8768" y="3436"/>
                  <a:pt x="7855" y="3436"/>
                </a:cubicBezTo>
                <a:cubicBezTo>
                  <a:pt x="6941" y="3436"/>
                  <a:pt x="6180" y="4064"/>
                  <a:pt x="5960" y="4909"/>
                </a:cubicBezTo>
                <a:lnTo>
                  <a:pt x="3436" y="4909"/>
                </a:lnTo>
                <a:cubicBezTo>
                  <a:pt x="3165" y="4909"/>
                  <a:pt x="2945" y="5129"/>
                  <a:pt x="2945" y="5400"/>
                </a:cubicBezTo>
                <a:cubicBezTo>
                  <a:pt x="2945" y="5672"/>
                  <a:pt x="3165" y="5891"/>
                  <a:pt x="3436" y="5891"/>
                </a:cubicBezTo>
                <a:lnTo>
                  <a:pt x="5960" y="5891"/>
                </a:lnTo>
                <a:cubicBezTo>
                  <a:pt x="6180" y="6737"/>
                  <a:pt x="6941" y="7364"/>
                  <a:pt x="7855" y="7364"/>
                </a:cubicBezTo>
                <a:cubicBezTo>
                  <a:pt x="8768" y="7364"/>
                  <a:pt x="9530" y="6737"/>
                  <a:pt x="9749" y="5891"/>
                </a:cubicBezTo>
                <a:lnTo>
                  <a:pt x="18164" y="5891"/>
                </a:lnTo>
                <a:cubicBezTo>
                  <a:pt x="18435" y="5891"/>
                  <a:pt x="18655" y="5672"/>
                  <a:pt x="18655" y="5400"/>
                </a:cubicBezTo>
                <a:cubicBezTo>
                  <a:pt x="18655" y="5129"/>
                  <a:pt x="18435" y="4909"/>
                  <a:pt x="18164" y="4909"/>
                </a:cubicBezTo>
                <a:moveTo>
                  <a:pt x="14727" y="11782"/>
                </a:moveTo>
                <a:cubicBezTo>
                  <a:pt x="14186" y="11782"/>
                  <a:pt x="13745" y="11342"/>
                  <a:pt x="13745" y="10800"/>
                </a:cubicBezTo>
                <a:cubicBezTo>
                  <a:pt x="13745" y="10258"/>
                  <a:pt x="14186" y="9818"/>
                  <a:pt x="14727" y="9818"/>
                </a:cubicBezTo>
                <a:cubicBezTo>
                  <a:pt x="15269" y="9818"/>
                  <a:pt x="15709" y="10258"/>
                  <a:pt x="15709" y="10800"/>
                </a:cubicBezTo>
                <a:cubicBezTo>
                  <a:pt x="15709" y="11342"/>
                  <a:pt x="15269" y="11782"/>
                  <a:pt x="14727" y="11782"/>
                </a:cubicBezTo>
                <a:moveTo>
                  <a:pt x="18164" y="10310"/>
                </a:moveTo>
                <a:lnTo>
                  <a:pt x="16621" y="10310"/>
                </a:lnTo>
                <a:cubicBezTo>
                  <a:pt x="16402" y="9464"/>
                  <a:pt x="15641" y="8836"/>
                  <a:pt x="14727" y="8836"/>
                </a:cubicBezTo>
                <a:cubicBezTo>
                  <a:pt x="13814" y="8836"/>
                  <a:pt x="13052" y="9464"/>
                  <a:pt x="12833" y="10310"/>
                </a:cubicBezTo>
                <a:lnTo>
                  <a:pt x="3436" y="10310"/>
                </a:lnTo>
                <a:cubicBezTo>
                  <a:pt x="3165" y="10310"/>
                  <a:pt x="2945" y="10529"/>
                  <a:pt x="2945" y="10800"/>
                </a:cubicBezTo>
                <a:cubicBezTo>
                  <a:pt x="2945" y="11072"/>
                  <a:pt x="3165" y="11291"/>
                  <a:pt x="3436" y="11291"/>
                </a:cubicBezTo>
                <a:lnTo>
                  <a:pt x="12833" y="11291"/>
                </a:lnTo>
                <a:cubicBezTo>
                  <a:pt x="13052" y="12137"/>
                  <a:pt x="13814" y="12764"/>
                  <a:pt x="14727" y="12764"/>
                </a:cubicBezTo>
                <a:cubicBezTo>
                  <a:pt x="15641" y="12764"/>
                  <a:pt x="16402" y="12137"/>
                  <a:pt x="16621" y="11291"/>
                </a:cubicBezTo>
                <a:lnTo>
                  <a:pt x="18164" y="11291"/>
                </a:lnTo>
                <a:cubicBezTo>
                  <a:pt x="18435" y="11291"/>
                  <a:pt x="18655" y="11072"/>
                  <a:pt x="18655" y="10800"/>
                </a:cubicBezTo>
                <a:cubicBezTo>
                  <a:pt x="18655" y="10529"/>
                  <a:pt x="18435" y="10310"/>
                  <a:pt x="18164" y="10310"/>
                </a:cubicBezTo>
                <a:moveTo>
                  <a:pt x="9818" y="17182"/>
                </a:moveTo>
                <a:cubicBezTo>
                  <a:pt x="9276" y="17182"/>
                  <a:pt x="8836" y="16743"/>
                  <a:pt x="8836" y="16200"/>
                </a:cubicBezTo>
                <a:cubicBezTo>
                  <a:pt x="8836" y="15658"/>
                  <a:pt x="9276" y="15218"/>
                  <a:pt x="9818" y="15218"/>
                </a:cubicBezTo>
                <a:cubicBezTo>
                  <a:pt x="10360" y="15218"/>
                  <a:pt x="10800" y="15658"/>
                  <a:pt x="10800" y="16200"/>
                </a:cubicBezTo>
                <a:cubicBezTo>
                  <a:pt x="10800" y="16743"/>
                  <a:pt x="10360" y="17182"/>
                  <a:pt x="9818" y="17182"/>
                </a:cubicBezTo>
                <a:moveTo>
                  <a:pt x="18164" y="15709"/>
                </a:moveTo>
                <a:lnTo>
                  <a:pt x="11712" y="15709"/>
                </a:lnTo>
                <a:cubicBezTo>
                  <a:pt x="11493" y="14863"/>
                  <a:pt x="10732" y="14237"/>
                  <a:pt x="9818" y="14237"/>
                </a:cubicBezTo>
                <a:cubicBezTo>
                  <a:pt x="8904" y="14237"/>
                  <a:pt x="8143" y="14863"/>
                  <a:pt x="7924" y="15709"/>
                </a:cubicBezTo>
                <a:lnTo>
                  <a:pt x="3436" y="15709"/>
                </a:lnTo>
                <a:cubicBezTo>
                  <a:pt x="3165" y="15709"/>
                  <a:pt x="2945" y="15929"/>
                  <a:pt x="2945" y="16200"/>
                </a:cubicBezTo>
                <a:cubicBezTo>
                  <a:pt x="2945" y="16472"/>
                  <a:pt x="3165" y="16691"/>
                  <a:pt x="3436" y="16691"/>
                </a:cubicBezTo>
                <a:lnTo>
                  <a:pt x="7924" y="16691"/>
                </a:lnTo>
                <a:cubicBezTo>
                  <a:pt x="8143" y="17537"/>
                  <a:pt x="8904" y="18164"/>
                  <a:pt x="9818" y="18164"/>
                </a:cubicBezTo>
                <a:cubicBezTo>
                  <a:pt x="10732" y="18164"/>
                  <a:pt x="11493" y="17537"/>
                  <a:pt x="11712" y="16691"/>
                </a:cubicBezTo>
                <a:lnTo>
                  <a:pt x="18164" y="16691"/>
                </a:lnTo>
                <a:cubicBezTo>
                  <a:pt x="18435" y="16691"/>
                  <a:pt x="18655" y="16472"/>
                  <a:pt x="18655" y="16200"/>
                </a:cubicBezTo>
                <a:cubicBezTo>
                  <a:pt x="18655" y="15929"/>
                  <a:pt x="18435" y="15709"/>
                  <a:pt x="18164" y="157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0" name="Shape 2591">
            <a:extLst>
              <a:ext uri="{FF2B5EF4-FFF2-40B4-BE49-F238E27FC236}">
                <a16:creationId xmlns:a16="http://schemas.microsoft.com/office/drawing/2014/main" id="{ADEB3480-DAE4-404B-A359-CB3DA18480AE}"/>
              </a:ext>
            </a:extLst>
          </p:cNvPr>
          <p:cNvSpPr/>
          <p:nvPr userDrawn="1"/>
        </p:nvSpPr>
        <p:spPr>
          <a:xfrm>
            <a:off x="7137400" y="18256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1" name="Shape 2592">
            <a:extLst>
              <a:ext uri="{FF2B5EF4-FFF2-40B4-BE49-F238E27FC236}">
                <a16:creationId xmlns:a16="http://schemas.microsoft.com/office/drawing/2014/main" id="{768C06A3-794A-5F43-AD95-37095BE66EA9}"/>
              </a:ext>
            </a:extLst>
          </p:cNvPr>
          <p:cNvSpPr/>
          <p:nvPr userDrawn="1"/>
        </p:nvSpPr>
        <p:spPr>
          <a:xfrm>
            <a:off x="7554913" y="1825625"/>
            <a:ext cx="220662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2012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2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8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2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8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2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9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9"/>
                  <a:pt x="3000" y="4715"/>
                </a:cubicBezTo>
                <a:lnTo>
                  <a:pt x="4715" y="3000"/>
                </a:lnTo>
                <a:lnTo>
                  <a:pt x="5621" y="3543"/>
                </a:lnTo>
                <a:cubicBezTo>
                  <a:pt x="5777" y="3637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2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2"/>
                  <a:pt x="9331" y="2006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6"/>
                </a:lnTo>
                <a:cubicBezTo>
                  <a:pt x="12356" y="2352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2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7"/>
                  <a:pt x="15978" y="3543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9"/>
                  <a:pt x="18597" y="4722"/>
                  <a:pt x="18595" y="4725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2"/>
                  <a:pt x="20618" y="12012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9"/>
                  <a:pt x="17136" y="1968"/>
                  <a:pt x="16975" y="1968"/>
                </a:cubicBezTo>
                <a:cubicBezTo>
                  <a:pt x="16778" y="1968"/>
                  <a:pt x="16572" y="2043"/>
                  <a:pt x="16400" y="2145"/>
                </a:cubicBezTo>
                <a:lnTo>
                  <a:pt x="15473" y="2701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1"/>
                </a:cubicBezTo>
                <a:lnTo>
                  <a:pt x="5200" y="2145"/>
                </a:lnTo>
                <a:cubicBezTo>
                  <a:pt x="5028" y="2043"/>
                  <a:pt x="4822" y="1968"/>
                  <a:pt x="4625" y="1968"/>
                </a:cubicBezTo>
                <a:cubicBezTo>
                  <a:pt x="4464" y="1968"/>
                  <a:pt x="4308" y="2019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2"/>
                  <a:pt x="0" y="9361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9"/>
                </a:cubicBezTo>
                <a:lnTo>
                  <a:pt x="2145" y="16400"/>
                </a:lnTo>
                <a:cubicBezTo>
                  <a:pt x="1959" y="16713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3"/>
                  <a:pt x="19455" y="16400"/>
                </a:cubicBezTo>
                <a:lnTo>
                  <a:pt x="18902" y="15479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1"/>
                </a:lnTo>
                <a:cubicBezTo>
                  <a:pt x="21600" y="8962"/>
                  <a:pt x="21233" y="8730"/>
                  <a:pt x="20880" y="8641"/>
                </a:cubicBezTo>
                <a:moveTo>
                  <a:pt x="15709" y="10800"/>
                </a:moveTo>
                <a:cubicBezTo>
                  <a:pt x="15709" y="13346"/>
                  <a:pt x="13771" y="15438"/>
                  <a:pt x="11291" y="15685"/>
                </a:cubicBezTo>
                <a:lnTo>
                  <a:pt x="11291" y="12694"/>
                </a:lnTo>
                <a:cubicBezTo>
                  <a:pt x="12137" y="12476"/>
                  <a:pt x="12764" y="11714"/>
                  <a:pt x="12764" y="10800"/>
                </a:cubicBezTo>
                <a:cubicBezTo>
                  <a:pt x="12764" y="10630"/>
                  <a:pt x="12735" y="10468"/>
                  <a:pt x="12694" y="10310"/>
                </a:cubicBezTo>
                <a:lnTo>
                  <a:pt x="15308" y="8857"/>
                </a:lnTo>
                <a:cubicBezTo>
                  <a:pt x="15565" y="9453"/>
                  <a:pt x="15709" y="10110"/>
                  <a:pt x="15709" y="10800"/>
                </a:cubicBezTo>
                <a:moveTo>
                  <a:pt x="9818" y="10800"/>
                </a:moveTo>
                <a:cubicBezTo>
                  <a:pt x="9818" y="10258"/>
                  <a:pt x="10258" y="9818"/>
                  <a:pt x="10800" y="9818"/>
                </a:cubicBezTo>
                <a:cubicBezTo>
                  <a:pt x="11342" y="9818"/>
                  <a:pt x="11782" y="10258"/>
                  <a:pt x="11782" y="10800"/>
                </a:cubicBezTo>
                <a:cubicBezTo>
                  <a:pt x="11782" y="11342"/>
                  <a:pt x="11342" y="11782"/>
                  <a:pt x="10800" y="11782"/>
                </a:cubicBezTo>
                <a:cubicBezTo>
                  <a:pt x="10258" y="11782"/>
                  <a:pt x="9818" y="11342"/>
                  <a:pt x="9818" y="10800"/>
                </a:cubicBezTo>
                <a:moveTo>
                  <a:pt x="10309" y="15685"/>
                </a:moveTo>
                <a:cubicBezTo>
                  <a:pt x="7829" y="15438"/>
                  <a:pt x="5891" y="13346"/>
                  <a:pt x="5891" y="10800"/>
                </a:cubicBezTo>
                <a:cubicBezTo>
                  <a:pt x="5891" y="10110"/>
                  <a:pt x="6035" y="9453"/>
                  <a:pt x="6292" y="8857"/>
                </a:cubicBezTo>
                <a:lnTo>
                  <a:pt x="8906" y="10310"/>
                </a:lnTo>
                <a:cubicBezTo>
                  <a:pt x="8865" y="10468"/>
                  <a:pt x="8836" y="10630"/>
                  <a:pt x="8836" y="10800"/>
                </a:cubicBezTo>
                <a:cubicBezTo>
                  <a:pt x="8836" y="11714"/>
                  <a:pt x="9463" y="12476"/>
                  <a:pt x="10309" y="12694"/>
                </a:cubicBezTo>
                <a:cubicBezTo>
                  <a:pt x="10309" y="12694"/>
                  <a:pt x="10309" y="15685"/>
                  <a:pt x="10309" y="15685"/>
                </a:cubicBezTo>
                <a:close/>
                <a:moveTo>
                  <a:pt x="10800" y="5891"/>
                </a:moveTo>
                <a:cubicBezTo>
                  <a:pt x="12470" y="5891"/>
                  <a:pt x="13942" y="6727"/>
                  <a:pt x="14829" y="8000"/>
                </a:cubicBezTo>
                <a:lnTo>
                  <a:pt x="12220" y="9450"/>
                </a:lnTo>
                <a:cubicBezTo>
                  <a:pt x="11862" y="9074"/>
                  <a:pt x="11360" y="8836"/>
                  <a:pt x="10800" y="8836"/>
                </a:cubicBezTo>
                <a:cubicBezTo>
                  <a:pt x="10240" y="8836"/>
                  <a:pt x="9738" y="9074"/>
                  <a:pt x="9380" y="9450"/>
                </a:cubicBezTo>
                <a:lnTo>
                  <a:pt x="6771" y="8000"/>
                </a:lnTo>
                <a:cubicBezTo>
                  <a:pt x="7658" y="6727"/>
                  <a:pt x="9130" y="5891"/>
                  <a:pt x="10800" y="5891"/>
                </a:cubicBezTo>
                <a:moveTo>
                  <a:pt x="10800" y="4909"/>
                </a:moveTo>
                <a:cubicBezTo>
                  <a:pt x="7547" y="4909"/>
                  <a:pt x="4909" y="7547"/>
                  <a:pt x="4909" y="10800"/>
                </a:cubicBezTo>
                <a:cubicBezTo>
                  <a:pt x="4909" y="14054"/>
                  <a:pt x="7547" y="16691"/>
                  <a:pt x="10800" y="16691"/>
                </a:cubicBezTo>
                <a:cubicBezTo>
                  <a:pt x="14053" y="16691"/>
                  <a:pt x="16691" y="14054"/>
                  <a:pt x="16691" y="10800"/>
                </a:cubicBezTo>
                <a:cubicBezTo>
                  <a:pt x="16691" y="7547"/>
                  <a:pt x="14053" y="4909"/>
                  <a:pt x="10800" y="49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2" name="Shape 2593">
            <a:extLst>
              <a:ext uri="{FF2B5EF4-FFF2-40B4-BE49-F238E27FC236}">
                <a16:creationId xmlns:a16="http://schemas.microsoft.com/office/drawing/2014/main" id="{A171FE46-D1F5-894C-95A9-DF6D0E3A61BD}"/>
              </a:ext>
            </a:extLst>
          </p:cNvPr>
          <p:cNvSpPr/>
          <p:nvPr userDrawn="1"/>
        </p:nvSpPr>
        <p:spPr>
          <a:xfrm>
            <a:off x="7974013" y="18256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3" name="Shape 2594">
            <a:extLst>
              <a:ext uri="{FF2B5EF4-FFF2-40B4-BE49-F238E27FC236}">
                <a16:creationId xmlns:a16="http://schemas.microsoft.com/office/drawing/2014/main" id="{F1639988-F4FE-904B-B405-0A9C8BBCE34B}"/>
              </a:ext>
            </a:extLst>
          </p:cNvPr>
          <p:cNvSpPr/>
          <p:nvPr userDrawn="1"/>
        </p:nvSpPr>
        <p:spPr>
          <a:xfrm>
            <a:off x="8393113" y="1846263"/>
            <a:ext cx="219075" cy="17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8400"/>
                </a:moveTo>
                <a:lnTo>
                  <a:pt x="18164" y="8400"/>
                </a:lnTo>
                <a:cubicBezTo>
                  <a:pt x="18435" y="8400"/>
                  <a:pt x="18655" y="8132"/>
                  <a:pt x="18655" y="7800"/>
                </a:cubicBezTo>
                <a:cubicBezTo>
                  <a:pt x="18655" y="7468"/>
                  <a:pt x="18435" y="7200"/>
                  <a:pt x="18164" y="7200"/>
                </a:cubicBezTo>
                <a:lnTo>
                  <a:pt x="3436" y="7200"/>
                </a:lnTo>
                <a:cubicBezTo>
                  <a:pt x="3165" y="7200"/>
                  <a:pt x="2945" y="7468"/>
                  <a:pt x="2945" y="7800"/>
                </a:cubicBezTo>
                <a:cubicBezTo>
                  <a:pt x="2945" y="8132"/>
                  <a:pt x="3165" y="8400"/>
                  <a:pt x="3436" y="8400"/>
                </a:cubicBezTo>
                <a:moveTo>
                  <a:pt x="3436" y="10800"/>
                </a:moveTo>
                <a:lnTo>
                  <a:pt x="18164" y="10800"/>
                </a:lnTo>
                <a:cubicBezTo>
                  <a:pt x="18435" y="10800"/>
                  <a:pt x="18655" y="10532"/>
                  <a:pt x="18655" y="10200"/>
                </a:cubicBezTo>
                <a:cubicBezTo>
                  <a:pt x="18655" y="9868"/>
                  <a:pt x="18435" y="9600"/>
                  <a:pt x="18164" y="9600"/>
                </a:cubicBezTo>
                <a:lnTo>
                  <a:pt x="3436" y="9600"/>
                </a:lnTo>
                <a:cubicBezTo>
                  <a:pt x="3165" y="9600"/>
                  <a:pt x="2945" y="9868"/>
                  <a:pt x="2945" y="10200"/>
                </a:cubicBezTo>
                <a:cubicBezTo>
                  <a:pt x="2945" y="10532"/>
                  <a:pt x="3165" y="10800"/>
                  <a:pt x="3436" y="10800"/>
                </a:cubicBezTo>
                <a:moveTo>
                  <a:pt x="3436" y="13200"/>
                </a:moveTo>
                <a:lnTo>
                  <a:pt x="13255" y="13200"/>
                </a:lnTo>
                <a:cubicBezTo>
                  <a:pt x="13526" y="13200"/>
                  <a:pt x="13745" y="12931"/>
                  <a:pt x="13745" y="12601"/>
                </a:cubicBezTo>
                <a:cubicBezTo>
                  <a:pt x="13745" y="12268"/>
                  <a:pt x="13526" y="12000"/>
                  <a:pt x="13255" y="12000"/>
                </a:cubicBezTo>
                <a:lnTo>
                  <a:pt x="3436" y="12000"/>
                </a:lnTo>
                <a:cubicBezTo>
                  <a:pt x="3165" y="12000"/>
                  <a:pt x="2945" y="12268"/>
                  <a:pt x="2945" y="12601"/>
                </a:cubicBezTo>
                <a:cubicBezTo>
                  <a:pt x="2945" y="12931"/>
                  <a:pt x="3165" y="13200"/>
                  <a:pt x="3436" y="13200"/>
                </a:cubicBezTo>
                <a:moveTo>
                  <a:pt x="20618" y="19200"/>
                </a:moveTo>
                <a:lnTo>
                  <a:pt x="18114" y="19200"/>
                </a:lnTo>
                <a:cubicBezTo>
                  <a:pt x="17887" y="17831"/>
                  <a:pt x="16897" y="16800"/>
                  <a:pt x="15709" y="16800"/>
                </a:cubicBezTo>
                <a:cubicBezTo>
                  <a:pt x="14522" y="16800"/>
                  <a:pt x="13532" y="17831"/>
                  <a:pt x="13304" y="19200"/>
                </a:cubicBezTo>
                <a:lnTo>
                  <a:pt x="8296" y="19200"/>
                </a:lnTo>
                <a:cubicBezTo>
                  <a:pt x="8068" y="17831"/>
                  <a:pt x="7078" y="16800"/>
                  <a:pt x="5891" y="16800"/>
                </a:cubicBezTo>
                <a:cubicBezTo>
                  <a:pt x="4703" y="16800"/>
                  <a:pt x="3713" y="17831"/>
                  <a:pt x="3486" y="19200"/>
                </a:cubicBezTo>
                <a:lnTo>
                  <a:pt x="982" y="19200"/>
                </a:lnTo>
                <a:lnTo>
                  <a:pt x="982" y="1200"/>
                </a:lnTo>
                <a:lnTo>
                  <a:pt x="20618" y="1200"/>
                </a:lnTo>
                <a:cubicBezTo>
                  <a:pt x="20618" y="1200"/>
                  <a:pt x="20618" y="19200"/>
                  <a:pt x="20618" y="1920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9200"/>
                </a:lnTo>
                <a:cubicBezTo>
                  <a:pt x="0" y="19862"/>
                  <a:pt x="440" y="20400"/>
                  <a:pt x="982" y="20400"/>
                </a:cubicBezTo>
                <a:lnTo>
                  <a:pt x="3927" y="20400"/>
                </a:lnTo>
                <a:cubicBezTo>
                  <a:pt x="4199" y="20400"/>
                  <a:pt x="4418" y="20132"/>
                  <a:pt x="4418" y="19800"/>
                </a:cubicBezTo>
                <a:cubicBezTo>
                  <a:pt x="4418" y="18807"/>
                  <a:pt x="5078" y="18000"/>
                  <a:pt x="5891" y="18000"/>
                </a:cubicBezTo>
                <a:cubicBezTo>
                  <a:pt x="6704" y="18000"/>
                  <a:pt x="7364" y="18807"/>
                  <a:pt x="7364" y="19800"/>
                </a:cubicBezTo>
                <a:cubicBezTo>
                  <a:pt x="7364" y="20132"/>
                  <a:pt x="7583" y="20400"/>
                  <a:pt x="7855" y="20400"/>
                </a:cubicBezTo>
                <a:lnTo>
                  <a:pt x="13745" y="20400"/>
                </a:lnTo>
                <a:cubicBezTo>
                  <a:pt x="14017" y="20400"/>
                  <a:pt x="14236" y="20132"/>
                  <a:pt x="14236" y="19800"/>
                </a:cubicBezTo>
                <a:cubicBezTo>
                  <a:pt x="14236" y="18807"/>
                  <a:pt x="14896" y="18000"/>
                  <a:pt x="15709" y="18000"/>
                </a:cubicBezTo>
                <a:cubicBezTo>
                  <a:pt x="16523" y="18000"/>
                  <a:pt x="17182" y="18807"/>
                  <a:pt x="17182" y="19800"/>
                </a:cubicBezTo>
                <a:cubicBezTo>
                  <a:pt x="17182" y="20132"/>
                  <a:pt x="17401" y="20400"/>
                  <a:pt x="17673" y="20400"/>
                </a:cubicBezTo>
                <a:lnTo>
                  <a:pt x="20618" y="20400"/>
                </a:lnTo>
                <a:cubicBezTo>
                  <a:pt x="21160" y="20400"/>
                  <a:pt x="21600" y="19862"/>
                  <a:pt x="21600" y="192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5891" y="19200"/>
                </a:moveTo>
                <a:cubicBezTo>
                  <a:pt x="5620" y="19200"/>
                  <a:pt x="5400" y="19468"/>
                  <a:pt x="5400" y="19800"/>
                </a:cubicBezTo>
                <a:lnTo>
                  <a:pt x="5400" y="21000"/>
                </a:lnTo>
                <a:cubicBezTo>
                  <a:pt x="5400" y="21332"/>
                  <a:pt x="5620" y="21600"/>
                  <a:pt x="5891" y="21600"/>
                </a:cubicBezTo>
                <a:cubicBezTo>
                  <a:pt x="6162" y="21600"/>
                  <a:pt x="6382" y="21332"/>
                  <a:pt x="6382" y="21000"/>
                </a:cubicBezTo>
                <a:lnTo>
                  <a:pt x="6382" y="19800"/>
                </a:lnTo>
                <a:cubicBezTo>
                  <a:pt x="6382" y="19468"/>
                  <a:pt x="6162" y="19200"/>
                  <a:pt x="5891" y="19200"/>
                </a:cubicBezTo>
                <a:moveTo>
                  <a:pt x="3436" y="6000"/>
                </a:moveTo>
                <a:lnTo>
                  <a:pt x="18164" y="6000"/>
                </a:lnTo>
                <a:cubicBezTo>
                  <a:pt x="18435" y="6000"/>
                  <a:pt x="18655" y="5732"/>
                  <a:pt x="18655" y="5400"/>
                </a:cubicBezTo>
                <a:cubicBezTo>
                  <a:pt x="18655" y="5069"/>
                  <a:pt x="18435" y="4800"/>
                  <a:pt x="18164" y="4800"/>
                </a:cubicBezTo>
                <a:lnTo>
                  <a:pt x="3436" y="4800"/>
                </a:lnTo>
                <a:cubicBezTo>
                  <a:pt x="3165" y="4800"/>
                  <a:pt x="2945" y="5069"/>
                  <a:pt x="2945" y="5400"/>
                </a:cubicBezTo>
                <a:cubicBezTo>
                  <a:pt x="2945" y="5732"/>
                  <a:pt x="3165" y="6000"/>
                  <a:pt x="3436" y="6000"/>
                </a:cubicBezTo>
                <a:moveTo>
                  <a:pt x="15709" y="19200"/>
                </a:moveTo>
                <a:cubicBezTo>
                  <a:pt x="15438" y="19200"/>
                  <a:pt x="15218" y="19468"/>
                  <a:pt x="15218" y="19800"/>
                </a:cubicBezTo>
                <a:lnTo>
                  <a:pt x="15218" y="21000"/>
                </a:lnTo>
                <a:cubicBezTo>
                  <a:pt x="15218" y="21332"/>
                  <a:pt x="15438" y="21600"/>
                  <a:pt x="15709" y="21600"/>
                </a:cubicBezTo>
                <a:cubicBezTo>
                  <a:pt x="15980" y="21600"/>
                  <a:pt x="16200" y="21332"/>
                  <a:pt x="16200" y="21000"/>
                </a:cubicBezTo>
                <a:lnTo>
                  <a:pt x="16200" y="19800"/>
                </a:lnTo>
                <a:cubicBezTo>
                  <a:pt x="16200" y="19468"/>
                  <a:pt x="15980" y="19200"/>
                  <a:pt x="15709" y="19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4" name="Shape 2595">
            <a:extLst>
              <a:ext uri="{FF2B5EF4-FFF2-40B4-BE49-F238E27FC236}">
                <a16:creationId xmlns:a16="http://schemas.microsoft.com/office/drawing/2014/main" id="{4157488E-6499-2A47-938E-2F7BA790CA0A}"/>
              </a:ext>
            </a:extLst>
          </p:cNvPr>
          <p:cNvSpPr/>
          <p:nvPr userDrawn="1"/>
        </p:nvSpPr>
        <p:spPr>
          <a:xfrm>
            <a:off x="4625975" y="2254250"/>
            <a:ext cx="219075" cy="200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4040"/>
                </a:moveTo>
                <a:lnTo>
                  <a:pt x="14236" y="14040"/>
                </a:lnTo>
                <a:cubicBezTo>
                  <a:pt x="14507" y="14040"/>
                  <a:pt x="14727" y="13799"/>
                  <a:pt x="14727" y="13500"/>
                </a:cubicBezTo>
                <a:cubicBezTo>
                  <a:pt x="14727" y="13202"/>
                  <a:pt x="14507" y="12960"/>
                  <a:pt x="14236" y="12960"/>
                </a:cubicBezTo>
                <a:lnTo>
                  <a:pt x="7364" y="12960"/>
                </a:lnTo>
                <a:cubicBezTo>
                  <a:pt x="7093" y="12960"/>
                  <a:pt x="6873" y="13202"/>
                  <a:pt x="6873" y="13500"/>
                </a:cubicBezTo>
                <a:cubicBezTo>
                  <a:pt x="6873" y="13799"/>
                  <a:pt x="7093" y="14040"/>
                  <a:pt x="7364" y="14040"/>
                </a:cubicBezTo>
                <a:moveTo>
                  <a:pt x="7364" y="11880"/>
                </a:moveTo>
                <a:lnTo>
                  <a:pt x="18164" y="11880"/>
                </a:lnTo>
                <a:cubicBezTo>
                  <a:pt x="18434" y="11880"/>
                  <a:pt x="18655" y="11639"/>
                  <a:pt x="18655" y="11340"/>
                </a:cubicBezTo>
                <a:cubicBezTo>
                  <a:pt x="18655" y="11042"/>
                  <a:pt x="18434" y="10800"/>
                  <a:pt x="18164" y="10800"/>
                </a:cubicBezTo>
                <a:lnTo>
                  <a:pt x="7364" y="10800"/>
                </a:lnTo>
                <a:cubicBezTo>
                  <a:pt x="7093" y="10800"/>
                  <a:pt x="6873" y="11042"/>
                  <a:pt x="6873" y="11340"/>
                </a:cubicBezTo>
                <a:cubicBezTo>
                  <a:pt x="6873" y="11639"/>
                  <a:pt x="7093" y="11880"/>
                  <a:pt x="7364" y="11880"/>
                </a:cubicBezTo>
                <a:moveTo>
                  <a:pt x="20618" y="19440"/>
                </a:moveTo>
                <a:lnTo>
                  <a:pt x="18605" y="19440"/>
                </a:lnTo>
                <a:cubicBezTo>
                  <a:pt x="18378" y="18208"/>
                  <a:pt x="17387" y="17280"/>
                  <a:pt x="16200" y="17280"/>
                </a:cubicBezTo>
                <a:cubicBezTo>
                  <a:pt x="15013" y="17280"/>
                  <a:pt x="14022" y="18208"/>
                  <a:pt x="13795" y="19440"/>
                </a:cubicBezTo>
                <a:lnTo>
                  <a:pt x="11732" y="19440"/>
                </a:lnTo>
                <a:cubicBezTo>
                  <a:pt x="11505" y="18208"/>
                  <a:pt x="10515" y="17280"/>
                  <a:pt x="9327" y="17280"/>
                </a:cubicBezTo>
                <a:cubicBezTo>
                  <a:pt x="8140" y="17280"/>
                  <a:pt x="7150" y="18208"/>
                  <a:pt x="6922" y="19440"/>
                </a:cubicBezTo>
                <a:lnTo>
                  <a:pt x="4909" y="19440"/>
                </a:lnTo>
                <a:lnTo>
                  <a:pt x="4909" y="5400"/>
                </a:lnTo>
                <a:lnTo>
                  <a:pt x="20618" y="5400"/>
                </a:lnTo>
                <a:cubicBezTo>
                  <a:pt x="20618" y="5400"/>
                  <a:pt x="20618" y="19440"/>
                  <a:pt x="20618" y="19440"/>
                </a:cubicBezTo>
                <a:close/>
                <a:moveTo>
                  <a:pt x="20618" y="4320"/>
                </a:moveTo>
                <a:lnTo>
                  <a:pt x="4909" y="4320"/>
                </a:lnTo>
                <a:cubicBezTo>
                  <a:pt x="4367" y="4320"/>
                  <a:pt x="3927" y="4804"/>
                  <a:pt x="3927" y="5400"/>
                </a:cubicBezTo>
                <a:lnTo>
                  <a:pt x="3927" y="19440"/>
                </a:lnTo>
                <a:cubicBezTo>
                  <a:pt x="3927" y="20036"/>
                  <a:pt x="4367" y="20520"/>
                  <a:pt x="4909" y="20520"/>
                </a:cubicBezTo>
                <a:lnTo>
                  <a:pt x="7364" y="20520"/>
                </a:lnTo>
                <a:cubicBezTo>
                  <a:pt x="7634" y="20520"/>
                  <a:pt x="7855" y="20279"/>
                  <a:pt x="7855" y="19980"/>
                </a:cubicBezTo>
                <a:cubicBezTo>
                  <a:pt x="7855" y="19085"/>
                  <a:pt x="8514" y="18360"/>
                  <a:pt x="9327" y="18360"/>
                </a:cubicBezTo>
                <a:cubicBezTo>
                  <a:pt x="10141" y="18360"/>
                  <a:pt x="10800" y="19085"/>
                  <a:pt x="10800" y="19980"/>
                </a:cubicBezTo>
                <a:cubicBezTo>
                  <a:pt x="10800" y="20279"/>
                  <a:pt x="11020" y="20520"/>
                  <a:pt x="11291" y="20520"/>
                </a:cubicBezTo>
                <a:lnTo>
                  <a:pt x="14236" y="20520"/>
                </a:lnTo>
                <a:cubicBezTo>
                  <a:pt x="14507" y="20520"/>
                  <a:pt x="14727" y="20279"/>
                  <a:pt x="14727" y="19980"/>
                </a:cubicBezTo>
                <a:cubicBezTo>
                  <a:pt x="14727" y="19085"/>
                  <a:pt x="15386" y="18360"/>
                  <a:pt x="16200" y="18360"/>
                </a:cubicBezTo>
                <a:cubicBezTo>
                  <a:pt x="17014" y="18360"/>
                  <a:pt x="17673" y="19085"/>
                  <a:pt x="17673" y="19980"/>
                </a:cubicBezTo>
                <a:cubicBezTo>
                  <a:pt x="17673" y="20279"/>
                  <a:pt x="17893" y="20520"/>
                  <a:pt x="18164" y="20520"/>
                </a:cubicBezTo>
                <a:lnTo>
                  <a:pt x="20618" y="20520"/>
                </a:lnTo>
                <a:cubicBezTo>
                  <a:pt x="21160" y="20520"/>
                  <a:pt x="21600" y="20036"/>
                  <a:pt x="21600" y="19440"/>
                </a:cubicBezTo>
                <a:lnTo>
                  <a:pt x="21600" y="5400"/>
                </a:lnTo>
                <a:cubicBezTo>
                  <a:pt x="21600" y="4804"/>
                  <a:pt x="21160" y="4320"/>
                  <a:pt x="20618" y="4320"/>
                </a:cubicBezTo>
                <a:moveTo>
                  <a:pt x="7364" y="9720"/>
                </a:moveTo>
                <a:lnTo>
                  <a:pt x="18164" y="9720"/>
                </a:lnTo>
                <a:cubicBezTo>
                  <a:pt x="18434" y="9720"/>
                  <a:pt x="18655" y="9479"/>
                  <a:pt x="18655" y="9180"/>
                </a:cubicBezTo>
                <a:cubicBezTo>
                  <a:pt x="18655" y="8882"/>
                  <a:pt x="18434" y="8640"/>
                  <a:pt x="18164" y="8640"/>
                </a:cubicBezTo>
                <a:lnTo>
                  <a:pt x="7364" y="8640"/>
                </a:lnTo>
                <a:cubicBezTo>
                  <a:pt x="7093" y="8640"/>
                  <a:pt x="6873" y="8882"/>
                  <a:pt x="6873" y="9180"/>
                </a:cubicBezTo>
                <a:cubicBezTo>
                  <a:pt x="6873" y="9479"/>
                  <a:pt x="7093" y="9720"/>
                  <a:pt x="7364" y="9720"/>
                </a:cubicBezTo>
                <a:moveTo>
                  <a:pt x="9327" y="19440"/>
                </a:moveTo>
                <a:cubicBezTo>
                  <a:pt x="9056" y="19440"/>
                  <a:pt x="8836" y="19682"/>
                  <a:pt x="8836" y="19980"/>
                </a:cubicBezTo>
                <a:lnTo>
                  <a:pt x="8836" y="21060"/>
                </a:lnTo>
                <a:cubicBezTo>
                  <a:pt x="8836" y="21359"/>
                  <a:pt x="9056" y="21600"/>
                  <a:pt x="9327" y="21600"/>
                </a:cubicBezTo>
                <a:cubicBezTo>
                  <a:pt x="9598" y="21600"/>
                  <a:pt x="9818" y="21359"/>
                  <a:pt x="9818" y="21060"/>
                </a:cubicBezTo>
                <a:lnTo>
                  <a:pt x="9818" y="19980"/>
                </a:lnTo>
                <a:cubicBezTo>
                  <a:pt x="9818" y="19682"/>
                  <a:pt x="9598" y="19440"/>
                  <a:pt x="9327" y="19440"/>
                </a:cubicBezTo>
                <a:moveTo>
                  <a:pt x="2455" y="15120"/>
                </a:moveTo>
                <a:lnTo>
                  <a:pt x="982" y="15120"/>
                </a:lnTo>
                <a:lnTo>
                  <a:pt x="982" y="1080"/>
                </a:lnTo>
                <a:lnTo>
                  <a:pt x="16691" y="1080"/>
                </a:lnTo>
                <a:lnTo>
                  <a:pt x="16691" y="2700"/>
                </a:lnTo>
                <a:cubicBezTo>
                  <a:pt x="16691" y="2999"/>
                  <a:pt x="16911" y="3240"/>
                  <a:pt x="17182" y="3240"/>
                </a:cubicBezTo>
                <a:cubicBezTo>
                  <a:pt x="17453" y="3240"/>
                  <a:pt x="17673" y="2999"/>
                  <a:pt x="17673" y="2700"/>
                </a:cubicBezTo>
                <a:lnTo>
                  <a:pt x="17673" y="1080"/>
                </a:lnTo>
                <a:cubicBezTo>
                  <a:pt x="17673" y="484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484"/>
                  <a:pt x="0" y="1080"/>
                </a:cubicBezTo>
                <a:lnTo>
                  <a:pt x="0" y="15120"/>
                </a:lnTo>
                <a:cubicBezTo>
                  <a:pt x="0" y="15716"/>
                  <a:pt x="440" y="16201"/>
                  <a:pt x="982" y="16201"/>
                </a:cubicBezTo>
                <a:lnTo>
                  <a:pt x="2455" y="16201"/>
                </a:lnTo>
                <a:cubicBezTo>
                  <a:pt x="2725" y="16201"/>
                  <a:pt x="2945" y="15959"/>
                  <a:pt x="2945" y="15660"/>
                </a:cubicBezTo>
                <a:cubicBezTo>
                  <a:pt x="2945" y="15362"/>
                  <a:pt x="2725" y="15120"/>
                  <a:pt x="2455" y="15120"/>
                </a:cubicBezTo>
                <a:moveTo>
                  <a:pt x="16200" y="19440"/>
                </a:moveTo>
                <a:cubicBezTo>
                  <a:pt x="15929" y="19440"/>
                  <a:pt x="15709" y="19682"/>
                  <a:pt x="15709" y="19980"/>
                </a:cubicBezTo>
                <a:lnTo>
                  <a:pt x="15709" y="21060"/>
                </a:lnTo>
                <a:cubicBezTo>
                  <a:pt x="15709" y="21359"/>
                  <a:pt x="15929" y="21600"/>
                  <a:pt x="16200" y="21600"/>
                </a:cubicBezTo>
                <a:cubicBezTo>
                  <a:pt x="16471" y="21600"/>
                  <a:pt x="16691" y="21359"/>
                  <a:pt x="16691" y="21060"/>
                </a:cubicBezTo>
                <a:lnTo>
                  <a:pt x="16691" y="19980"/>
                </a:lnTo>
                <a:cubicBezTo>
                  <a:pt x="16691" y="19682"/>
                  <a:pt x="16471" y="19440"/>
                  <a:pt x="16200" y="1944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5" name="Shape 2596">
            <a:extLst>
              <a:ext uri="{FF2B5EF4-FFF2-40B4-BE49-F238E27FC236}">
                <a16:creationId xmlns:a16="http://schemas.microsoft.com/office/drawing/2014/main" id="{27F13A18-3FD4-BE40-BDE7-9D68FC6454B7}"/>
              </a:ext>
            </a:extLst>
          </p:cNvPr>
          <p:cNvSpPr/>
          <p:nvPr userDrawn="1"/>
        </p:nvSpPr>
        <p:spPr>
          <a:xfrm>
            <a:off x="5045075" y="2274888"/>
            <a:ext cx="219075" cy="1587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436" y="5400"/>
                </a:moveTo>
                <a:lnTo>
                  <a:pt x="9327" y="5400"/>
                </a:lnTo>
                <a:cubicBezTo>
                  <a:pt x="9598" y="5400"/>
                  <a:pt x="9818" y="5098"/>
                  <a:pt x="9818" y="4725"/>
                </a:cubicBezTo>
                <a:cubicBezTo>
                  <a:pt x="9818" y="4353"/>
                  <a:pt x="9598" y="4050"/>
                  <a:pt x="9327" y="4050"/>
                </a:cubicBezTo>
                <a:lnTo>
                  <a:pt x="3436" y="4050"/>
                </a:lnTo>
                <a:cubicBezTo>
                  <a:pt x="3166" y="4050"/>
                  <a:pt x="2945" y="4353"/>
                  <a:pt x="2945" y="4725"/>
                </a:cubicBezTo>
                <a:cubicBezTo>
                  <a:pt x="2945" y="5098"/>
                  <a:pt x="3166" y="5400"/>
                  <a:pt x="3436" y="5400"/>
                </a:cubicBezTo>
                <a:moveTo>
                  <a:pt x="3436" y="8100"/>
                </a:moveTo>
                <a:lnTo>
                  <a:pt x="7364" y="8100"/>
                </a:lnTo>
                <a:cubicBezTo>
                  <a:pt x="7634" y="8100"/>
                  <a:pt x="7855" y="7798"/>
                  <a:pt x="7855" y="7425"/>
                </a:cubicBezTo>
                <a:cubicBezTo>
                  <a:pt x="7855" y="7053"/>
                  <a:pt x="7634" y="6750"/>
                  <a:pt x="7364" y="6750"/>
                </a:cubicBezTo>
                <a:lnTo>
                  <a:pt x="3436" y="6750"/>
                </a:lnTo>
                <a:cubicBezTo>
                  <a:pt x="3166" y="6750"/>
                  <a:pt x="2945" y="7053"/>
                  <a:pt x="2945" y="7425"/>
                </a:cubicBezTo>
                <a:cubicBezTo>
                  <a:pt x="2945" y="7798"/>
                  <a:pt x="3166" y="8100"/>
                  <a:pt x="3436" y="8100"/>
                </a:cubicBezTo>
                <a:moveTo>
                  <a:pt x="3436" y="10800"/>
                </a:moveTo>
                <a:lnTo>
                  <a:pt x="9327" y="10800"/>
                </a:lnTo>
                <a:cubicBezTo>
                  <a:pt x="9598" y="10800"/>
                  <a:pt x="9818" y="10498"/>
                  <a:pt x="9818" y="10125"/>
                </a:cubicBezTo>
                <a:cubicBezTo>
                  <a:pt x="9818" y="9753"/>
                  <a:pt x="9598" y="9450"/>
                  <a:pt x="9327" y="9450"/>
                </a:cubicBezTo>
                <a:lnTo>
                  <a:pt x="3436" y="9450"/>
                </a:lnTo>
                <a:cubicBezTo>
                  <a:pt x="3166" y="9450"/>
                  <a:pt x="2945" y="9753"/>
                  <a:pt x="2945" y="10125"/>
                </a:cubicBezTo>
                <a:cubicBezTo>
                  <a:pt x="2945" y="10498"/>
                  <a:pt x="3166" y="10800"/>
                  <a:pt x="3436" y="10800"/>
                </a:cubicBezTo>
                <a:moveTo>
                  <a:pt x="20618" y="20250"/>
                </a:moveTo>
                <a:lnTo>
                  <a:pt x="15709" y="20250"/>
                </a:lnTo>
                <a:lnTo>
                  <a:pt x="15709" y="17551"/>
                </a:lnTo>
                <a:lnTo>
                  <a:pt x="16691" y="17551"/>
                </a:lnTo>
                <a:cubicBezTo>
                  <a:pt x="16962" y="17551"/>
                  <a:pt x="17182" y="17248"/>
                  <a:pt x="17182" y="16875"/>
                </a:cubicBezTo>
                <a:cubicBezTo>
                  <a:pt x="17182" y="16503"/>
                  <a:pt x="16962" y="16200"/>
                  <a:pt x="16691" y="16200"/>
                </a:cubicBezTo>
                <a:lnTo>
                  <a:pt x="13745" y="16200"/>
                </a:lnTo>
                <a:cubicBezTo>
                  <a:pt x="13475" y="16200"/>
                  <a:pt x="13255" y="16503"/>
                  <a:pt x="13255" y="16875"/>
                </a:cubicBezTo>
                <a:cubicBezTo>
                  <a:pt x="13255" y="17248"/>
                  <a:pt x="13475" y="17551"/>
                  <a:pt x="13745" y="17551"/>
                </a:cubicBezTo>
                <a:lnTo>
                  <a:pt x="14727" y="17551"/>
                </a:lnTo>
                <a:lnTo>
                  <a:pt x="14727" y="20250"/>
                </a:lnTo>
                <a:lnTo>
                  <a:pt x="6873" y="20250"/>
                </a:lnTo>
                <a:lnTo>
                  <a:pt x="6873" y="17551"/>
                </a:lnTo>
                <a:lnTo>
                  <a:pt x="7855" y="17551"/>
                </a:lnTo>
                <a:cubicBezTo>
                  <a:pt x="8125" y="17551"/>
                  <a:pt x="8345" y="17248"/>
                  <a:pt x="8345" y="16875"/>
                </a:cubicBezTo>
                <a:cubicBezTo>
                  <a:pt x="8345" y="16503"/>
                  <a:pt x="8125" y="16200"/>
                  <a:pt x="7855" y="16200"/>
                </a:cubicBezTo>
                <a:lnTo>
                  <a:pt x="4909" y="16200"/>
                </a:lnTo>
                <a:cubicBezTo>
                  <a:pt x="4638" y="16200"/>
                  <a:pt x="4418" y="16503"/>
                  <a:pt x="4418" y="16875"/>
                </a:cubicBezTo>
                <a:cubicBezTo>
                  <a:pt x="4418" y="17248"/>
                  <a:pt x="4638" y="17551"/>
                  <a:pt x="4909" y="17551"/>
                </a:cubicBezTo>
                <a:lnTo>
                  <a:pt x="5891" y="17551"/>
                </a:lnTo>
                <a:lnTo>
                  <a:pt x="5891" y="20250"/>
                </a:lnTo>
                <a:lnTo>
                  <a:pt x="982" y="20250"/>
                </a:lnTo>
                <a:lnTo>
                  <a:pt x="982" y="1350"/>
                </a:lnTo>
                <a:lnTo>
                  <a:pt x="20618" y="1350"/>
                </a:lnTo>
                <a:cubicBezTo>
                  <a:pt x="20618" y="1350"/>
                  <a:pt x="20618" y="20250"/>
                  <a:pt x="20618" y="20250"/>
                </a:cubicBezTo>
                <a:close/>
                <a:moveTo>
                  <a:pt x="20618" y="0"/>
                </a:moveTo>
                <a:lnTo>
                  <a:pt x="982" y="0"/>
                </a:lnTo>
                <a:cubicBezTo>
                  <a:pt x="440" y="0"/>
                  <a:pt x="0" y="605"/>
                  <a:pt x="0" y="1350"/>
                </a:cubicBezTo>
                <a:lnTo>
                  <a:pt x="0" y="20250"/>
                </a:lnTo>
                <a:cubicBezTo>
                  <a:pt x="0" y="20995"/>
                  <a:pt x="440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0995"/>
                  <a:pt x="21600" y="20250"/>
                </a:cubicBezTo>
                <a:lnTo>
                  <a:pt x="21600" y="1350"/>
                </a:lnTo>
                <a:cubicBezTo>
                  <a:pt x="21600" y="605"/>
                  <a:pt x="21160" y="0"/>
                  <a:pt x="20618" y="0"/>
                </a:cubicBezTo>
                <a:moveTo>
                  <a:pt x="3436" y="13500"/>
                </a:moveTo>
                <a:lnTo>
                  <a:pt x="7364" y="13500"/>
                </a:lnTo>
                <a:cubicBezTo>
                  <a:pt x="7634" y="13500"/>
                  <a:pt x="7855" y="13198"/>
                  <a:pt x="7855" y="12825"/>
                </a:cubicBezTo>
                <a:cubicBezTo>
                  <a:pt x="7855" y="12452"/>
                  <a:pt x="7634" y="12150"/>
                  <a:pt x="7364" y="12150"/>
                </a:cubicBezTo>
                <a:lnTo>
                  <a:pt x="3436" y="12150"/>
                </a:lnTo>
                <a:cubicBezTo>
                  <a:pt x="3166" y="12150"/>
                  <a:pt x="2945" y="12452"/>
                  <a:pt x="2945" y="12825"/>
                </a:cubicBezTo>
                <a:cubicBezTo>
                  <a:pt x="2945" y="13198"/>
                  <a:pt x="3166" y="13500"/>
                  <a:pt x="3436" y="13500"/>
                </a:cubicBezTo>
                <a:moveTo>
                  <a:pt x="12273" y="5400"/>
                </a:moveTo>
                <a:lnTo>
                  <a:pt x="16200" y="5400"/>
                </a:lnTo>
                <a:cubicBezTo>
                  <a:pt x="16471" y="5400"/>
                  <a:pt x="16691" y="5098"/>
                  <a:pt x="16691" y="4725"/>
                </a:cubicBezTo>
                <a:cubicBezTo>
                  <a:pt x="16691" y="4353"/>
                  <a:pt x="16471" y="4050"/>
                  <a:pt x="16200" y="4050"/>
                </a:cubicBezTo>
                <a:lnTo>
                  <a:pt x="12273" y="4050"/>
                </a:lnTo>
                <a:cubicBezTo>
                  <a:pt x="12002" y="4050"/>
                  <a:pt x="11782" y="4353"/>
                  <a:pt x="11782" y="4725"/>
                </a:cubicBezTo>
                <a:cubicBezTo>
                  <a:pt x="11782" y="5098"/>
                  <a:pt x="12002" y="5400"/>
                  <a:pt x="12273" y="5400"/>
                </a:cubicBezTo>
                <a:moveTo>
                  <a:pt x="12273" y="10800"/>
                </a:moveTo>
                <a:lnTo>
                  <a:pt x="16200" y="10800"/>
                </a:lnTo>
                <a:cubicBezTo>
                  <a:pt x="16471" y="10800"/>
                  <a:pt x="16691" y="10498"/>
                  <a:pt x="16691" y="10125"/>
                </a:cubicBezTo>
                <a:cubicBezTo>
                  <a:pt x="16691" y="9753"/>
                  <a:pt x="16471" y="9450"/>
                  <a:pt x="16200" y="9450"/>
                </a:cubicBezTo>
                <a:lnTo>
                  <a:pt x="12273" y="9450"/>
                </a:lnTo>
                <a:cubicBezTo>
                  <a:pt x="12002" y="9450"/>
                  <a:pt x="11782" y="9753"/>
                  <a:pt x="11782" y="10125"/>
                </a:cubicBezTo>
                <a:cubicBezTo>
                  <a:pt x="11782" y="10498"/>
                  <a:pt x="12002" y="10800"/>
                  <a:pt x="12273" y="10800"/>
                </a:cubicBezTo>
                <a:moveTo>
                  <a:pt x="12273" y="13500"/>
                </a:moveTo>
                <a:lnTo>
                  <a:pt x="18164" y="13500"/>
                </a:lnTo>
                <a:cubicBezTo>
                  <a:pt x="18434" y="13500"/>
                  <a:pt x="18655" y="13198"/>
                  <a:pt x="18655" y="12825"/>
                </a:cubicBezTo>
                <a:cubicBezTo>
                  <a:pt x="18655" y="12452"/>
                  <a:pt x="18434" y="12150"/>
                  <a:pt x="18164" y="12150"/>
                </a:cubicBezTo>
                <a:lnTo>
                  <a:pt x="12273" y="12150"/>
                </a:lnTo>
                <a:cubicBezTo>
                  <a:pt x="12002" y="12150"/>
                  <a:pt x="11782" y="12452"/>
                  <a:pt x="11782" y="12825"/>
                </a:cubicBezTo>
                <a:cubicBezTo>
                  <a:pt x="11782" y="13198"/>
                  <a:pt x="12002" y="13500"/>
                  <a:pt x="12273" y="13500"/>
                </a:cubicBezTo>
                <a:moveTo>
                  <a:pt x="12273" y="8100"/>
                </a:moveTo>
                <a:lnTo>
                  <a:pt x="18164" y="8100"/>
                </a:lnTo>
                <a:cubicBezTo>
                  <a:pt x="18434" y="8100"/>
                  <a:pt x="18655" y="7798"/>
                  <a:pt x="18655" y="7425"/>
                </a:cubicBezTo>
                <a:cubicBezTo>
                  <a:pt x="18655" y="7053"/>
                  <a:pt x="18434" y="6750"/>
                  <a:pt x="18164" y="6750"/>
                </a:cubicBezTo>
                <a:lnTo>
                  <a:pt x="12273" y="6750"/>
                </a:lnTo>
                <a:cubicBezTo>
                  <a:pt x="12002" y="6750"/>
                  <a:pt x="11782" y="7053"/>
                  <a:pt x="11782" y="7425"/>
                </a:cubicBezTo>
                <a:cubicBezTo>
                  <a:pt x="11782" y="7798"/>
                  <a:pt x="12002" y="8100"/>
                  <a:pt x="12273" y="81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6" name="Shape 2597">
            <a:extLst>
              <a:ext uri="{FF2B5EF4-FFF2-40B4-BE49-F238E27FC236}">
                <a16:creationId xmlns:a16="http://schemas.microsoft.com/office/drawing/2014/main" id="{3C1EB150-3D26-A047-A1D9-2F5B357045DA}"/>
              </a:ext>
            </a:extLst>
          </p:cNvPr>
          <p:cNvSpPr/>
          <p:nvPr userDrawn="1"/>
        </p:nvSpPr>
        <p:spPr>
          <a:xfrm>
            <a:off x="5462588" y="2263775"/>
            <a:ext cx="220662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9600"/>
                </a:moveTo>
                <a:lnTo>
                  <a:pt x="11291" y="9600"/>
                </a:lnTo>
                <a:cubicBezTo>
                  <a:pt x="11562" y="9600"/>
                  <a:pt x="11782" y="9332"/>
                  <a:pt x="11782" y="9000"/>
                </a:cubicBezTo>
                <a:cubicBezTo>
                  <a:pt x="11782" y="8669"/>
                  <a:pt x="11562" y="8400"/>
                  <a:pt x="11291" y="8400"/>
                </a:cubicBezTo>
                <a:lnTo>
                  <a:pt x="7364" y="8400"/>
                </a:lnTo>
                <a:cubicBezTo>
                  <a:pt x="7093" y="8400"/>
                  <a:pt x="6873" y="8669"/>
                  <a:pt x="6873" y="9000"/>
                </a:cubicBezTo>
                <a:cubicBezTo>
                  <a:pt x="6873" y="9332"/>
                  <a:pt x="7093" y="9600"/>
                  <a:pt x="7364" y="9600"/>
                </a:cubicBezTo>
                <a:moveTo>
                  <a:pt x="7364" y="12000"/>
                </a:moveTo>
                <a:lnTo>
                  <a:pt x="9327" y="12000"/>
                </a:lnTo>
                <a:cubicBezTo>
                  <a:pt x="9598" y="12000"/>
                  <a:pt x="9818" y="11732"/>
                  <a:pt x="9818" y="11400"/>
                </a:cubicBezTo>
                <a:cubicBezTo>
                  <a:pt x="9818" y="11069"/>
                  <a:pt x="9598" y="10800"/>
                  <a:pt x="9327" y="10800"/>
                </a:cubicBezTo>
                <a:lnTo>
                  <a:pt x="7364" y="10800"/>
                </a:lnTo>
                <a:cubicBezTo>
                  <a:pt x="7093" y="10800"/>
                  <a:pt x="6873" y="11069"/>
                  <a:pt x="6873" y="11400"/>
                </a:cubicBezTo>
                <a:cubicBezTo>
                  <a:pt x="6873" y="11732"/>
                  <a:pt x="7093" y="12000"/>
                  <a:pt x="7364" y="12000"/>
                </a:cubicBezTo>
                <a:moveTo>
                  <a:pt x="20618" y="20400"/>
                </a:moveTo>
                <a:lnTo>
                  <a:pt x="16691" y="20400"/>
                </a:lnTo>
                <a:lnTo>
                  <a:pt x="16691" y="19200"/>
                </a:lnTo>
                <a:lnTo>
                  <a:pt x="17182" y="19200"/>
                </a:lnTo>
                <a:cubicBezTo>
                  <a:pt x="17453" y="19200"/>
                  <a:pt x="17673" y="18932"/>
                  <a:pt x="17673" y="18600"/>
                </a:cubicBezTo>
                <a:cubicBezTo>
                  <a:pt x="17673" y="18269"/>
                  <a:pt x="17453" y="18000"/>
                  <a:pt x="17182" y="18000"/>
                </a:cubicBezTo>
                <a:lnTo>
                  <a:pt x="15218" y="18000"/>
                </a:lnTo>
                <a:cubicBezTo>
                  <a:pt x="14947" y="18000"/>
                  <a:pt x="14727" y="18269"/>
                  <a:pt x="14727" y="18600"/>
                </a:cubicBezTo>
                <a:cubicBezTo>
                  <a:pt x="14727" y="18932"/>
                  <a:pt x="14947" y="19200"/>
                  <a:pt x="15218" y="19200"/>
                </a:cubicBezTo>
                <a:lnTo>
                  <a:pt x="15709" y="19200"/>
                </a:lnTo>
                <a:lnTo>
                  <a:pt x="15709" y="20400"/>
                </a:lnTo>
                <a:lnTo>
                  <a:pt x="9818" y="20400"/>
                </a:lnTo>
                <a:lnTo>
                  <a:pt x="9818" y="19200"/>
                </a:lnTo>
                <a:lnTo>
                  <a:pt x="10309" y="19200"/>
                </a:lnTo>
                <a:cubicBezTo>
                  <a:pt x="10580" y="19200"/>
                  <a:pt x="10800" y="18932"/>
                  <a:pt x="10800" y="18600"/>
                </a:cubicBezTo>
                <a:cubicBezTo>
                  <a:pt x="10800" y="18269"/>
                  <a:pt x="10580" y="18000"/>
                  <a:pt x="10309" y="18000"/>
                </a:cubicBezTo>
                <a:lnTo>
                  <a:pt x="8345" y="18000"/>
                </a:lnTo>
                <a:cubicBezTo>
                  <a:pt x="8075" y="18000"/>
                  <a:pt x="7855" y="18269"/>
                  <a:pt x="7855" y="18600"/>
                </a:cubicBezTo>
                <a:cubicBezTo>
                  <a:pt x="7855" y="18932"/>
                  <a:pt x="8075" y="19200"/>
                  <a:pt x="8345" y="19200"/>
                </a:cubicBezTo>
                <a:lnTo>
                  <a:pt x="8836" y="19200"/>
                </a:lnTo>
                <a:lnTo>
                  <a:pt x="8836" y="20400"/>
                </a:lnTo>
                <a:lnTo>
                  <a:pt x="4909" y="20400"/>
                </a:lnTo>
                <a:lnTo>
                  <a:pt x="4909" y="6000"/>
                </a:lnTo>
                <a:lnTo>
                  <a:pt x="20618" y="6000"/>
                </a:lnTo>
                <a:cubicBezTo>
                  <a:pt x="20618" y="6000"/>
                  <a:pt x="20618" y="20400"/>
                  <a:pt x="20618" y="20400"/>
                </a:cubicBezTo>
                <a:close/>
                <a:moveTo>
                  <a:pt x="20618" y="4800"/>
                </a:moveTo>
                <a:lnTo>
                  <a:pt x="4909" y="4800"/>
                </a:lnTo>
                <a:cubicBezTo>
                  <a:pt x="4367" y="4800"/>
                  <a:pt x="3927" y="5338"/>
                  <a:pt x="3927" y="6000"/>
                </a:cubicBezTo>
                <a:lnTo>
                  <a:pt x="3927" y="20400"/>
                </a:lnTo>
                <a:cubicBezTo>
                  <a:pt x="3927" y="21062"/>
                  <a:pt x="4367" y="21600"/>
                  <a:pt x="4909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6000"/>
                </a:lnTo>
                <a:cubicBezTo>
                  <a:pt x="21600" y="5338"/>
                  <a:pt x="21160" y="4800"/>
                  <a:pt x="20618" y="4800"/>
                </a:cubicBezTo>
                <a:moveTo>
                  <a:pt x="7364" y="14400"/>
                </a:moveTo>
                <a:lnTo>
                  <a:pt x="11291" y="14400"/>
                </a:lnTo>
                <a:cubicBezTo>
                  <a:pt x="11562" y="14400"/>
                  <a:pt x="11782" y="14132"/>
                  <a:pt x="11782" y="13800"/>
                </a:cubicBezTo>
                <a:cubicBezTo>
                  <a:pt x="11782" y="13469"/>
                  <a:pt x="11562" y="13200"/>
                  <a:pt x="11291" y="13200"/>
                </a:cubicBezTo>
                <a:lnTo>
                  <a:pt x="7364" y="13200"/>
                </a:lnTo>
                <a:cubicBezTo>
                  <a:pt x="7093" y="13200"/>
                  <a:pt x="6873" y="13469"/>
                  <a:pt x="6873" y="13800"/>
                </a:cubicBezTo>
                <a:cubicBezTo>
                  <a:pt x="6873" y="14132"/>
                  <a:pt x="7093" y="14400"/>
                  <a:pt x="7364" y="14400"/>
                </a:cubicBezTo>
                <a:moveTo>
                  <a:pt x="2455" y="15600"/>
                </a:moveTo>
                <a:lnTo>
                  <a:pt x="982" y="15600"/>
                </a:lnTo>
                <a:lnTo>
                  <a:pt x="982" y="1200"/>
                </a:lnTo>
                <a:lnTo>
                  <a:pt x="16691" y="1200"/>
                </a:lnTo>
                <a:lnTo>
                  <a:pt x="16691" y="3000"/>
                </a:lnTo>
                <a:cubicBezTo>
                  <a:pt x="16691" y="3332"/>
                  <a:pt x="16911" y="3600"/>
                  <a:pt x="17182" y="3600"/>
                </a:cubicBezTo>
                <a:cubicBezTo>
                  <a:pt x="17453" y="3600"/>
                  <a:pt x="17673" y="3332"/>
                  <a:pt x="17673" y="3000"/>
                </a:cubicBezTo>
                <a:lnTo>
                  <a:pt x="17673" y="1200"/>
                </a:lnTo>
                <a:cubicBezTo>
                  <a:pt x="17673" y="538"/>
                  <a:pt x="17233" y="0"/>
                  <a:pt x="16691" y="0"/>
                </a:cubicBezTo>
                <a:lnTo>
                  <a:pt x="982" y="0"/>
                </a:lnTo>
                <a:cubicBezTo>
                  <a:pt x="440" y="0"/>
                  <a:pt x="0" y="538"/>
                  <a:pt x="0" y="1200"/>
                </a:cubicBezTo>
                <a:lnTo>
                  <a:pt x="0" y="15600"/>
                </a:lnTo>
                <a:cubicBezTo>
                  <a:pt x="0" y="16262"/>
                  <a:pt x="440" y="16801"/>
                  <a:pt x="982" y="16801"/>
                </a:cubicBezTo>
                <a:lnTo>
                  <a:pt x="2455" y="16801"/>
                </a:lnTo>
                <a:cubicBezTo>
                  <a:pt x="2725" y="16801"/>
                  <a:pt x="2945" y="16532"/>
                  <a:pt x="2945" y="16200"/>
                </a:cubicBezTo>
                <a:cubicBezTo>
                  <a:pt x="2945" y="15869"/>
                  <a:pt x="2725" y="15600"/>
                  <a:pt x="2455" y="15600"/>
                </a:cubicBezTo>
                <a:moveTo>
                  <a:pt x="14236" y="14400"/>
                </a:moveTo>
                <a:lnTo>
                  <a:pt x="16200" y="14400"/>
                </a:lnTo>
                <a:cubicBezTo>
                  <a:pt x="16471" y="14400"/>
                  <a:pt x="16691" y="14132"/>
                  <a:pt x="16691" y="13800"/>
                </a:cubicBezTo>
                <a:cubicBezTo>
                  <a:pt x="16691" y="13469"/>
                  <a:pt x="16471" y="13200"/>
                  <a:pt x="16200" y="13200"/>
                </a:cubicBezTo>
                <a:lnTo>
                  <a:pt x="14236" y="13200"/>
                </a:lnTo>
                <a:cubicBezTo>
                  <a:pt x="13966" y="13200"/>
                  <a:pt x="13745" y="13469"/>
                  <a:pt x="13745" y="13800"/>
                </a:cubicBezTo>
                <a:cubicBezTo>
                  <a:pt x="13745" y="14132"/>
                  <a:pt x="13966" y="14400"/>
                  <a:pt x="14236" y="14400"/>
                </a:cubicBezTo>
                <a:moveTo>
                  <a:pt x="14236" y="9600"/>
                </a:moveTo>
                <a:lnTo>
                  <a:pt x="16200" y="9600"/>
                </a:lnTo>
                <a:cubicBezTo>
                  <a:pt x="16471" y="9600"/>
                  <a:pt x="16691" y="9332"/>
                  <a:pt x="16691" y="9000"/>
                </a:cubicBezTo>
                <a:cubicBezTo>
                  <a:pt x="16691" y="8669"/>
                  <a:pt x="16471" y="8400"/>
                  <a:pt x="16200" y="8400"/>
                </a:cubicBezTo>
                <a:lnTo>
                  <a:pt x="14236" y="8400"/>
                </a:lnTo>
                <a:cubicBezTo>
                  <a:pt x="13966" y="8400"/>
                  <a:pt x="13745" y="8669"/>
                  <a:pt x="13745" y="9000"/>
                </a:cubicBezTo>
                <a:cubicBezTo>
                  <a:pt x="13745" y="9332"/>
                  <a:pt x="13966" y="9600"/>
                  <a:pt x="14236" y="9600"/>
                </a:cubicBezTo>
                <a:moveTo>
                  <a:pt x="14236" y="12000"/>
                </a:moveTo>
                <a:lnTo>
                  <a:pt x="18164" y="12000"/>
                </a:lnTo>
                <a:cubicBezTo>
                  <a:pt x="18434" y="12000"/>
                  <a:pt x="18655" y="11732"/>
                  <a:pt x="18655" y="11400"/>
                </a:cubicBezTo>
                <a:cubicBezTo>
                  <a:pt x="18655" y="11069"/>
                  <a:pt x="18434" y="10800"/>
                  <a:pt x="18164" y="10800"/>
                </a:cubicBezTo>
                <a:lnTo>
                  <a:pt x="14236" y="10800"/>
                </a:lnTo>
                <a:cubicBezTo>
                  <a:pt x="13966" y="10800"/>
                  <a:pt x="13745" y="11069"/>
                  <a:pt x="13745" y="11400"/>
                </a:cubicBezTo>
                <a:cubicBezTo>
                  <a:pt x="13745" y="11732"/>
                  <a:pt x="13966" y="12000"/>
                  <a:pt x="14236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7" name="Shape 2598">
            <a:extLst>
              <a:ext uri="{FF2B5EF4-FFF2-40B4-BE49-F238E27FC236}">
                <a16:creationId xmlns:a16="http://schemas.microsoft.com/office/drawing/2014/main" id="{C71D3014-2868-F046-8A00-9DE9CBDD8A86}"/>
              </a:ext>
            </a:extLst>
          </p:cNvPr>
          <p:cNvSpPr/>
          <p:nvPr userDrawn="1"/>
        </p:nvSpPr>
        <p:spPr>
          <a:xfrm>
            <a:off x="5881688" y="2263775"/>
            <a:ext cx="219075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873" y="8400"/>
                </a:moveTo>
                <a:lnTo>
                  <a:pt x="10800" y="8400"/>
                </a:lnTo>
                <a:lnTo>
                  <a:pt x="10800" y="12001"/>
                </a:lnTo>
                <a:lnTo>
                  <a:pt x="6873" y="12001"/>
                </a:lnTo>
                <a:cubicBezTo>
                  <a:pt x="6873" y="12001"/>
                  <a:pt x="6873" y="8400"/>
                  <a:pt x="6873" y="8400"/>
                </a:cubicBezTo>
                <a:close/>
                <a:moveTo>
                  <a:pt x="6382" y="13200"/>
                </a:moveTo>
                <a:lnTo>
                  <a:pt x="11291" y="13200"/>
                </a:lnTo>
                <a:cubicBezTo>
                  <a:pt x="11562" y="13200"/>
                  <a:pt x="11782" y="12932"/>
                  <a:pt x="11782" y="12600"/>
                </a:cubicBezTo>
                <a:lnTo>
                  <a:pt x="11782" y="7800"/>
                </a:lnTo>
                <a:cubicBezTo>
                  <a:pt x="11782" y="7469"/>
                  <a:pt x="11562" y="7200"/>
                  <a:pt x="11291" y="7200"/>
                </a:cubicBezTo>
                <a:lnTo>
                  <a:pt x="6382" y="7200"/>
                </a:lnTo>
                <a:cubicBezTo>
                  <a:pt x="6111" y="7200"/>
                  <a:pt x="5891" y="7469"/>
                  <a:pt x="5891" y="7800"/>
                </a:cubicBezTo>
                <a:lnTo>
                  <a:pt x="5891" y="12600"/>
                </a:lnTo>
                <a:cubicBezTo>
                  <a:pt x="5891" y="12932"/>
                  <a:pt x="6111" y="13200"/>
                  <a:pt x="6382" y="13200"/>
                </a:cubicBezTo>
                <a:moveTo>
                  <a:pt x="6382" y="4800"/>
                </a:moveTo>
                <a:cubicBezTo>
                  <a:pt x="6653" y="4800"/>
                  <a:pt x="6873" y="4531"/>
                  <a:pt x="6873" y="4200"/>
                </a:cubicBezTo>
                <a:cubicBezTo>
                  <a:pt x="6873" y="3868"/>
                  <a:pt x="6653" y="3600"/>
                  <a:pt x="6382" y="3600"/>
                </a:cubicBezTo>
                <a:cubicBezTo>
                  <a:pt x="6111" y="3600"/>
                  <a:pt x="5891" y="3868"/>
                  <a:pt x="5891" y="4200"/>
                </a:cubicBezTo>
                <a:cubicBezTo>
                  <a:pt x="5891" y="4531"/>
                  <a:pt x="6111" y="4800"/>
                  <a:pt x="6382" y="4800"/>
                </a:cubicBezTo>
                <a:moveTo>
                  <a:pt x="20618" y="20400"/>
                </a:moveTo>
                <a:lnTo>
                  <a:pt x="2945" y="20400"/>
                </a:lnTo>
                <a:cubicBezTo>
                  <a:pt x="1861" y="20400"/>
                  <a:pt x="982" y="19325"/>
                  <a:pt x="982" y="18000"/>
                </a:cubicBezTo>
                <a:lnTo>
                  <a:pt x="982" y="4800"/>
                </a:lnTo>
                <a:lnTo>
                  <a:pt x="2945" y="4800"/>
                </a:lnTo>
                <a:lnTo>
                  <a:pt x="2945" y="17400"/>
                </a:lnTo>
                <a:cubicBezTo>
                  <a:pt x="2945" y="17732"/>
                  <a:pt x="3166" y="18000"/>
                  <a:pt x="3436" y="18000"/>
                </a:cubicBezTo>
                <a:cubicBezTo>
                  <a:pt x="3707" y="18000"/>
                  <a:pt x="3927" y="17732"/>
                  <a:pt x="3927" y="17400"/>
                </a:cubicBezTo>
                <a:lnTo>
                  <a:pt x="3927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0618" y="0"/>
                </a:moveTo>
                <a:lnTo>
                  <a:pt x="3927" y="0"/>
                </a:lnTo>
                <a:cubicBezTo>
                  <a:pt x="3385" y="0"/>
                  <a:pt x="2945" y="538"/>
                  <a:pt x="2945" y="1200"/>
                </a:cubicBezTo>
                <a:lnTo>
                  <a:pt x="2945" y="3600"/>
                </a:lnTo>
                <a:lnTo>
                  <a:pt x="982" y="3600"/>
                </a:lnTo>
                <a:cubicBezTo>
                  <a:pt x="440" y="3600"/>
                  <a:pt x="0" y="4138"/>
                  <a:pt x="0" y="4800"/>
                </a:cubicBezTo>
                <a:lnTo>
                  <a:pt x="0" y="18000"/>
                </a:lnTo>
                <a:cubicBezTo>
                  <a:pt x="0" y="19988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062"/>
                  <a:pt x="21600" y="20400"/>
                </a:cubicBezTo>
                <a:lnTo>
                  <a:pt x="21600" y="1200"/>
                </a:lnTo>
                <a:cubicBezTo>
                  <a:pt x="21600" y="538"/>
                  <a:pt x="21160" y="0"/>
                  <a:pt x="20618" y="0"/>
                </a:cubicBezTo>
                <a:moveTo>
                  <a:pt x="6382" y="18000"/>
                </a:moveTo>
                <a:lnTo>
                  <a:pt x="18164" y="18000"/>
                </a:lnTo>
                <a:cubicBezTo>
                  <a:pt x="18434" y="18000"/>
                  <a:pt x="18655" y="17732"/>
                  <a:pt x="18655" y="17400"/>
                </a:cubicBezTo>
                <a:cubicBezTo>
                  <a:pt x="18655" y="17068"/>
                  <a:pt x="18434" y="16801"/>
                  <a:pt x="18164" y="16801"/>
                </a:cubicBezTo>
                <a:lnTo>
                  <a:pt x="6382" y="16801"/>
                </a:lnTo>
                <a:cubicBezTo>
                  <a:pt x="6111" y="16801"/>
                  <a:pt x="5891" y="17068"/>
                  <a:pt x="5891" y="17400"/>
                </a:cubicBezTo>
                <a:cubicBezTo>
                  <a:pt x="5891" y="17732"/>
                  <a:pt x="6111" y="18000"/>
                  <a:pt x="6382" y="18000"/>
                </a:cubicBezTo>
                <a:moveTo>
                  <a:pt x="6382" y="15600"/>
                </a:moveTo>
                <a:lnTo>
                  <a:pt x="18164" y="15600"/>
                </a:lnTo>
                <a:cubicBezTo>
                  <a:pt x="18434" y="15600"/>
                  <a:pt x="18655" y="15332"/>
                  <a:pt x="18655" y="15000"/>
                </a:cubicBezTo>
                <a:cubicBezTo>
                  <a:pt x="18655" y="14668"/>
                  <a:pt x="18434" y="14401"/>
                  <a:pt x="18164" y="14401"/>
                </a:cubicBezTo>
                <a:lnTo>
                  <a:pt x="6382" y="14401"/>
                </a:lnTo>
                <a:cubicBezTo>
                  <a:pt x="6111" y="14401"/>
                  <a:pt x="5891" y="14668"/>
                  <a:pt x="5891" y="15000"/>
                </a:cubicBezTo>
                <a:cubicBezTo>
                  <a:pt x="5891" y="15332"/>
                  <a:pt x="6111" y="15600"/>
                  <a:pt x="6382" y="15600"/>
                </a:cubicBezTo>
                <a:moveTo>
                  <a:pt x="8345" y="4800"/>
                </a:moveTo>
                <a:cubicBezTo>
                  <a:pt x="8616" y="4800"/>
                  <a:pt x="8836" y="4531"/>
                  <a:pt x="8836" y="4200"/>
                </a:cubicBezTo>
                <a:cubicBezTo>
                  <a:pt x="8836" y="3868"/>
                  <a:pt x="8616" y="3600"/>
                  <a:pt x="8345" y="3600"/>
                </a:cubicBezTo>
                <a:cubicBezTo>
                  <a:pt x="8075" y="3600"/>
                  <a:pt x="7855" y="3868"/>
                  <a:pt x="7855" y="4200"/>
                </a:cubicBezTo>
                <a:cubicBezTo>
                  <a:pt x="7855" y="4531"/>
                  <a:pt x="8075" y="4800"/>
                  <a:pt x="8345" y="4800"/>
                </a:cubicBezTo>
                <a:moveTo>
                  <a:pt x="18164" y="7200"/>
                </a:moveTo>
                <a:lnTo>
                  <a:pt x="14236" y="7200"/>
                </a:lnTo>
                <a:cubicBezTo>
                  <a:pt x="13966" y="7200"/>
                  <a:pt x="13745" y="7469"/>
                  <a:pt x="13745" y="7800"/>
                </a:cubicBezTo>
                <a:cubicBezTo>
                  <a:pt x="13745" y="8132"/>
                  <a:pt x="13966" y="8400"/>
                  <a:pt x="14236" y="8400"/>
                </a:cubicBezTo>
                <a:lnTo>
                  <a:pt x="18164" y="8400"/>
                </a:lnTo>
                <a:cubicBezTo>
                  <a:pt x="18434" y="8400"/>
                  <a:pt x="18655" y="8132"/>
                  <a:pt x="18655" y="7800"/>
                </a:cubicBezTo>
                <a:cubicBezTo>
                  <a:pt x="18655" y="7469"/>
                  <a:pt x="18434" y="7200"/>
                  <a:pt x="18164" y="7200"/>
                </a:cubicBezTo>
                <a:moveTo>
                  <a:pt x="18164" y="12001"/>
                </a:moveTo>
                <a:lnTo>
                  <a:pt x="14236" y="12001"/>
                </a:lnTo>
                <a:cubicBezTo>
                  <a:pt x="13966" y="12001"/>
                  <a:pt x="13745" y="12268"/>
                  <a:pt x="13745" y="12600"/>
                </a:cubicBezTo>
                <a:cubicBezTo>
                  <a:pt x="13745" y="12932"/>
                  <a:pt x="13966" y="13200"/>
                  <a:pt x="14236" y="13200"/>
                </a:cubicBezTo>
                <a:lnTo>
                  <a:pt x="18164" y="13200"/>
                </a:lnTo>
                <a:cubicBezTo>
                  <a:pt x="18434" y="13200"/>
                  <a:pt x="18655" y="12932"/>
                  <a:pt x="18655" y="12600"/>
                </a:cubicBezTo>
                <a:cubicBezTo>
                  <a:pt x="18655" y="12268"/>
                  <a:pt x="18434" y="12001"/>
                  <a:pt x="18164" y="12001"/>
                </a:cubicBezTo>
                <a:moveTo>
                  <a:pt x="18164" y="9600"/>
                </a:moveTo>
                <a:lnTo>
                  <a:pt x="14236" y="9600"/>
                </a:lnTo>
                <a:cubicBezTo>
                  <a:pt x="13966" y="9600"/>
                  <a:pt x="13745" y="9869"/>
                  <a:pt x="13745" y="10200"/>
                </a:cubicBezTo>
                <a:cubicBezTo>
                  <a:pt x="13745" y="10532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32"/>
                  <a:pt x="18655" y="10200"/>
                </a:cubicBezTo>
                <a:cubicBezTo>
                  <a:pt x="18655" y="9869"/>
                  <a:pt x="18434" y="9600"/>
                  <a:pt x="18164" y="9600"/>
                </a:cubicBezTo>
                <a:moveTo>
                  <a:pt x="18164" y="4800"/>
                </a:moveTo>
                <a:cubicBezTo>
                  <a:pt x="18434" y="4800"/>
                  <a:pt x="18655" y="4531"/>
                  <a:pt x="18655" y="4200"/>
                </a:cubicBezTo>
                <a:cubicBezTo>
                  <a:pt x="18655" y="3868"/>
                  <a:pt x="18434" y="3600"/>
                  <a:pt x="18164" y="3600"/>
                </a:cubicBezTo>
                <a:cubicBezTo>
                  <a:pt x="17893" y="3600"/>
                  <a:pt x="17673" y="3868"/>
                  <a:pt x="17673" y="4200"/>
                </a:cubicBezTo>
                <a:cubicBezTo>
                  <a:pt x="17673" y="4531"/>
                  <a:pt x="17893" y="4800"/>
                  <a:pt x="18164" y="4800"/>
                </a:cubicBezTo>
                <a:moveTo>
                  <a:pt x="16200" y="4800"/>
                </a:moveTo>
                <a:cubicBezTo>
                  <a:pt x="16471" y="4800"/>
                  <a:pt x="16691" y="4531"/>
                  <a:pt x="16691" y="4200"/>
                </a:cubicBezTo>
                <a:cubicBezTo>
                  <a:pt x="16691" y="3868"/>
                  <a:pt x="16471" y="3600"/>
                  <a:pt x="16200" y="3600"/>
                </a:cubicBezTo>
                <a:cubicBezTo>
                  <a:pt x="15929" y="3600"/>
                  <a:pt x="15709" y="3868"/>
                  <a:pt x="15709" y="4200"/>
                </a:cubicBezTo>
                <a:cubicBezTo>
                  <a:pt x="15709" y="4531"/>
                  <a:pt x="15929" y="4800"/>
                  <a:pt x="16200" y="4800"/>
                </a:cubicBezTo>
                <a:moveTo>
                  <a:pt x="10309" y="4800"/>
                </a:moveTo>
                <a:lnTo>
                  <a:pt x="14236" y="4800"/>
                </a:lnTo>
                <a:cubicBezTo>
                  <a:pt x="14507" y="4800"/>
                  <a:pt x="14727" y="4531"/>
                  <a:pt x="14727" y="4200"/>
                </a:cubicBezTo>
                <a:cubicBezTo>
                  <a:pt x="14727" y="3868"/>
                  <a:pt x="14507" y="3600"/>
                  <a:pt x="14236" y="3600"/>
                </a:cubicBezTo>
                <a:lnTo>
                  <a:pt x="10309" y="3600"/>
                </a:lnTo>
                <a:cubicBezTo>
                  <a:pt x="10038" y="3600"/>
                  <a:pt x="9818" y="3868"/>
                  <a:pt x="9818" y="4200"/>
                </a:cubicBezTo>
                <a:cubicBezTo>
                  <a:pt x="9818" y="4531"/>
                  <a:pt x="10038" y="4800"/>
                  <a:pt x="10309" y="4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8" name="Shape 2599">
            <a:extLst>
              <a:ext uri="{FF2B5EF4-FFF2-40B4-BE49-F238E27FC236}">
                <a16:creationId xmlns:a16="http://schemas.microsoft.com/office/drawing/2014/main" id="{5B2DEF58-C69D-8041-A888-79433AE9D76C}"/>
              </a:ext>
            </a:extLst>
          </p:cNvPr>
          <p:cNvSpPr/>
          <p:nvPr userDrawn="1"/>
        </p:nvSpPr>
        <p:spPr>
          <a:xfrm>
            <a:off x="6300788" y="22447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382" y="7855"/>
                </a:moveTo>
                <a:cubicBezTo>
                  <a:pt x="6653" y="7855"/>
                  <a:pt x="6873" y="7635"/>
                  <a:pt x="6873" y="7364"/>
                </a:cubicBezTo>
                <a:cubicBezTo>
                  <a:pt x="6873" y="7092"/>
                  <a:pt x="6653" y="6873"/>
                  <a:pt x="6382" y="6873"/>
                </a:cubicBezTo>
                <a:cubicBezTo>
                  <a:pt x="6111" y="6873"/>
                  <a:pt x="5891" y="7092"/>
                  <a:pt x="5891" y="7364"/>
                </a:cubicBezTo>
                <a:cubicBezTo>
                  <a:pt x="5891" y="7635"/>
                  <a:pt x="6111" y="7855"/>
                  <a:pt x="6382" y="7855"/>
                </a:cubicBezTo>
                <a:moveTo>
                  <a:pt x="6873" y="10800"/>
                </a:moveTo>
                <a:lnTo>
                  <a:pt x="10800" y="10800"/>
                </a:lnTo>
                <a:lnTo>
                  <a:pt x="10800" y="13746"/>
                </a:lnTo>
                <a:lnTo>
                  <a:pt x="6873" y="13746"/>
                </a:lnTo>
                <a:cubicBezTo>
                  <a:pt x="6873" y="13746"/>
                  <a:pt x="6873" y="10800"/>
                  <a:pt x="6873" y="10800"/>
                </a:cubicBezTo>
                <a:close/>
                <a:moveTo>
                  <a:pt x="6382" y="14727"/>
                </a:moveTo>
                <a:lnTo>
                  <a:pt x="11291" y="14727"/>
                </a:lnTo>
                <a:cubicBezTo>
                  <a:pt x="11562" y="14727"/>
                  <a:pt x="11782" y="14508"/>
                  <a:pt x="11782" y="14236"/>
                </a:cubicBezTo>
                <a:lnTo>
                  <a:pt x="11782" y="10309"/>
                </a:lnTo>
                <a:cubicBezTo>
                  <a:pt x="11782" y="10038"/>
                  <a:pt x="11562" y="9818"/>
                  <a:pt x="11291" y="9818"/>
                </a:cubicBezTo>
                <a:lnTo>
                  <a:pt x="6382" y="9818"/>
                </a:lnTo>
                <a:cubicBezTo>
                  <a:pt x="6111" y="9818"/>
                  <a:pt x="5891" y="10038"/>
                  <a:pt x="5891" y="10309"/>
                </a:cubicBezTo>
                <a:lnTo>
                  <a:pt x="5891" y="14236"/>
                </a:lnTo>
                <a:cubicBezTo>
                  <a:pt x="5891" y="14508"/>
                  <a:pt x="6111" y="14727"/>
                  <a:pt x="6382" y="14727"/>
                </a:cubicBezTo>
                <a:moveTo>
                  <a:pt x="8345" y="7855"/>
                </a:moveTo>
                <a:cubicBezTo>
                  <a:pt x="8616" y="7855"/>
                  <a:pt x="8836" y="7635"/>
                  <a:pt x="8836" y="7364"/>
                </a:cubicBezTo>
                <a:cubicBezTo>
                  <a:pt x="8836" y="7092"/>
                  <a:pt x="8616" y="6873"/>
                  <a:pt x="8345" y="6873"/>
                </a:cubicBezTo>
                <a:cubicBezTo>
                  <a:pt x="8075" y="6873"/>
                  <a:pt x="7855" y="7092"/>
                  <a:pt x="7855" y="7364"/>
                </a:cubicBezTo>
                <a:cubicBezTo>
                  <a:pt x="7855" y="7635"/>
                  <a:pt x="8075" y="7855"/>
                  <a:pt x="8345" y="7855"/>
                </a:cubicBezTo>
                <a:moveTo>
                  <a:pt x="20618" y="20618"/>
                </a:move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7855"/>
                </a:lnTo>
                <a:lnTo>
                  <a:pt x="2945" y="7855"/>
                </a:lnTo>
                <a:lnTo>
                  <a:pt x="2945" y="18164"/>
                </a:lnTo>
                <a:cubicBezTo>
                  <a:pt x="2945" y="18435"/>
                  <a:pt x="3166" y="18655"/>
                  <a:pt x="3436" y="18655"/>
                </a:cubicBezTo>
                <a:cubicBezTo>
                  <a:pt x="3707" y="18655"/>
                  <a:pt x="3927" y="18435"/>
                  <a:pt x="3927" y="18164"/>
                </a:cubicBezTo>
                <a:lnTo>
                  <a:pt x="3927" y="4909"/>
                </a:lnTo>
                <a:lnTo>
                  <a:pt x="20618" y="4909"/>
                </a:lnTo>
                <a:cubicBezTo>
                  <a:pt x="20618" y="4909"/>
                  <a:pt x="20618" y="20618"/>
                  <a:pt x="20618" y="20618"/>
                </a:cubicBezTo>
                <a:close/>
                <a:moveTo>
                  <a:pt x="20618" y="3927"/>
                </a:moveTo>
                <a:lnTo>
                  <a:pt x="3927" y="3927"/>
                </a:lnTo>
                <a:cubicBezTo>
                  <a:pt x="3385" y="3927"/>
                  <a:pt x="2945" y="4367"/>
                  <a:pt x="2945" y="4909"/>
                </a:cubicBezTo>
                <a:lnTo>
                  <a:pt x="2945" y="6873"/>
                </a:lnTo>
                <a:lnTo>
                  <a:pt x="982" y="6873"/>
                </a:lnTo>
                <a:cubicBezTo>
                  <a:pt x="440" y="6873"/>
                  <a:pt x="0" y="7313"/>
                  <a:pt x="0" y="7855"/>
                </a:cubicBezTo>
                <a:lnTo>
                  <a:pt x="0" y="18655"/>
                </a:lnTo>
                <a:cubicBezTo>
                  <a:pt x="0" y="20282"/>
                  <a:pt x="1319" y="21600"/>
                  <a:pt x="2945" y="21600"/>
                </a:cubicBezTo>
                <a:lnTo>
                  <a:pt x="20618" y="21600"/>
                </a:lnTo>
                <a:cubicBezTo>
                  <a:pt x="21160" y="21600"/>
                  <a:pt x="21600" y="21160"/>
                  <a:pt x="21600" y="20618"/>
                </a:cubicBezTo>
                <a:lnTo>
                  <a:pt x="21600" y="4909"/>
                </a:lnTo>
                <a:cubicBezTo>
                  <a:pt x="21600" y="4367"/>
                  <a:pt x="21160" y="3927"/>
                  <a:pt x="20618" y="3927"/>
                </a:cubicBezTo>
                <a:moveTo>
                  <a:pt x="6382" y="16691"/>
                </a:moveTo>
                <a:lnTo>
                  <a:pt x="18164" y="16691"/>
                </a:lnTo>
                <a:cubicBezTo>
                  <a:pt x="18434" y="16691"/>
                  <a:pt x="18655" y="16472"/>
                  <a:pt x="18655" y="16200"/>
                </a:cubicBezTo>
                <a:cubicBezTo>
                  <a:pt x="18655" y="15929"/>
                  <a:pt x="18434" y="15710"/>
                  <a:pt x="18164" y="15710"/>
                </a:cubicBezTo>
                <a:lnTo>
                  <a:pt x="6382" y="15710"/>
                </a:lnTo>
                <a:cubicBezTo>
                  <a:pt x="6111" y="15710"/>
                  <a:pt x="5891" y="15929"/>
                  <a:pt x="5891" y="16200"/>
                </a:cubicBezTo>
                <a:cubicBezTo>
                  <a:pt x="5891" y="16472"/>
                  <a:pt x="6111" y="16691"/>
                  <a:pt x="6382" y="16691"/>
                </a:cubicBezTo>
                <a:moveTo>
                  <a:pt x="10309" y="7855"/>
                </a:moveTo>
                <a:lnTo>
                  <a:pt x="14236" y="7855"/>
                </a:lnTo>
                <a:cubicBezTo>
                  <a:pt x="14507" y="7855"/>
                  <a:pt x="14727" y="7635"/>
                  <a:pt x="14727" y="7364"/>
                </a:cubicBezTo>
                <a:cubicBezTo>
                  <a:pt x="14727" y="7092"/>
                  <a:pt x="14507" y="6873"/>
                  <a:pt x="14236" y="6873"/>
                </a:cubicBezTo>
                <a:lnTo>
                  <a:pt x="10309" y="6873"/>
                </a:lnTo>
                <a:cubicBezTo>
                  <a:pt x="10038" y="6873"/>
                  <a:pt x="9818" y="7092"/>
                  <a:pt x="9818" y="7364"/>
                </a:cubicBezTo>
                <a:cubicBezTo>
                  <a:pt x="9818" y="7635"/>
                  <a:pt x="10038" y="7855"/>
                  <a:pt x="10309" y="7855"/>
                </a:cubicBezTo>
                <a:moveTo>
                  <a:pt x="6382" y="18655"/>
                </a:moveTo>
                <a:lnTo>
                  <a:pt x="18164" y="18655"/>
                </a:lnTo>
                <a:cubicBezTo>
                  <a:pt x="18434" y="18655"/>
                  <a:pt x="18655" y="18435"/>
                  <a:pt x="18655" y="18164"/>
                </a:cubicBezTo>
                <a:cubicBezTo>
                  <a:pt x="18655" y="17893"/>
                  <a:pt x="18434" y="17673"/>
                  <a:pt x="18164" y="17673"/>
                </a:cubicBezTo>
                <a:lnTo>
                  <a:pt x="6382" y="17673"/>
                </a:lnTo>
                <a:cubicBezTo>
                  <a:pt x="6111" y="17673"/>
                  <a:pt x="5891" y="17893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moveTo>
                  <a:pt x="4909" y="2945"/>
                </a:moveTo>
                <a:lnTo>
                  <a:pt x="20127" y="2945"/>
                </a:lnTo>
                <a:cubicBezTo>
                  <a:pt x="20398" y="2945"/>
                  <a:pt x="20618" y="2726"/>
                  <a:pt x="20618" y="2455"/>
                </a:cubicBezTo>
                <a:cubicBezTo>
                  <a:pt x="20618" y="2184"/>
                  <a:pt x="20398" y="1964"/>
                  <a:pt x="20127" y="1964"/>
                </a:cubicBezTo>
                <a:lnTo>
                  <a:pt x="4909" y="1964"/>
                </a:lnTo>
                <a:cubicBezTo>
                  <a:pt x="4638" y="1964"/>
                  <a:pt x="4418" y="2184"/>
                  <a:pt x="4418" y="2455"/>
                </a:cubicBezTo>
                <a:cubicBezTo>
                  <a:pt x="4418" y="2726"/>
                  <a:pt x="4638" y="2945"/>
                  <a:pt x="4909" y="2945"/>
                </a:cubicBezTo>
                <a:moveTo>
                  <a:pt x="18164" y="11783"/>
                </a:moveTo>
                <a:lnTo>
                  <a:pt x="14236" y="11783"/>
                </a:lnTo>
                <a:cubicBezTo>
                  <a:pt x="13966" y="11783"/>
                  <a:pt x="13745" y="12001"/>
                  <a:pt x="13745" y="12273"/>
                </a:cubicBezTo>
                <a:cubicBezTo>
                  <a:pt x="13745" y="12544"/>
                  <a:pt x="13966" y="12764"/>
                  <a:pt x="14236" y="12764"/>
                </a:cubicBezTo>
                <a:lnTo>
                  <a:pt x="18164" y="12764"/>
                </a:lnTo>
                <a:cubicBezTo>
                  <a:pt x="18434" y="12764"/>
                  <a:pt x="18655" y="12544"/>
                  <a:pt x="18655" y="12273"/>
                </a:cubicBezTo>
                <a:cubicBezTo>
                  <a:pt x="18655" y="12001"/>
                  <a:pt x="18434" y="11783"/>
                  <a:pt x="18164" y="11783"/>
                </a:cubicBezTo>
                <a:moveTo>
                  <a:pt x="6382" y="982"/>
                </a:moveTo>
                <a:lnTo>
                  <a:pt x="19145" y="982"/>
                </a:lnTo>
                <a:cubicBezTo>
                  <a:pt x="19416" y="982"/>
                  <a:pt x="19636" y="762"/>
                  <a:pt x="19636" y="491"/>
                </a:cubicBezTo>
                <a:cubicBezTo>
                  <a:pt x="19636" y="220"/>
                  <a:pt x="19416" y="0"/>
                  <a:pt x="19145" y="0"/>
                </a:cubicBezTo>
                <a:lnTo>
                  <a:pt x="6382" y="0"/>
                </a:lnTo>
                <a:cubicBezTo>
                  <a:pt x="6111" y="0"/>
                  <a:pt x="5891" y="220"/>
                  <a:pt x="5891" y="491"/>
                </a:cubicBezTo>
                <a:cubicBezTo>
                  <a:pt x="5891" y="762"/>
                  <a:pt x="6111" y="982"/>
                  <a:pt x="6382" y="982"/>
                </a:cubicBezTo>
                <a:moveTo>
                  <a:pt x="18164" y="13746"/>
                </a:moveTo>
                <a:lnTo>
                  <a:pt x="14236" y="13746"/>
                </a:lnTo>
                <a:cubicBezTo>
                  <a:pt x="13966" y="13746"/>
                  <a:pt x="13745" y="13965"/>
                  <a:pt x="13745" y="14236"/>
                </a:cubicBezTo>
                <a:cubicBezTo>
                  <a:pt x="13745" y="14508"/>
                  <a:pt x="13966" y="14727"/>
                  <a:pt x="14236" y="14727"/>
                </a:cubicBezTo>
                <a:lnTo>
                  <a:pt x="18164" y="14727"/>
                </a:lnTo>
                <a:cubicBezTo>
                  <a:pt x="18434" y="14727"/>
                  <a:pt x="18655" y="14508"/>
                  <a:pt x="18655" y="14236"/>
                </a:cubicBezTo>
                <a:cubicBezTo>
                  <a:pt x="18655" y="13965"/>
                  <a:pt x="18434" y="13746"/>
                  <a:pt x="18164" y="13746"/>
                </a:cubicBezTo>
                <a:moveTo>
                  <a:pt x="16200" y="7855"/>
                </a:moveTo>
                <a:cubicBezTo>
                  <a:pt x="16471" y="7855"/>
                  <a:pt x="16691" y="7635"/>
                  <a:pt x="16691" y="7364"/>
                </a:cubicBezTo>
                <a:cubicBezTo>
                  <a:pt x="16691" y="7092"/>
                  <a:pt x="16471" y="6873"/>
                  <a:pt x="16200" y="6873"/>
                </a:cubicBezTo>
                <a:cubicBezTo>
                  <a:pt x="15929" y="6873"/>
                  <a:pt x="15709" y="7092"/>
                  <a:pt x="15709" y="7364"/>
                </a:cubicBezTo>
                <a:cubicBezTo>
                  <a:pt x="15709" y="7635"/>
                  <a:pt x="15929" y="7855"/>
                  <a:pt x="16200" y="7855"/>
                </a:cubicBezTo>
                <a:moveTo>
                  <a:pt x="18164" y="7855"/>
                </a:moveTo>
                <a:cubicBezTo>
                  <a:pt x="18434" y="7855"/>
                  <a:pt x="18655" y="7635"/>
                  <a:pt x="18655" y="7364"/>
                </a:cubicBezTo>
                <a:cubicBezTo>
                  <a:pt x="18655" y="7092"/>
                  <a:pt x="18434" y="6873"/>
                  <a:pt x="18164" y="6873"/>
                </a:cubicBezTo>
                <a:cubicBezTo>
                  <a:pt x="17893" y="6873"/>
                  <a:pt x="17673" y="7092"/>
                  <a:pt x="17673" y="7364"/>
                </a:cubicBezTo>
                <a:cubicBezTo>
                  <a:pt x="17673" y="7635"/>
                  <a:pt x="17893" y="7855"/>
                  <a:pt x="18164" y="7855"/>
                </a:cubicBezTo>
                <a:moveTo>
                  <a:pt x="18164" y="9818"/>
                </a:moveTo>
                <a:lnTo>
                  <a:pt x="14236" y="9818"/>
                </a:lnTo>
                <a:cubicBezTo>
                  <a:pt x="13966" y="9818"/>
                  <a:pt x="13745" y="10038"/>
                  <a:pt x="13745" y="10309"/>
                </a:cubicBezTo>
                <a:cubicBezTo>
                  <a:pt x="13745" y="10581"/>
                  <a:pt x="13966" y="10800"/>
                  <a:pt x="14236" y="10800"/>
                </a:cubicBezTo>
                <a:lnTo>
                  <a:pt x="18164" y="10800"/>
                </a:lnTo>
                <a:cubicBezTo>
                  <a:pt x="18434" y="10800"/>
                  <a:pt x="18655" y="10581"/>
                  <a:pt x="18655" y="10309"/>
                </a:cubicBezTo>
                <a:cubicBezTo>
                  <a:pt x="18655" y="10038"/>
                  <a:pt x="18434" y="9818"/>
                  <a:pt x="18164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79" name="Shape 2600">
            <a:extLst>
              <a:ext uri="{FF2B5EF4-FFF2-40B4-BE49-F238E27FC236}">
                <a16:creationId xmlns:a16="http://schemas.microsoft.com/office/drawing/2014/main" id="{CA03E7F7-F3DF-6445-A617-7ABE8A95DAD5}"/>
              </a:ext>
            </a:extLst>
          </p:cNvPr>
          <p:cNvSpPr/>
          <p:nvPr userDrawn="1"/>
        </p:nvSpPr>
        <p:spPr>
          <a:xfrm>
            <a:off x="6718300" y="22447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11291" y="10309"/>
                </a:lnTo>
                <a:lnTo>
                  <a:pt x="11291" y="5401"/>
                </a:lnTo>
                <a:cubicBezTo>
                  <a:pt x="11291" y="5129"/>
                  <a:pt x="11071" y="4909"/>
                  <a:pt x="10800" y="4909"/>
                </a:cubicBezTo>
                <a:cubicBezTo>
                  <a:pt x="10529" y="4909"/>
                  <a:pt x="10309" y="5129"/>
                  <a:pt x="10309" y="5401"/>
                </a:cubicBezTo>
                <a:lnTo>
                  <a:pt x="10309" y="10309"/>
                </a:ln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0309" y="11292"/>
                </a:lnTo>
                <a:lnTo>
                  <a:pt x="10309" y="16200"/>
                </a:lnTo>
                <a:cubicBezTo>
                  <a:pt x="10309" y="16472"/>
                  <a:pt x="10529" y="16691"/>
                  <a:pt x="10800" y="16691"/>
                </a:cubicBezTo>
                <a:cubicBezTo>
                  <a:pt x="11071" y="16691"/>
                  <a:pt x="11291" y="16472"/>
                  <a:pt x="11291" y="16200"/>
                </a:cubicBezTo>
                <a:lnTo>
                  <a:pt x="11291" y="11292"/>
                </a:ln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0" name="Shape 2601">
            <a:extLst>
              <a:ext uri="{FF2B5EF4-FFF2-40B4-BE49-F238E27FC236}">
                <a16:creationId xmlns:a16="http://schemas.microsoft.com/office/drawing/2014/main" id="{9D8C6B1A-CF9E-9D4D-9ED2-CC16A5AB29D4}"/>
              </a:ext>
            </a:extLst>
          </p:cNvPr>
          <p:cNvSpPr/>
          <p:nvPr userDrawn="1"/>
        </p:nvSpPr>
        <p:spPr>
          <a:xfrm>
            <a:off x="7137400" y="2244725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3"/>
                  <a:pt x="982" y="10800"/>
                </a:cubicBezTo>
                <a:cubicBezTo>
                  <a:pt x="982" y="5378"/>
                  <a:pt x="5378" y="982"/>
                  <a:pt x="10800" y="982"/>
                </a:cubicBezTo>
                <a:cubicBezTo>
                  <a:pt x="16223" y="982"/>
                  <a:pt x="20618" y="537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6"/>
                  <a:pt x="16765" y="0"/>
                  <a:pt x="10800" y="0"/>
                </a:cubicBezTo>
                <a:moveTo>
                  <a:pt x="16200" y="10309"/>
                </a:moveTo>
                <a:lnTo>
                  <a:pt x="5400" y="10309"/>
                </a:lnTo>
                <a:cubicBezTo>
                  <a:pt x="5129" y="10309"/>
                  <a:pt x="4909" y="10529"/>
                  <a:pt x="4909" y="10800"/>
                </a:cubicBezTo>
                <a:cubicBezTo>
                  <a:pt x="4909" y="11072"/>
                  <a:pt x="5129" y="11292"/>
                  <a:pt x="5400" y="11292"/>
                </a:cubicBezTo>
                <a:lnTo>
                  <a:pt x="16200" y="11292"/>
                </a:lnTo>
                <a:cubicBezTo>
                  <a:pt x="16471" y="11292"/>
                  <a:pt x="16691" y="11072"/>
                  <a:pt x="16691" y="10800"/>
                </a:cubicBezTo>
                <a:cubicBezTo>
                  <a:pt x="16691" y="10529"/>
                  <a:pt x="16471" y="10309"/>
                  <a:pt x="16200" y="1030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1" name="Shape 2602">
            <a:extLst>
              <a:ext uri="{FF2B5EF4-FFF2-40B4-BE49-F238E27FC236}">
                <a16:creationId xmlns:a16="http://schemas.microsoft.com/office/drawing/2014/main" id="{50A70999-246B-AF4B-8D46-ACE5611657C8}"/>
              </a:ext>
            </a:extLst>
          </p:cNvPr>
          <p:cNvSpPr/>
          <p:nvPr userDrawn="1"/>
        </p:nvSpPr>
        <p:spPr>
          <a:xfrm>
            <a:off x="7554913" y="2263775"/>
            <a:ext cx="220662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2" name="Shape 2603">
            <a:extLst>
              <a:ext uri="{FF2B5EF4-FFF2-40B4-BE49-F238E27FC236}">
                <a16:creationId xmlns:a16="http://schemas.microsoft.com/office/drawing/2014/main" id="{3D509BA0-D938-7F43-AE77-D77072C53FF4}"/>
              </a:ext>
            </a:extLst>
          </p:cNvPr>
          <p:cNvSpPr/>
          <p:nvPr userDrawn="1"/>
        </p:nvSpPr>
        <p:spPr>
          <a:xfrm>
            <a:off x="7974013" y="2254250"/>
            <a:ext cx="219075" cy="200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691" y="20520"/>
                </a:moveTo>
                <a:lnTo>
                  <a:pt x="14727" y="20520"/>
                </a:lnTo>
                <a:lnTo>
                  <a:pt x="14727" y="18360"/>
                </a:lnTo>
                <a:cubicBezTo>
                  <a:pt x="14999" y="18360"/>
                  <a:pt x="15218" y="18119"/>
                  <a:pt x="15218" y="17820"/>
                </a:cubicBezTo>
                <a:cubicBezTo>
                  <a:pt x="15218" y="17522"/>
                  <a:pt x="14999" y="17280"/>
                  <a:pt x="14727" y="17280"/>
                </a:cubicBezTo>
                <a:lnTo>
                  <a:pt x="14727" y="7560"/>
                </a:lnTo>
                <a:lnTo>
                  <a:pt x="16691" y="7560"/>
                </a:lnTo>
                <a:cubicBezTo>
                  <a:pt x="16691" y="7560"/>
                  <a:pt x="16691" y="20520"/>
                  <a:pt x="16691" y="20520"/>
                </a:cubicBezTo>
                <a:close/>
                <a:moveTo>
                  <a:pt x="13745" y="17280"/>
                </a:moveTo>
                <a:cubicBezTo>
                  <a:pt x="13474" y="17280"/>
                  <a:pt x="13255" y="17522"/>
                  <a:pt x="13255" y="17820"/>
                </a:cubicBezTo>
                <a:cubicBezTo>
                  <a:pt x="13255" y="18119"/>
                  <a:pt x="13474" y="18360"/>
                  <a:pt x="13745" y="18360"/>
                </a:cubicBezTo>
                <a:lnTo>
                  <a:pt x="13745" y="20520"/>
                </a:lnTo>
                <a:lnTo>
                  <a:pt x="3927" y="20520"/>
                </a:lnTo>
                <a:lnTo>
                  <a:pt x="3927" y="18360"/>
                </a:lnTo>
                <a:cubicBezTo>
                  <a:pt x="4199" y="18360"/>
                  <a:pt x="4418" y="18119"/>
                  <a:pt x="4418" y="17820"/>
                </a:cubicBezTo>
                <a:cubicBezTo>
                  <a:pt x="4418" y="17522"/>
                  <a:pt x="4199" y="17280"/>
                  <a:pt x="3927" y="17280"/>
                </a:cubicBezTo>
                <a:lnTo>
                  <a:pt x="3927" y="7560"/>
                </a:lnTo>
                <a:lnTo>
                  <a:pt x="13745" y="7560"/>
                </a:lnTo>
                <a:cubicBezTo>
                  <a:pt x="13745" y="7560"/>
                  <a:pt x="13745" y="17280"/>
                  <a:pt x="13745" y="17280"/>
                </a:cubicBezTo>
                <a:close/>
                <a:moveTo>
                  <a:pt x="2945" y="17280"/>
                </a:moveTo>
                <a:cubicBezTo>
                  <a:pt x="2674" y="17280"/>
                  <a:pt x="2455" y="17522"/>
                  <a:pt x="2455" y="17820"/>
                </a:cubicBezTo>
                <a:cubicBezTo>
                  <a:pt x="2455" y="18119"/>
                  <a:pt x="2674" y="18360"/>
                  <a:pt x="2945" y="18360"/>
                </a:cubicBezTo>
                <a:lnTo>
                  <a:pt x="2945" y="20520"/>
                </a:lnTo>
                <a:lnTo>
                  <a:pt x="982" y="20520"/>
                </a:lnTo>
                <a:lnTo>
                  <a:pt x="982" y="7560"/>
                </a:lnTo>
                <a:lnTo>
                  <a:pt x="2945" y="7560"/>
                </a:lnTo>
                <a:cubicBezTo>
                  <a:pt x="2945" y="7560"/>
                  <a:pt x="2945" y="17280"/>
                  <a:pt x="2945" y="17280"/>
                </a:cubicBezTo>
                <a:close/>
                <a:moveTo>
                  <a:pt x="7855" y="5400"/>
                </a:moveTo>
                <a:lnTo>
                  <a:pt x="9818" y="5400"/>
                </a:lnTo>
                <a:cubicBezTo>
                  <a:pt x="10360" y="5400"/>
                  <a:pt x="10800" y="5884"/>
                  <a:pt x="10800" y="6481"/>
                </a:cubicBezTo>
                <a:lnTo>
                  <a:pt x="6873" y="6481"/>
                </a:lnTo>
                <a:cubicBezTo>
                  <a:pt x="6873" y="5884"/>
                  <a:pt x="7313" y="5400"/>
                  <a:pt x="7855" y="5400"/>
                </a:cubicBezTo>
                <a:moveTo>
                  <a:pt x="16691" y="6481"/>
                </a:moveTo>
                <a:lnTo>
                  <a:pt x="11782" y="6481"/>
                </a:lnTo>
                <a:cubicBezTo>
                  <a:pt x="11782" y="5287"/>
                  <a:pt x="10903" y="4321"/>
                  <a:pt x="9818" y="4321"/>
                </a:cubicBezTo>
                <a:lnTo>
                  <a:pt x="7855" y="4321"/>
                </a:lnTo>
                <a:cubicBezTo>
                  <a:pt x="6770" y="4321"/>
                  <a:pt x="5891" y="5287"/>
                  <a:pt x="5891" y="6481"/>
                </a:cubicBezTo>
                <a:lnTo>
                  <a:pt x="982" y="6481"/>
                </a:lnTo>
                <a:cubicBezTo>
                  <a:pt x="440" y="6481"/>
                  <a:pt x="0" y="6964"/>
                  <a:pt x="0" y="7560"/>
                </a:cubicBezTo>
                <a:lnTo>
                  <a:pt x="0" y="20520"/>
                </a:lnTo>
                <a:cubicBezTo>
                  <a:pt x="0" y="21116"/>
                  <a:pt x="440" y="21600"/>
                  <a:pt x="982" y="21600"/>
                </a:cubicBezTo>
                <a:lnTo>
                  <a:pt x="16691" y="21600"/>
                </a:lnTo>
                <a:cubicBezTo>
                  <a:pt x="17233" y="21600"/>
                  <a:pt x="17673" y="21116"/>
                  <a:pt x="17673" y="20520"/>
                </a:cubicBezTo>
                <a:lnTo>
                  <a:pt x="17673" y="7560"/>
                </a:lnTo>
                <a:cubicBezTo>
                  <a:pt x="17673" y="6964"/>
                  <a:pt x="17233" y="6481"/>
                  <a:pt x="16691" y="6481"/>
                </a:cubicBezTo>
                <a:moveTo>
                  <a:pt x="10800" y="2161"/>
                </a:moveTo>
                <a:cubicBezTo>
                  <a:pt x="10800" y="1564"/>
                  <a:pt x="11240" y="1080"/>
                  <a:pt x="11782" y="1080"/>
                </a:cubicBezTo>
                <a:lnTo>
                  <a:pt x="13745" y="1080"/>
                </a:lnTo>
                <a:cubicBezTo>
                  <a:pt x="14287" y="1080"/>
                  <a:pt x="14727" y="1564"/>
                  <a:pt x="14727" y="2161"/>
                </a:cubicBezTo>
                <a:cubicBezTo>
                  <a:pt x="14727" y="2161"/>
                  <a:pt x="10800" y="2161"/>
                  <a:pt x="10800" y="2161"/>
                </a:cubicBezTo>
                <a:close/>
                <a:moveTo>
                  <a:pt x="20618" y="2161"/>
                </a:moveTo>
                <a:lnTo>
                  <a:pt x="15709" y="2161"/>
                </a:lnTo>
                <a:cubicBezTo>
                  <a:pt x="15709" y="967"/>
                  <a:pt x="14830" y="0"/>
                  <a:pt x="13745" y="0"/>
                </a:cubicBezTo>
                <a:lnTo>
                  <a:pt x="11782" y="0"/>
                </a:lnTo>
                <a:cubicBezTo>
                  <a:pt x="10697" y="0"/>
                  <a:pt x="9818" y="967"/>
                  <a:pt x="9818" y="2161"/>
                </a:cubicBezTo>
                <a:lnTo>
                  <a:pt x="4909" y="2161"/>
                </a:lnTo>
                <a:cubicBezTo>
                  <a:pt x="4367" y="2161"/>
                  <a:pt x="3927" y="2644"/>
                  <a:pt x="3927" y="3240"/>
                </a:cubicBezTo>
                <a:lnTo>
                  <a:pt x="3927" y="4860"/>
                </a:lnTo>
                <a:cubicBezTo>
                  <a:pt x="3927" y="5159"/>
                  <a:pt x="4147" y="5400"/>
                  <a:pt x="4418" y="5400"/>
                </a:cubicBezTo>
                <a:cubicBezTo>
                  <a:pt x="4690" y="5400"/>
                  <a:pt x="4909" y="5159"/>
                  <a:pt x="4909" y="4860"/>
                </a:cubicBezTo>
                <a:lnTo>
                  <a:pt x="4909" y="3240"/>
                </a:lnTo>
                <a:lnTo>
                  <a:pt x="20618" y="3240"/>
                </a:lnTo>
                <a:lnTo>
                  <a:pt x="20618" y="16201"/>
                </a:lnTo>
                <a:lnTo>
                  <a:pt x="19145" y="16201"/>
                </a:lnTo>
                <a:cubicBezTo>
                  <a:pt x="18874" y="16201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20618" y="17280"/>
                </a:lnTo>
                <a:cubicBezTo>
                  <a:pt x="21160" y="17280"/>
                  <a:pt x="21600" y="16796"/>
                  <a:pt x="21600" y="16201"/>
                </a:cubicBezTo>
                <a:lnTo>
                  <a:pt x="21600" y="3240"/>
                </a:lnTo>
                <a:cubicBezTo>
                  <a:pt x="21600" y="2644"/>
                  <a:pt x="21160" y="2161"/>
                  <a:pt x="20618" y="2161"/>
                </a:cubicBezTo>
                <a:moveTo>
                  <a:pt x="5400" y="11881"/>
                </a:moveTo>
                <a:lnTo>
                  <a:pt x="6382" y="11881"/>
                </a:lnTo>
                <a:cubicBezTo>
                  <a:pt x="6653" y="11881"/>
                  <a:pt x="6873" y="11639"/>
                  <a:pt x="6873" y="11341"/>
                </a:cubicBezTo>
                <a:cubicBezTo>
                  <a:pt x="6873" y="11042"/>
                  <a:pt x="6653" y="10800"/>
                  <a:pt x="6382" y="10800"/>
                </a:cubicBezTo>
                <a:lnTo>
                  <a:pt x="5400" y="10800"/>
                </a:lnTo>
                <a:cubicBezTo>
                  <a:pt x="5129" y="10800"/>
                  <a:pt x="4909" y="11042"/>
                  <a:pt x="4909" y="11341"/>
                </a:cubicBezTo>
                <a:cubicBezTo>
                  <a:pt x="4909" y="11639"/>
                  <a:pt x="5129" y="11881"/>
                  <a:pt x="5400" y="11881"/>
                </a:cubicBezTo>
                <a:moveTo>
                  <a:pt x="5400" y="9720"/>
                </a:moveTo>
                <a:lnTo>
                  <a:pt x="8345" y="9720"/>
                </a:lnTo>
                <a:cubicBezTo>
                  <a:pt x="8617" y="9720"/>
                  <a:pt x="8836" y="9479"/>
                  <a:pt x="8836" y="9181"/>
                </a:cubicBezTo>
                <a:cubicBezTo>
                  <a:pt x="8836" y="8882"/>
                  <a:pt x="8617" y="8640"/>
                  <a:pt x="8345" y="8640"/>
                </a:cubicBezTo>
                <a:lnTo>
                  <a:pt x="5400" y="8640"/>
                </a:lnTo>
                <a:cubicBezTo>
                  <a:pt x="5129" y="8640"/>
                  <a:pt x="4909" y="8882"/>
                  <a:pt x="4909" y="9181"/>
                </a:cubicBezTo>
                <a:cubicBezTo>
                  <a:pt x="4909" y="9479"/>
                  <a:pt x="5129" y="9720"/>
                  <a:pt x="5400" y="972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3" name="Shape 2604">
            <a:extLst>
              <a:ext uri="{FF2B5EF4-FFF2-40B4-BE49-F238E27FC236}">
                <a16:creationId xmlns:a16="http://schemas.microsoft.com/office/drawing/2014/main" id="{3C5EE1AC-7B59-0844-95DC-4E7BCA5A6D68}"/>
              </a:ext>
            </a:extLst>
          </p:cNvPr>
          <p:cNvSpPr/>
          <p:nvPr userDrawn="1"/>
        </p:nvSpPr>
        <p:spPr>
          <a:xfrm>
            <a:off x="8393113" y="2263775"/>
            <a:ext cx="219075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9600"/>
                </a:moveTo>
                <a:lnTo>
                  <a:pt x="17673" y="9600"/>
                </a:lnTo>
                <a:lnTo>
                  <a:pt x="17673" y="8400"/>
                </a:lnTo>
                <a:cubicBezTo>
                  <a:pt x="17673" y="7738"/>
                  <a:pt x="17233" y="7200"/>
                  <a:pt x="16691" y="7200"/>
                </a:cubicBezTo>
                <a:lnTo>
                  <a:pt x="14727" y="7200"/>
                </a:lnTo>
                <a:cubicBezTo>
                  <a:pt x="14186" y="7200"/>
                  <a:pt x="13745" y="7738"/>
                  <a:pt x="13745" y="8400"/>
                </a:cubicBezTo>
                <a:lnTo>
                  <a:pt x="13745" y="9600"/>
                </a:lnTo>
                <a:lnTo>
                  <a:pt x="7855" y="9600"/>
                </a:lnTo>
                <a:lnTo>
                  <a:pt x="7855" y="8400"/>
                </a:lnTo>
                <a:cubicBezTo>
                  <a:pt x="7855" y="7738"/>
                  <a:pt x="7414" y="7200"/>
                  <a:pt x="6873" y="7200"/>
                </a:cubicBezTo>
                <a:lnTo>
                  <a:pt x="4909" y="7200"/>
                </a:lnTo>
                <a:cubicBezTo>
                  <a:pt x="4367" y="7200"/>
                  <a:pt x="3927" y="7738"/>
                  <a:pt x="3927" y="8400"/>
                </a:cubicBezTo>
                <a:lnTo>
                  <a:pt x="3927" y="9600"/>
                </a:lnTo>
                <a:lnTo>
                  <a:pt x="982" y="9600"/>
                </a:lnTo>
                <a:lnTo>
                  <a:pt x="982" y="3601"/>
                </a:lnTo>
                <a:lnTo>
                  <a:pt x="20618" y="3601"/>
                </a:lnTo>
                <a:cubicBezTo>
                  <a:pt x="20618" y="3601"/>
                  <a:pt x="20618" y="9600"/>
                  <a:pt x="20618" y="9600"/>
                </a:cubicBezTo>
                <a:close/>
                <a:moveTo>
                  <a:pt x="14727" y="8400"/>
                </a:moveTo>
                <a:lnTo>
                  <a:pt x="16691" y="8400"/>
                </a:lnTo>
                <a:lnTo>
                  <a:pt x="16691" y="12001"/>
                </a:lnTo>
                <a:lnTo>
                  <a:pt x="14727" y="12001"/>
                </a:lnTo>
                <a:cubicBezTo>
                  <a:pt x="14727" y="12001"/>
                  <a:pt x="14727" y="8400"/>
                  <a:pt x="14727" y="8400"/>
                </a:cubicBezTo>
                <a:close/>
                <a:moveTo>
                  <a:pt x="4909" y="8400"/>
                </a:moveTo>
                <a:lnTo>
                  <a:pt x="6873" y="8400"/>
                </a:lnTo>
                <a:lnTo>
                  <a:pt x="6873" y="12001"/>
                </a:lnTo>
                <a:lnTo>
                  <a:pt x="4909" y="12001"/>
                </a:lnTo>
                <a:cubicBezTo>
                  <a:pt x="4909" y="12001"/>
                  <a:pt x="4909" y="8400"/>
                  <a:pt x="4909" y="8400"/>
                </a:cubicBezTo>
                <a:close/>
                <a:moveTo>
                  <a:pt x="19636" y="20400"/>
                </a:moveTo>
                <a:lnTo>
                  <a:pt x="1964" y="20400"/>
                </a:lnTo>
                <a:lnTo>
                  <a:pt x="1964" y="10800"/>
                </a:lnTo>
                <a:lnTo>
                  <a:pt x="3927" y="10800"/>
                </a:lnTo>
                <a:lnTo>
                  <a:pt x="3927" y="12001"/>
                </a:lnTo>
                <a:cubicBezTo>
                  <a:pt x="3927" y="12662"/>
                  <a:pt x="4367" y="13200"/>
                  <a:pt x="4909" y="13200"/>
                </a:cubicBezTo>
                <a:lnTo>
                  <a:pt x="6873" y="13200"/>
                </a:lnTo>
                <a:cubicBezTo>
                  <a:pt x="7414" y="13200"/>
                  <a:pt x="7855" y="12662"/>
                  <a:pt x="7855" y="12001"/>
                </a:cubicBezTo>
                <a:lnTo>
                  <a:pt x="7855" y="10800"/>
                </a:lnTo>
                <a:lnTo>
                  <a:pt x="13745" y="10800"/>
                </a:lnTo>
                <a:lnTo>
                  <a:pt x="13745" y="12001"/>
                </a:lnTo>
                <a:cubicBezTo>
                  <a:pt x="13745" y="12662"/>
                  <a:pt x="14186" y="13200"/>
                  <a:pt x="14727" y="13200"/>
                </a:cubicBezTo>
                <a:lnTo>
                  <a:pt x="16691" y="13200"/>
                </a:lnTo>
                <a:cubicBezTo>
                  <a:pt x="17233" y="13200"/>
                  <a:pt x="17673" y="12662"/>
                  <a:pt x="17673" y="12001"/>
                </a:cubicBezTo>
                <a:lnTo>
                  <a:pt x="17673" y="10800"/>
                </a:lnTo>
                <a:lnTo>
                  <a:pt x="19636" y="10800"/>
                </a:lnTo>
                <a:cubicBezTo>
                  <a:pt x="19636" y="10800"/>
                  <a:pt x="19636" y="20400"/>
                  <a:pt x="19636" y="20400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40" y="2400"/>
                  <a:pt x="0" y="2938"/>
                  <a:pt x="0" y="3601"/>
                </a:cubicBezTo>
                <a:lnTo>
                  <a:pt x="0" y="9600"/>
                </a:lnTo>
                <a:cubicBezTo>
                  <a:pt x="0" y="10262"/>
                  <a:pt x="440" y="10800"/>
                  <a:pt x="982" y="10800"/>
                </a:cubicBezTo>
                <a:lnTo>
                  <a:pt x="982" y="20400"/>
                </a:lnTo>
                <a:cubicBezTo>
                  <a:pt x="982" y="21062"/>
                  <a:pt x="1422" y="21600"/>
                  <a:pt x="1964" y="21600"/>
                </a:cubicBezTo>
                <a:lnTo>
                  <a:pt x="19636" y="21600"/>
                </a:lnTo>
                <a:cubicBezTo>
                  <a:pt x="20178" y="21600"/>
                  <a:pt x="20618" y="21062"/>
                  <a:pt x="20618" y="20400"/>
                </a:cubicBezTo>
                <a:lnTo>
                  <a:pt x="20618" y="10800"/>
                </a:lnTo>
                <a:cubicBezTo>
                  <a:pt x="21160" y="10800"/>
                  <a:pt x="21600" y="10262"/>
                  <a:pt x="21600" y="96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4" name="Shape 2605">
            <a:extLst>
              <a:ext uri="{FF2B5EF4-FFF2-40B4-BE49-F238E27FC236}">
                <a16:creationId xmlns:a16="http://schemas.microsoft.com/office/drawing/2014/main" id="{A406F3A1-E9FE-1142-A6ED-2B40AC5DC5BB}"/>
              </a:ext>
            </a:extLst>
          </p:cNvPr>
          <p:cNvSpPr/>
          <p:nvPr userDrawn="1"/>
        </p:nvSpPr>
        <p:spPr>
          <a:xfrm>
            <a:off x="4625975" y="2662238"/>
            <a:ext cx="219075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0" h="21410" extrusionOk="0">
                <a:moveTo>
                  <a:pt x="20437" y="20437"/>
                </a:moveTo>
                <a:lnTo>
                  <a:pt x="17519" y="20437"/>
                </a:lnTo>
                <a:lnTo>
                  <a:pt x="17519" y="18978"/>
                </a:lnTo>
                <a:cubicBezTo>
                  <a:pt x="17519" y="18710"/>
                  <a:pt x="17301" y="18492"/>
                  <a:pt x="17033" y="18492"/>
                </a:cubicBezTo>
                <a:lnTo>
                  <a:pt x="15574" y="18492"/>
                </a:lnTo>
                <a:lnTo>
                  <a:pt x="15574" y="17033"/>
                </a:lnTo>
                <a:cubicBezTo>
                  <a:pt x="15574" y="16764"/>
                  <a:pt x="15356" y="16546"/>
                  <a:pt x="15087" y="16546"/>
                </a:cubicBezTo>
                <a:lnTo>
                  <a:pt x="13344" y="16546"/>
                </a:lnTo>
                <a:lnTo>
                  <a:pt x="10309" y="13497"/>
                </a:lnTo>
                <a:cubicBezTo>
                  <a:pt x="10221" y="13409"/>
                  <a:pt x="10100" y="13354"/>
                  <a:pt x="9965" y="13354"/>
                </a:cubicBezTo>
                <a:cubicBezTo>
                  <a:pt x="9819" y="13354"/>
                  <a:pt x="9693" y="13422"/>
                  <a:pt x="9604" y="13524"/>
                </a:cubicBezTo>
                <a:lnTo>
                  <a:pt x="8815" y="14312"/>
                </a:lnTo>
                <a:cubicBezTo>
                  <a:pt x="8435" y="14692"/>
                  <a:pt x="7820" y="14692"/>
                  <a:pt x="7441" y="14312"/>
                </a:cubicBezTo>
                <a:lnTo>
                  <a:pt x="1256" y="8128"/>
                </a:lnTo>
                <a:cubicBezTo>
                  <a:pt x="877" y="7748"/>
                  <a:pt x="877" y="7133"/>
                  <a:pt x="1256" y="6753"/>
                </a:cubicBezTo>
                <a:lnTo>
                  <a:pt x="6754" y="1255"/>
                </a:lnTo>
                <a:cubicBezTo>
                  <a:pt x="7133" y="876"/>
                  <a:pt x="7749" y="876"/>
                  <a:pt x="8128" y="1255"/>
                </a:cubicBezTo>
                <a:lnTo>
                  <a:pt x="14312" y="7440"/>
                </a:lnTo>
                <a:cubicBezTo>
                  <a:pt x="14691" y="7820"/>
                  <a:pt x="14691" y="8435"/>
                  <a:pt x="14312" y="8815"/>
                </a:cubicBezTo>
                <a:lnTo>
                  <a:pt x="13539" y="9588"/>
                </a:lnTo>
                <a:cubicBezTo>
                  <a:pt x="13437" y="9677"/>
                  <a:pt x="13370" y="9804"/>
                  <a:pt x="13370" y="9950"/>
                </a:cubicBezTo>
                <a:cubicBezTo>
                  <a:pt x="13370" y="10084"/>
                  <a:pt x="13424" y="10206"/>
                  <a:pt x="13513" y="10294"/>
                </a:cubicBezTo>
                <a:lnTo>
                  <a:pt x="20437" y="17234"/>
                </a:lnTo>
                <a:cubicBezTo>
                  <a:pt x="20437" y="17234"/>
                  <a:pt x="20437" y="20437"/>
                  <a:pt x="20437" y="20437"/>
                </a:cubicBezTo>
                <a:close/>
                <a:moveTo>
                  <a:pt x="21268" y="16689"/>
                </a:moveTo>
                <a:lnTo>
                  <a:pt x="14547" y="9954"/>
                </a:lnTo>
                <a:lnTo>
                  <a:pt x="14999" y="9502"/>
                </a:lnTo>
                <a:cubicBezTo>
                  <a:pt x="15758" y="8743"/>
                  <a:pt x="15758" y="7512"/>
                  <a:pt x="14999" y="6753"/>
                </a:cubicBezTo>
                <a:lnTo>
                  <a:pt x="8815" y="569"/>
                </a:lnTo>
                <a:cubicBezTo>
                  <a:pt x="8056" y="-190"/>
                  <a:pt x="6825" y="-190"/>
                  <a:pt x="6066" y="569"/>
                </a:cubicBezTo>
                <a:lnTo>
                  <a:pt x="569" y="6066"/>
                </a:lnTo>
                <a:cubicBezTo>
                  <a:pt x="-190" y="6825"/>
                  <a:pt x="-190" y="8056"/>
                  <a:pt x="569" y="8815"/>
                </a:cubicBezTo>
                <a:lnTo>
                  <a:pt x="6754" y="14999"/>
                </a:lnTo>
                <a:cubicBezTo>
                  <a:pt x="7513" y="15758"/>
                  <a:pt x="8743" y="15758"/>
                  <a:pt x="9502" y="14999"/>
                </a:cubicBezTo>
                <a:lnTo>
                  <a:pt x="9968" y="14533"/>
                </a:lnTo>
                <a:lnTo>
                  <a:pt x="12798" y="17376"/>
                </a:lnTo>
                <a:cubicBezTo>
                  <a:pt x="12886" y="17465"/>
                  <a:pt x="13008" y="17519"/>
                  <a:pt x="13142" y="17519"/>
                </a:cubicBezTo>
                <a:lnTo>
                  <a:pt x="14601" y="17519"/>
                </a:lnTo>
                <a:lnTo>
                  <a:pt x="14601" y="18978"/>
                </a:lnTo>
                <a:cubicBezTo>
                  <a:pt x="14601" y="19247"/>
                  <a:pt x="14819" y="19464"/>
                  <a:pt x="15087" y="19464"/>
                </a:cubicBezTo>
                <a:lnTo>
                  <a:pt x="16546" y="19464"/>
                </a:lnTo>
                <a:lnTo>
                  <a:pt x="16546" y="20924"/>
                </a:lnTo>
                <a:cubicBezTo>
                  <a:pt x="16546" y="21193"/>
                  <a:pt x="16764" y="21410"/>
                  <a:pt x="17033" y="21410"/>
                </a:cubicBezTo>
                <a:lnTo>
                  <a:pt x="20924" y="21410"/>
                </a:lnTo>
                <a:cubicBezTo>
                  <a:pt x="21192" y="21410"/>
                  <a:pt x="21410" y="21193"/>
                  <a:pt x="21410" y="20924"/>
                </a:cubicBezTo>
                <a:lnTo>
                  <a:pt x="21410" y="17033"/>
                </a:lnTo>
                <a:cubicBezTo>
                  <a:pt x="21410" y="16899"/>
                  <a:pt x="21356" y="16777"/>
                  <a:pt x="21268" y="16689"/>
                </a:cubicBezTo>
                <a:moveTo>
                  <a:pt x="6819" y="7791"/>
                </a:moveTo>
                <a:cubicBezTo>
                  <a:pt x="6282" y="7791"/>
                  <a:pt x="5846" y="7356"/>
                  <a:pt x="5846" y="6819"/>
                </a:cubicBezTo>
                <a:cubicBezTo>
                  <a:pt x="5846" y="6282"/>
                  <a:pt x="6282" y="5846"/>
                  <a:pt x="6819" y="5846"/>
                </a:cubicBezTo>
                <a:cubicBezTo>
                  <a:pt x="7356" y="5846"/>
                  <a:pt x="7792" y="6282"/>
                  <a:pt x="7792" y="6819"/>
                </a:cubicBezTo>
                <a:cubicBezTo>
                  <a:pt x="7792" y="7356"/>
                  <a:pt x="7356" y="7791"/>
                  <a:pt x="6819" y="7791"/>
                </a:cubicBezTo>
                <a:moveTo>
                  <a:pt x="6819" y="4873"/>
                </a:moveTo>
                <a:cubicBezTo>
                  <a:pt x="5745" y="4873"/>
                  <a:pt x="4874" y="5744"/>
                  <a:pt x="4874" y="6819"/>
                </a:cubicBezTo>
                <a:cubicBezTo>
                  <a:pt x="4874" y="7893"/>
                  <a:pt x="5745" y="8765"/>
                  <a:pt x="6819" y="8765"/>
                </a:cubicBezTo>
                <a:cubicBezTo>
                  <a:pt x="7893" y="8765"/>
                  <a:pt x="8765" y="7893"/>
                  <a:pt x="8765" y="6819"/>
                </a:cubicBezTo>
                <a:cubicBezTo>
                  <a:pt x="8765" y="5744"/>
                  <a:pt x="7893" y="4873"/>
                  <a:pt x="6819" y="4873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5" name="Shape 2606">
            <a:extLst>
              <a:ext uri="{FF2B5EF4-FFF2-40B4-BE49-F238E27FC236}">
                <a16:creationId xmlns:a16="http://schemas.microsoft.com/office/drawing/2014/main" id="{BEF11BB5-71EE-D945-9AB8-182F31DD550C}"/>
              </a:ext>
            </a:extLst>
          </p:cNvPr>
          <p:cNvSpPr/>
          <p:nvPr userDrawn="1"/>
        </p:nvSpPr>
        <p:spPr>
          <a:xfrm>
            <a:off x="5045075" y="2662238"/>
            <a:ext cx="219075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309"/>
                </a:moveTo>
                <a:cubicBezTo>
                  <a:pt x="10800" y="10581"/>
                  <a:pt x="10580" y="10800"/>
                  <a:pt x="10309" y="10800"/>
                </a:cubicBezTo>
                <a:cubicBezTo>
                  <a:pt x="10038" y="10800"/>
                  <a:pt x="9818" y="10581"/>
                  <a:pt x="9818" y="10309"/>
                </a:cubicBezTo>
                <a:cubicBezTo>
                  <a:pt x="9818" y="10038"/>
                  <a:pt x="10038" y="9818"/>
                  <a:pt x="10309" y="9818"/>
                </a:cubicBezTo>
                <a:cubicBezTo>
                  <a:pt x="10580" y="9818"/>
                  <a:pt x="10800" y="10038"/>
                  <a:pt x="10800" y="10309"/>
                </a:cubicBezTo>
                <a:moveTo>
                  <a:pt x="20618" y="20618"/>
                </a:moveTo>
                <a:lnTo>
                  <a:pt x="18655" y="20618"/>
                </a:lnTo>
                <a:lnTo>
                  <a:pt x="18655" y="19145"/>
                </a:lnTo>
                <a:cubicBezTo>
                  <a:pt x="18655" y="18875"/>
                  <a:pt x="18434" y="18655"/>
                  <a:pt x="18164" y="18655"/>
                </a:cubicBezTo>
                <a:lnTo>
                  <a:pt x="16691" y="18655"/>
                </a:lnTo>
                <a:lnTo>
                  <a:pt x="16691" y="17182"/>
                </a:lnTo>
                <a:cubicBezTo>
                  <a:pt x="16691" y="16911"/>
                  <a:pt x="16471" y="16691"/>
                  <a:pt x="16200" y="16691"/>
                </a:cubicBezTo>
                <a:lnTo>
                  <a:pt x="14441" y="16691"/>
                </a:lnTo>
                <a:lnTo>
                  <a:pt x="12850" y="15086"/>
                </a:lnTo>
                <a:cubicBezTo>
                  <a:pt x="12761" y="14997"/>
                  <a:pt x="12639" y="14943"/>
                  <a:pt x="12503" y="14943"/>
                </a:cubicBezTo>
                <a:cubicBezTo>
                  <a:pt x="12356" y="14943"/>
                  <a:pt x="12228" y="15010"/>
                  <a:pt x="12138" y="15113"/>
                </a:cubicBezTo>
                <a:lnTo>
                  <a:pt x="11833" y="15418"/>
                </a:lnTo>
                <a:cubicBezTo>
                  <a:pt x="11450" y="15801"/>
                  <a:pt x="10829" y="15801"/>
                  <a:pt x="10445" y="15418"/>
                </a:cubicBezTo>
                <a:lnTo>
                  <a:pt x="6167" y="11139"/>
                </a:lnTo>
                <a:cubicBezTo>
                  <a:pt x="5784" y="10756"/>
                  <a:pt x="5784" y="10136"/>
                  <a:pt x="6167" y="9752"/>
                </a:cubicBezTo>
                <a:lnTo>
                  <a:pt x="9752" y="6167"/>
                </a:lnTo>
                <a:cubicBezTo>
                  <a:pt x="10135" y="5784"/>
                  <a:pt x="10756" y="5784"/>
                  <a:pt x="11139" y="6167"/>
                </a:cubicBezTo>
                <a:lnTo>
                  <a:pt x="11761" y="6789"/>
                </a:lnTo>
                <a:cubicBezTo>
                  <a:pt x="11699" y="7609"/>
                  <a:pt x="11457" y="8377"/>
                  <a:pt x="11069" y="9054"/>
                </a:cubicBezTo>
                <a:cubicBezTo>
                  <a:pt x="10847" y="8919"/>
                  <a:pt x="10588" y="8837"/>
                  <a:pt x="10309" y="8837"/>
                </a:cubicBezTo>
                <a:cubicBezTo>
                  <a:pt x="9496" y="8837"/>
                  <a:pt x="8836" y="9496"/>
                  <a:pt x="8836" y="10309"/>
                </a:cubicBezTo>
                <a:cubicBezTo>
                  <a:pt x="8836" y="11123"/>
                  <a:pt x="9496" y="11782"/>
                  <a:pt x="10309" y="11782"/>
                </a:cubicBezTo>
                <a:cubicBezTo>
                  <a:pt x="11123" y="11782"/>
                  <a:pt x="11782" y="11123"/>
                  <a:pt x="11782" y="10309"/>
                </a:cubicBezTo>
                <a:cubicBezTo>
                  <a:pt x="11782" y="10156"/>
                  <a:pt x="11752" y="10012"/>
                  <a:pt x="11709" y="9873"/>
                </a:cubicBezTo>
                <a:cubicBezTo>
                  <a:pt x="12146" y="9210"/>
                  <a:pt x="12466" y="8463"/>
                  <a:pt x="12631" y="7659"/>
                </a:cubicBezTo>
                <a:lnTo>
                  <a:pt x="15417" y="10446"/>
                </a:lnTo>
                <a:cubicBezTo>
                  <a:pt x="15800" y="10829"/>
                  <a:pt x="15800" y="11450"/>
                  <a:pt x="15417" y="11833"/>
                </a:cubicBezTo>
                <a:lnTo>
                  <a:pt x="15128" y="12122"/>
                </a:lnTo>
                <a:cubicBezTo>
                  <a:pt x="15025" y="12213"/>
                  <a:pt x="14957" y="12341"/>
                  <a:pt x="14957" y="12487"/>
                </a:cubicBezTo>
                <a:cubicBezTo>
                  <a:pt x="14957" y="12623"/>
                  <a:pt x="15013" y="12746"/>
                  <a:pt x="15101" y="12835"/>
                </a:cubicBezTo>
                <a:lnTo>
                  <a:pt x="20618" y="18367"/>
                </a:lnTo>
                <a:cubicBezTo>
                  <a:pt x="20618" y="18367"/>
                  <a:pt x="20618" y="20618"/>
                  <a:pt x="20618" y="20618"/>
                </a:cubicBezTo>
                <a:close/>
                <a:moveTo>
                  <a:pt x="5343" y="11673"/>
                </a:moveTo>
                <a:cubicBezTo>
                  <a:pt x="2859" y="11190"/>
                  <a:pt x="982" y="9008"/>
                  <a:pt x="982" y="6383"/>
                </a:cubicBezTo>
                <a:cubicBezTo>
                  <a:pt x="982" y="3400"/>
                  <a:pt x="3399" y="982"/>
                  <a:pt x="6382" y="982"/>
                </a:cubicBezTo>
                <a:cubicBezTo>
                  <a:pt x="9011" y="982"/>
                  <a:pt x="11198" y="2862"/>
                  <a:pt x="11681" y="5349"/>
                </a:cubicBezTo>
                <a:cubicBezTo>
                  <a:pt x="10910" y="4719"/>
                  <a:pt x="9777" y="4755"/>
                  <a:pt x="9058" y="5473"/>
                </a:cubicBezTo>
                <a:lnTo>
                  <a:pt x="5474" y="9058"/>
                </a:lnTo>
                <a:cubicBezTo>
                  <a:pt x="4757" y="9775"/>
                  <a:pt x="4719" y="10904"/>
                  <a:pt x="5343" y="11673"/>
                </a:cubicBezTo>
                <a:moveTo>
                  <a:pt x="21456" y="17817"/>
                </a:moveTo>
                <a:lnTo>
                  <a:pt x="16142" y="12488"/>
                </a:lnTo>
                <a:cubicBezTo>
                  <a:pt x="16874" y="11720"/>
                  <a:pt x="16865" y="10507"/>
                  <a:pt x="16111" y="9752"/>
                </a:cubicBezTo>
                <a:lnTo>
                  <a:pt x="12763" y="6404"/>
                </a:lnTo>
                <a:cubicBezTo>
                  <a:pt x="12763" y="6396"/>
                  <a:pt x="12764" y="6389"/>
                  <a:pt x="12764" y="6383"/>
                </a:cubicBezTo>
                <a:cubicBezTo>
                  <a:pt x="12764" y="2857"/>
                  <a:pt x="9907" y="0"/>
                  <a:pt x="6382" y="0"/>
                </a:cubicBezTo>
                <a:cubicBezTo>
                  <a:pt x="2857" y="0"/>
                  <a:pt x="0" y="2857"/>
                  <a:pt x="0" y="6383"/>
                </a:cubicBezTo>
                <a:cubicBezTo>
                  <a:pt x="0" y="9907"/>
                  <a:pt x="2857" y="12764"/>
                  <a:pt x="6382" y="12764"/>
                </a:cubicBezTo>
                <a:cubicBezTo>
                  <a:pt x="6389" y="12764"/>
                  <a:pt x="6396" y="12763"/>
                  <a:pt x="6403" y="12763"/>
                </a:cubicBezTo>
                <a:lnTo>
                  <a:pt x="9752" y="16111"/>
                </a:lnTo>
                <a:cubicBezTo>
                  <a:pt x="10511" y="16870"/>
                  <a:pt x="11735" y="16875"/>
                  <a:pt x="12503" y="16130"/>
                </a:cubicBezTo>
                <a:lnTo>
                  <a:pt x="13889" y="17529"/>
                </a:lnTo>
                <a:cubicBezTo>
                  <a:pt x="13978" y="17618"/>
                  <a:pt x="14101" y="17673"/>
                  <a:pt x="14236" y="17673"/>
                </a:cubicBezTo>
                <a:lnTo>
                  <a:pt x="15709" y="17673"/>
                </a:lnTo>
                <a:lnTo>
                  <a:pt x="15709" y="19145"/>
                </a:lnTo>
                <a:cubicBezTo>
                  <a:pt x="15709" y="19417"/>
                  <a:pt x="15929" y="19636"/>
                  <a:pt x="16200" y="19636"/>
                </a:cubicBezTo>
                <a:lnTo>
                  <a:pt x="17673" y="19636"/>
                </a:lnTo>
                <a:lnTo>
                  <a:pt x="17673" y="21109"/>
                </a:lnTo>
                <a:cubicBezTo>
                  <a:pt x="17673" y="21381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lnTo>
                  <a:pt x="21600" y="18164"/>
                </a:lnTo>
                <a:cubicBezTo>
                  <a:pt x="21600" y="18029"/>
                  <a:pt x="21545" y="17906"/>
                  <a:pt x="21456" y="17817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6" name="Shape 2607">
            <a:extLst>
              <a:ext uri="{FF2B5EF4-FFF2-40B4-BE49-F238E27FC236}">
                <a16:creationId xmlns:a16="http://schemas.microsoft.com/office/drawing/2014/main" id="{12BB9391-CDC1-864F-8924-939893F3318D}"/>
              </a:ext>
            </a:extLst>
          </p:cNvPr>
          <p:cNvSpPr/>
          <p:nvPr userDrawn="1"/>
        </p:nvSpPr>
        <p:spPr>
          <a:xfrm>
            <a:off x="5462588" y="2682875"/>
            <a:ext cx="220662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1964" y="16800"/>
                </a:lnTo>
                <a:cubicBezTo>
                  <a:pt x="879" y="16800"/>
                  <a:pt x="0" y="17874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4"/>
                  <a:pt x="20721" y="16800"/>
                  <a:pt x="19636" y="16800"/>
                </a:cubicBezTo>
                <a:moveTo>
                  <a:pt x="1964" y="1200"/>
                </a:moveTo>
                <a:lnTo>
                  <a:pt x="19636" y="1200"/>
                </a:lnTo>
                <a:cubicBezTo>
                  <a:pt x="20178" y="1200"/>
                  <a:pt x="20618" y="1737"/>
                  <a:pt x="20618" y="2399"/>
                </a:cubicBezTo>
                <a:cubicBezTo>
                  <a:pt x="20618" y="3063"/>
                  <a:pt x="20178" y="3599"/>
                  <a:pt x="19636" y="3599"/>
                </a:cubicBezTo>
                <a:lnTo>
                  <a:pt x="1964" y="3599"/>
                </a:lnTo>
                <a:cubicBezTo>
                  <a:pt x="1422" y="3599"/>
                  <a:pt x="982" y="3063"/>
                  <a:pt x="982" y="2399"/>
                </a:cubicBezTo>
                <a:cubicBezTo>
                  <a:pt x="982" y="1737"/>
                  <a:pt x="1422" y="1200"/>
                  <a:pt x="1964" y="1200"/>
                </a:cubicBezTo>
                <a:moveTo>
                  <a:pt x="1964" y="4799"/>
                </a:moveTo>
                <a:lnTo>
                  <a:pt x="19636" y="4799"/>
                </a:lnTo>
                <a:cubicBezTo>
                  <a:pt x="20721" y="4799"/>
                  <a:pt x="21600" y="3725"/>
                  <a:pt x="21600" y="2399"/>
                </a:cubicBezTo>
                <a:cubicBezTo>
                  <a:pt x="21600" y="1074"/>
                  <a:pt x="20721" y="0"/>
                  <a:pt x="19636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cubicBezTo>
                  <a:pt x="0" y="3725"/>
                  <a:pt x="879" y="4799"/>
                  <a:pt x="1964" y="4799"/>
                </a:cubicBezTo>
                <a:moveTo>
                  <a:pt x="19636" y="12000"/>
                </a:moveTo>
                <a:lnTo>
                  <a:pt x="1964" y="12000"/>
                </a:lnTo>
                <a:cubicBezTo>
                  <a:pt x="1422" y="12000"/>
                  <a:pt x="982" y="11463"/>
                  <a:pt x="982" y="10800"/>
                </a:cubicBezTo>
                <a:cubicBezTo>
                  <a:pt x="982" y="10137"/>
                  <a:pt x="1422" y="9600"/>
                  <a:pt x="1964" y="9600"/>
                </a:cubicBezTo>
                <a:lnTo>
                  <a:pt x="19636" y="9600"/>
                </a:lnTo>
                <a:cubicBezTo>
                  <a:pt x="20178" y="9600"/>
                  <a:pt x="20618" y="10137"/>
                  <a:pt x="20618" y="10800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0"/>
                </a:moveTo>
                <a:lnTo>
                  <a:pt x="1964" y="8400"/>
                </a:lnTo>
                <a:cubicBezTo>
                  <a:pt x="879" y="8400"/>
                  <a:pt x="0" y="9474"/>
                  <a:pt x="0" y="10800"/>
                </a:cubicBezTo>
                <a:cubicBezTo>
                  <a:pt x="0" y="12125"/>
                  <a:pt x="879" y="13200"/>
                  <a:pt x="1964" y="13200"/>
                </a:cubicBezTo>
                <a:lnTo>
                  <a:pt x="19636" y="13200"/>
                </a:lnTo>
                <a:cubicBezTo>
                  <a:pt x="20721" y="13200"/>
                  <a:pt x="21600" y="12125"/>
                  <a:pt x="21600" y="10800"/>
                </a:cubicBezTo>
                <a:cubicBezTo>
                  <a:pt x="21600" y="9474"/>
                  <a:pt x="20721" y="8400"/>
                  <a:pt x="19636" y="84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7" name="Shape 2608">
            <a:extLst>
              <a:ext uri="{FF2B5EF4-FFF2-40B4-BE49-F238E27FC236}">
                <a16:creationId xmlns:a16="http://schemas.microsoft.com/office/drawing/2014/main" id="{61F49FB9-4E01-224D-B19B-B1C809E9E3F3}"/>
              </a:ext>
            </a:extLst>
          </p:cNvPr>
          <p:cNvSpPr/>
          <p:nvPr userDrawn="1"/>
        </p:nvSpPr>
        <p:spPr>
          <a:xfrm>
            <a:off x="5881688" y="2682875"/>
            <a:ext cx="219075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4" y="3600"/>
                </a:moveTo>
                <a:cubicBezTo>
                  <a:pt x="1422" y="3600"/>
                  <a:pt x="982" y="3063"/>
                  <a:pt x="982" y="2400"/>
                </a:cubicBezTo>
                <a:cubicBezTo>
                  <a:pt x="982" y="1738"/>
                  <a:pt x="1422" y="1200"/>
                  <a:pt x="1964" y="1200"/>
                </a:cubicBezTo>
                <a:cubicBezTo>
                  <a:pt x="2506" y="1200"/>
                  <a:pt x="2945" y="1738"/>
                  <a:pt x="2945" y="2400"/>
                </a:cubicBezTo>
                <a:cubicBezTo>
                  <a:pt x="2945" y="3063"/>
                  <a:pt x="2506" y="3600"/>
                  <a:pt x="1964" y="3600"/>
                </a:cubicBezTo>
                <a:moveTo>
                  <a:pt x="1964" y="0"/>
                </a:moveTo>
                <a:cubicBezTo>
                  <a:pt x="879" y="0"/>
                  <a:pt x="0" y="1075"/>
                  <a:pt x="0" y="2400"/>
                </a:cubicBezTo>
                <a:cubicBezTo>
                  <a:pt x="0" y="3726"/>
                  <a:pt x="879" y="4800"/>
                  <a:pt x="1964" y="4800"/>
                </a:cubicBezTo>
                <a:cubicBezTo>
                  <a:pt x="3048" y="4800"/>
                  <a:pt x="3927" y="3726"/>
                  <a:pt x="3927" y="2400"/>
                </a:cubicBezTo>
                <a:cubicBezTo>
                  <a:pt x="3927" y="1075"/>
                  <a:pt x="3048" y="0"/>
                  <a:pt x="1964" y="0"/>
                </a:cubicBezTo>
                <a:moveTo>
                  <a:pt x="1964" y="12000"/>
                </a:moveTo>
                <a:cubicBezTo>
                  <a:pt x="1422" y="12000"/>
                  <a:pt x="982" y="11463"/>
                  <a:pt x="982" y="10800"/>
                </a:cubicBezTo>
                <a:cubicBezTo>
                  <a:pt x="982" y="10138"/>
                  <a:pt x="1422" y="9600"/>
                  <a:pt x="1964" y="9600"/>
                </a:cubicBezTo>
                <a:cubicBezTo>
                  <a:pt x="2506" y="9600"/>
                  <a:pt x="2945" y="10138"/>
                  <a:pt x="2945" y="10800"/>
                </a:cubicBezTo>
                <a:cubicBezTo>
                  <a:pt x="2945" y="11463"/>
                  <a:pt x="2506" y="12000"/>
                  <a:pt x="1964" y="12000"/>
                </a:cubicBezTo>
                <a:moveTo>
                  <a:pt x="1964" y="8401"/>
                </a:moveTo>
                <a:cubicBezTo>
                  <a:pt x="879" y="8401"/>
                  <a:pt x="0" y="9475"/>
                  <a:pt x="0" y="10800"/>
                </a:cubicBezTo>
                <a:cubicBezTo>
                  <a:pt x="0" y="12126"/>
                  <a:pt x="879" y="13200"/>
                  <a:pt x="1964" y="13200"/>
                </a:cubicBezTo>
                <a:cubicBezTo>
                  <a:pt x="3048" y="13200"/>
                  <a:pt x="3927" y="12126"/>
                  <a:pt x="3927" y="10800"/>
                </a:cubicBezTo>
                <a:cubicBezTo>
                  <a:pt x="3927" y="9475"/>
                  <a:pt x="3048" y="8401"/>
                  <a:pt x="1964" y="8401"/>
                </a:cubicBezTo>
                <a:moveTo>
                  <a:pt x="19636" y="12000"/>
                </a:moveTo>
                <a:lnTo>
                  <a:pt x="7855" y="12000"/>
                </a:lnTo>
                <a:cubicBezTo>
                  <a:pt x="7313" y="12000"/>
                  <a:pt x="6873" y="11463"/>
                  <a:pt x="6873" y="10801"/>
                </a:cubicBezTo>
                <a:cubicBezTo>
                  <a:pt x="6873" y="10138"/>
                  <a:pt x="7313" y="9600"/>
                  <a:pt x="7855" y="9600"/>
                </a:cubicBezTo>
                <a:lnTo>
                  <a:pt x="19636" y="9600"/>
                </a:lnTo>
                <a:cubicBezTo>
                  <a:pt x="20178" y="9600"/>
                  <a:pt x="20618" y="10138"/>
                  <a:pt x="20618" y="10801"/>
                </a:cubicBezTo>
                <a:cubicBezTo>
                  <a:pt x="20618" y="11463"/>
                  <a:pt x="20178" y="12000"/>
                  <a:pt x="19636" y="12000"/>
                </a:cubicBezTo>
                <a:moveTo>
                  <a:pt x="19636" y="8401"/>
                </a:moveTo>
                <a:lnTo>
                  <a:pt x="7855" y="8401"/>
                </a:lnTo>
                <a:cubicBezTo>
                  <a:pt x="6770" y="8401"/>
                  <a:pt x="5891" y="9475"/>
                  <a:pt x="5891" y="10801"/>
                </a:cubicBezTo>
                <a:cubicBezTo>
                  <a:pt x="5891" y="12126"/>
                  <a:pt x="6770" y="13200"/>
                  <a:pt x="7855" y="13200"/>
                </a:cubicBezTo>
                <a:lnTo>
                  <a:pt x="19636" y="13200"/>
                </a:lnTo>
                <a:cubicBezTo>
                  <a:pt x="20721" y="13200"/>
                  <a:pt x="21600" y="12126"/>
                  <a:pt x="21600" y="10801"/>
                </a:cubicBezTo>
                <a:cubicBezTo>
                  <a:pt x="21600" y="9475"/>
                  <a:pt x="20721" y="8401"/>
                  <a:pt x="19636" y="8401"/>
                </a:cubicBezTo>
                <a:moveTo>
                  <a:pt x="19636" y="20400"/>
                </a:moveTo>
                <a:lnTo>
                  <a:pt x="7855" y="20400"/>
                </a:lnTo>
                <a:cubicBezTo>
                  <a:pt x="7313" y="20400"/>
                  <a:pt x="6873" y="19862"/>
                  <a:pt x="6873" y="19200"/>
                </a:cubicBezTo>
                <a:cubicBezTo>
                  <a:pt x="6873" y="18538"/>
                  <a:pt x="7313" y="18000"/>
                  <a:pt x="7855" y="18000"/>
                </a:cubicBezTo>
                <a:lnTo>
                  <a:pt x="19636" y="18000"/>
                </a:lnTo>
                <a:cubicBezTo>
                  <a:pt x="20178" y="18000"/>
                  <a:pt x="20618" y="18538"/>
                  <a:pt x="20618" y="19200"/>
                </a:cubicBezTo>
                <a:cubicBezTo>
                  <a:pt x="20618" y="19862"/>
                  <a:pt x="20178" y="20400"/>
                  <a:pt x="19636" y="20400"/>
                </a:cubicBezTo>
                <a:moveTo>
                  <a:pt x="19636" y="16800"/>
                </a:moveTo>
                <a:lnTo>
                  <a:pt x="7855" y="16800"/>
                </a:lnTo>
                <a:cubicBezTo>
                  <a:pt x="6770" y="16800"/>
                  <a:pt x="5891" y="17875"/>
                  <a:pt x="5891" y="19200"/>
                </a:cubicBezTo>
                <a:cubicBezTo>
                  <a:pt x="5891" y="20526"/>
                  <a:pt x="6770" y="21600"/>
                  <a:pt x="7855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7875"/>
                  <a:pt x="20721" y="16800"/>
                  <a:pt x="19636" y="16800"/>
                </a:cubicBezTo>
                <a:moveTo>
                  <a:pt x="7855" y="1201"/>
                </a:moveTo>
                <a:lnTo>
                  <a:pt x="19636" y="1201"/>
                </a:lnTo>
                <a:cubicBezTo>
                  <a:pt x="20178" y="1201"/>
                  <a:pt x="20618" y="1738"/>
                  <a:pt x="20618" y="2400"/>
                </a:cubicBezTo>
                <a:cubicBezTo>
                  <a:pt x="20618" y="3063"/>
                  <a:pt x="20178" y="3600"/>
                  <a:pt x="19636" y="3600"/>
                </a:cubicBezTo>
                <a:lnTo>
                  <a:pt x="7855" y="3600"/>
                </a:lnTo>
                <a:cubicBezTo>
                  <a:pt x="7313" y="3600"/>
                  <a:pt x="6873" y="3063"/>
                  <a:pt x="6873" y="2400"/>
                </a:cubicBezTo>
                <a:cubicBezTo>
                  <a:pt x="6873" y="1738"/>
                  <a:pt x="7313" y="1201"/>
                  <a:pt x="7855" y="1201"/>
                </a:cubicBezTo>
                <a:moveTo>
                  <a:pt x="7855" y="4800"/>
                </a:moveTo>
                <a:lnTo>
                  <a:pt x="19636" y="4800"/>
                </a:lnTo>
                <a:cubicBezTo>
                  <a:pt x="20721" y="4800"/>
                  <a:pt x="21600" y="3726"/>
                  <a:pt x="21600" y="2400"/>
                </a:cubicBezTo>
                <a:cubicBezTo>
                  <a:pt x="21600" y="1075"/>
                  <a:pt x="20721" y="1"/>
                  <a:pt x="19636" y="1"/>
                </a:cubicBezTo>
                <a:lnTo>
                  <a:pt x="7855" y="1"/>
                </a:lnTo>
                <a:cubicBezTo>
                  <a:pt x="6770" y="1"/>
                  <a:pt x="5891" y="1075"/>
                  <a:pt x="5891" y="2400"/>
                </a:cubicBezTo>
                <a:cubicBezTo>
                  <a:pt x="5891" y="3726"/>
                  <a:pt x="6770" y="4800"/>
                  <a:pt x="7855" y="4800"/>
                </a:cubicBezTo>
                <a:moveTo>
                  <a:pt x="1964" y="20400"/>
                </a:moveTo>
                <a:cubicBezTo>
                  <a:pt x="1422" y="20400"/>
                  <a:pt x="982" y="19862"/>
                  <a:pt x="982" y="19200"/>
                </a:cubicBezTo>
                <a:cubicBezTo>
                  <a:pt x="982" y="18538"/>
                  <a:pt x="1422" y="18000"/>
                  <a:pt x="1964" y="18000"/>
                </a:cubicBezTo>
                <a:cubicBezTo>
                  <a:pt x="2506" y="18000"/>
                  <a:pt x="2945" y="18538"/>
                  <a:pt x="2945" y="19200"/>
                </a:cubicBezTo>
                <a:cubicBezTo>
                  <a:pt x="2945" y="19862"/>
                  <a:pt x="2506" y="20400"/>
                  <a:pt x="1964" y="20400"/>
                </a:cubicBezTo>
                <a:moveTo>
                  <a:pt x="1964" y="16800"/>
                </a:moveTo>
                <a:cubicBezTo>
                  <a:pt x="879" y="16800"/>
                  <a:pt x="0" y="17875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cubicBezTo>
                  <a:pt x="3048" y="21600"/>
                  <a:pt x="3927" y="20526"/>
                  <a:pt x="3927" y="19200"/>
                </a:cubicBezTo>
                <a:cubicBezTo>
                  <a:pt x="3927" y="17875"/>
                  <a:pt x="3048" y="16800"/>
                  <a:pt x="1964" y="168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8" name="Shape 2609">
            <a:extLst>
              <a:ext uri="{FF2B5EF4-FFF2-40B4-BE49-F238E27FC236}">
                <a16:creationId xmlns:a16="http://schemas.microsoft.com/office/drawing/2014/main" id="{3AE120FD-D879-8842-B76D-91EC090AEF35}"/>
              </a:ext>
            </a:extLst>
          </p:cNvPr>
          <p:cNvSpPr/>
          <p:nvPr userDrawn="1"/>
        </p:nvSpPr>
        <p:spPr>
          <a:xfrm>
            <a:off x="6300788" y="2682875"/>
            <a:ext cx="219075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109" y="13200"/>
                </a:moveTo>
                <a:lnTo>
                  <a:pt x="5400" y="13200"/>
                </a:lnTo>
                <a:cubicBezTo>
                  <a:pt x="5129" y="13200"/>
                  <a:pt x="4909" y="13469"/>
                  <a:pt x="4909" y="13800"/>
                </a:cubicBezTo>
                <a:cubicBezTo>
                  <a:pt x="4909" y="14132"/>
                  <a:pt x="5129" y="14400"/>
                  <a:pt x="5400" y="14400"/>
                </a:cubicBezTo>
                <a:lnTo>
                  <a:pt x="21109" y="14400"/>
                </a:lnTo>
                <a:cubicBezTo>
                  <a:pt x="21380" y="14400"/>
                  <a:pt x="21600" y="14132"/>
                  <a:pt x="21600" y="13800"/>
                </a:cubicBezTo>
                <a:cubicBezTo>
                  <a:pt x="21600" y="13469"/>
                  <a:pt x="21380" y="13200"/>
                  <a:pt x="21109" y="13200"/>
                </a:cubicBezTo>
                <a:moveTo>
                  <a:pt x="21109" y="7200"/>
                </a:move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1"/>
                  <a:pt x="5400" y="8401"/>
                </a:cubicBezTo>
                <a:lnTo>
                  <a:pt x="21109" y="8401"/>
                </a:lnTo>
                <a:cubicBezTo>
                  <a:pt x="21380" y="8401"/>
                  <a:pt x="21600" y="8132"/>
                  <a:pt x="21600" y="7800"/>
                </a:cubicBezTo>
                <a:cubicBezTo>
                  <a:pt x="21600" y="7469"/>
                  <a:pt x="21380" y="7200"/>
                  <a:pt x="21109" y="7200"/>
                </a:cubicBezTo>
                <a:moveTo>
                  <a:pt x="1473" y="0"/>
                </a:moveTo>
                <a:cubicBezTo>
                  <a:pt x="659" y="0"/>
                  <a:pt x="0" y="807"/>
                  <a:pt x="0" y="1800"/>
                </a:cubicBezTo>
                <a:cubicBezTo>
                  <a:pt x="0" y="2794"/>
                  <a:pt x="659" y="3600"/>
                  <a:pt x="1473" y="3600"/>
                </a:cubicBezTo>
                <a:cubicBezTo>
                  <a:pt x="2286" y="3600"/>
                  <a:pt x="2945" y="2794"/>
                  <a:pt x="2945" y="1800"/>
                </a:cubicBezTo>
                <a:cubicBezTo>
                  <a:pt x="2945" y="807"/>
                  <a:pt x="2286" y="0"/>
                  <a:pt x="1473" y="0"/>
                </a:cubicBezTo>
                <a:moveTo>
                  <a:pt x="21109" y="19200"/>
                </a:moveTo>
                <a:lnTo>
                  <a:pt x="5400" y="19200"/>
                </a:lnTo>
                <a:cubicBezTo>
                  <a:pt x="5129" y="19200"/>
                  <a:pt x="4909" y="19469"/>
                  <a:pt x="4909" y="19800"/>
                </a:cubicBezTo>
                <a:cubicBezTo>
                  <a:pt x="4909" y="20132"/>
                  <a:pt x="5129" y="20400"/>
                  <a:pt x="5400" y="20400"/>
                </a:cubicBezTo>
                <a:lnTo>
                  <a:pt x="21109" y="20400"/>
                </a:lnTo>
                <a:cubicBezTo>
                  <a:pt x="21380" y="20400"/>
                  <a:pt x="21600" y="20132"/>
                  <a:pt x="21600" y="19800"/>
                </a:cubicBezTo>
                <a:cubicBezTo>
                  <a:pt x="21600" y="19469"/>
                  <a:pt x="21380" y="19200"/>
                  <a:pt x="21109" y="19200"/>
                </a:cubicBezTo>
                <a:moveTo>
                  <a:pt x="5400" y="2400"/>
                </a:moveTo>
                <a:lnTo>
                  <a:pt x="21109" y="2400"/>
                </a:lnTo>
                <a:cubicBezTo>
                  <a:pt x="21380" y="2400"/>
                  <a:pt x="21600" y="2132"/>
                  <a:pt x="21600" y="1800"/>
                </a:cubicBezTo>
                <a:cubicBezTo>
                  <a:pt x="21600" y="1469"/>
                  <a:pt x="21380" y="1200"/>
                  <a:pt x="21109" y="1200"/>
                </a:cubicBezTo>
                <a:lnTo>
                  <a:pt x="5400" y="1200"/>
                </a:lnTo>
                <a:cubicBezTo>
                  <a:pt x="5129" y="1200"/>
                  <a:pt x="4909" y="1469"/>
                  <a:pt x="4909" y="1800"/>
                </a:cubicBezTo>
                <a:cubicBezTo>
                  <a:pt x="4909" y="2132"/>
                  <a:pt x="5129" y="2400"/>
                  <a:pt x="5400" y="2400"/>
                </a:cubicBezTo>
                <a:moveTo>
                  <a:pt x="1473" y="18000"/>
                </a:moveTo>
                <a:cubicBezTo>
                  <a:pt x="659" y="18000"/>
                  <a:pt x="0" y="18806"/>
                  <a:pt x="0" y="19800"/>
                </a:cubicBezTo>
                <a:cubicBezTo>
                  <a:pt x="0" y="20794"/>
                  <a:pt x="659" y="21600"/>
                  <a:pt x="1473" y="21600"/>
                </a:cubicBezTo>
                <a:cubicBezTo>
                  <a:pt x="2286" y="21600"/>
                  <a:pt x="2945" y="20794"/>
                  <a:pt x="2945" y="19800"/>
                </a:cubicBezTo>
                <a:cubicBezTo>
                  <a:pt x="2945" y="18806"/>
                  <a:pt x="2286" y="18000"/>
                  <a:pt x="1473" y="18000"/>
                </a:cubicBezTo>
                <a:moveTo>
                  <a:pt x="1473" y="6000"/>
                </a:moveTo>
                <a:cubicBezTo>
                  <a:pt x="659" y="6000"/>
                  <a:pt x="0" y="6807"/>
                  <a:pt x="0" y="7800"/>
                </a:cubicBezTo>
                <a:cubicBezTo>
                  <a:pt x="0" y="8794"/>
                  <a:pt x="659" y="9600"/>
                  <a:pt x="1473" y="9600"/>
                </a:cubicBezTo>
                <a:cubicBezTo>
                  <a:pt x="2286" y="9600"/>
                  <a:pt x="2945" y="8794"/>
                  <a:pt x="2945" y="7800"/>
                </a:cubicBezTo>
                <a:cubicBezTo>
                  <a:pt x="2945" y="6807"/>
                  <a:pt x="2286" y="6000"/>
                  <a:pt x="1473" y="6000"/>
                </a:cubicBezTo>
                <a:moveTo>
                  <a:pt x="1473" y="12000"/>
                </a:moveTo>
                <a:cubicBezTo>
                  <a:pt x="659" y="12000"/>
                  <a:pt x="0" y="12807"/>
                  <a:pt x="0" y="13800"/>
                </a:cubicBezTo>
                <a:cubicBezTo>
                  <a:pt x="0" y="14794"/>
                  <a:pt x="659" y="15600"/>
                  <a:pt x="1473" y="15600"/>
                </a:cubicBezTo>
                <a:cubicBezTo>
                  <a:pt x="2286" y="15600"/>
                  <a:pt x="2945" y="14794"/>
                  <a:pt x="2945" y="13800"/>
                </a:cubicBezTo>
                <a:cubicBezTo>
                  <a:pt x="2945" y="12807"/>
                  <a:pt x="2286" y="12000"/>
                  <a:pt x="1473" y="12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89" name="Shape 2610">
            <a:extLst>
              <a:ext uri="{FF2B5EF4-FFF2-40B4-BE49-F238E27FC236}">
                <a16:creationId xmlns:a16="http://schemas.microsoft.com/office/drawing/2014/main" id="{CCE51367-2051-5641-B669-646864F4B370}"/>
              </a:ext>
            </a:extLst>
          </p:cNvPr>
          <p:cNvSpPr/>
          <p:nvPr userDrawn="1"/>
        </p:nvSpPr>
        <p:spPr>
          <a:xfrm>
            <a:off x="6718300" y="2682875"/>
            <a:ext cx="219075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2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800"/>
                </a:cubicBezTo>
                <a:cubicBezTo>
                  <a:pt x="20618" y="4800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3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2" y="20400"/>
                  <a:pt x="982" y="19863"/>
                  <a:pt x="982" y="19200"/>
                </a:cubicBezTo>
                <a:lnTo>
                  <a:pt x="982" y="7200"/>
                </a:lnTo>
                <a:lnTo>
                  <a:pt x="20618" y="7200"/>
                </a:lnTo>
                <a:cubicBezTo>
                  <a:pt x="20618" y="7200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800"/>
                </a:lnTo>
                <a:cubicBezTo>
                  <a:pt x="21600" y="3474"/>
                  <a:pt x="20721" y="2399"/>
                  <a:pt x="19636" y="239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0" name="Shape 2611">
            <a:extLst>
              <a:ext uri="{FF2B5EF4-FFF2-40B4-BE49-F238E27FC236}">
                <a16:creationId xmlns:a16="http://schemas.microsoft.com/office/drawing/2014/main" id="{757F7214-A6EE-324E-88D1-C64189A667AF}"/>
              </a:ext>
            </a:extLst>
          </p:cNvPr>
          <p:cNvSpPr/>
          <p:nvPr userDrawn="1"/>
        </p:nvSpPr>
        <p:spPr>
          <a:xfrm>
            <a:off x="7137400" y="2673350"/>
            <a:ext cx="219075" cy="1984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161"/>
                </a:moveTo>
                <a:lnTo>
                  <a:pt x="13745" y="2161"/>
                </a:lnTo>
                <a:cubicBezTo>
                  <a:pt x="11782" y="2160"/>
                  <a:pt x="11782" y="0"/>
                  <a:pt x="9818" y="0"/>
                </a:cubicBezTo>
                <a:lnTo>
                  <a:pt x="5891" y="0"/>
                </a:lnTo>
                <a:cubicBezTo>
                  <a:pt x="4806" y="0"/>
                  <a:pt x="3927" y="967"/>
                  <a:pt x="3927" y="2161"/>
                </a:cubicBezTo>
                <a:lnTo>
                  <a:pt x="3927" y="2700"/>
                </a:lnTo>
                <a:cubicBezTo>
                  <a:pt x="3927" y="2999"/>
                  <a:pt x="4147" y="3240"/>
                  <a:pt x="4418" y="3240"/>
                </a:cubicBezTo>
                <a:cubicBezTo>
                  <a:pt x="4690" y="3240"/>
                  <a:pt x="4909" y="2999"/>
                  <a:pt x="4909" y="2700"/>
                </a:cubicBezTo>
                <a:lnTo>
                  <a:pt x="4909" y="2161"/>
                </a:lnTo>
                <a:cubicBezTo>
                  <a:pt x="4909" y="1564"/>
                  <a:pt x="5348" y="1080"/>
                  <a:pt x="5891" y="1080"/>
                </a:cubicBezTo>
                <a:lnTo>
                  <a:pt x="9818" y="1080"/>
                </a:lnTo>
                <a:cubicBezTo>
                  <a:pt x="11291" y="1080"/>
                  <a:pt x="11291" y="3239"/>
                  <a:pt x="13744" y="3240"/>
                </a:cubicBezTo>
                <a:lnTo>
                  <a:pt x="19636" y="3240"/>
                </a:lnTo>
                <a:cubicBezTo>
                  <a:pt x="20178" y="3240"/>
                  <a:pt x="20618" y="3724"/>
                  <a:pt x="20618" y="4321"/>
                </a:cubicBezTo>
                <a:lnTo>
                  <a:pt x="20618" y="15120"/>
                </a:lnTo>
                <a:cubicBezTo>
                  <a:pt x="20618" y="15717"/>
                  <a:pt x="20178" y="16200"/>
                  <a:pt x="19636" y="16200"/>
                </a:cubicBezTo>
                <a:lnTo>
                  <a:pt x="19145" y="16200"/>
                </a:lnTo>
                <a:cubicBezTo>
                  <a:pt x="18874" y="16200"/>
                  <a:pt x="18655" y="16442"/>
                  <a:pt x="18655" y="16740"/>
                </a:cubicBezTo>
                <a:cubicBezTo>
                  <a:pt x="18655" y="17039"/>
                  <a:pt x="18874" y="17280"/>
                  <a:pt x="19145" y="17280"/>
                </a:cubicBezTo>
                <a:lnTo>
                  <a:pt x="19636" y="17280"/>
                </a:lnTo>
                <a:cubicBezTo>
                  <a:pt x="20721" y="17280"/>
                  <a:pt x="21600" y="16314"/>
                  <a:pt x="21600" y="15120"/>
                </a:cubicBezTo>
                <a:lnTo>
                  <a:pt x="21600" y="4321"/>
                </a:lnTo>
                <a:cubicBezTo>
                  <a:pt x="21600" y="3127"/>
                  <a:pt x="20721" y="2161"/>
                  <a:pt x="19636" y="2161"/>
                </a:cubicBezTo>
                <a:moveTo>
                  <a:pt x="16691" y="9720"/>
                </a:moveTo>
                <a:lnTo>
                  <a:pt x="982" y="9720"/>
                </a:lnTo>
                <a:lnTo>
                  <a:pt x="982" y="6481"/>
                </a:lnTo>
                <a:cubicBezTo>
                  <a:pt x="982" y="5884"/>
                  <a:pt x="1421" y="5400"/>
                  <a:pt x="1964" y="5400"/>
                </a:cubicBezTo>
                <a:lnTo>
                  <a:pt x="5891" y="5400"/>
                </a:lnTo>
                <a:cubicBezTo>
                  <a:pt x="7364" y="5400"/>
                  <a:pt x="7364" y="7560"/>
                  <a:pt x="9818" y="7560"/>
                </a:cubicBezTo>
                <a:lnTo>
                  <a:pt x="15709" y="7560"/>
                </a:lnTo>
                <a:cubicBezTo>
                  <a:pt x="16251" y="7560"/>
                  <a:pt x="16691" y="8044"/>
                  <a:pt x="16691" y="8641"/>
                </a:cubicBezTo>
                <a:cubicBezTo>
                  <a:pt x="16691" y="8641"/>
                  <a:pt x="16691" y="9720"/>
                  <a:pt x="16691" y="9720"/>
                </a:cubicBezTo>
                <a:close/>
                <a:moveTo>
                  <a:pt x="16691" y="19440"/>
                </a:moveTo>
                <a:cubicBezTo>
                  <a:pt x="16691" y="20037"/>
                  <a:pt x="16251" y="20520"/>
                  <a:pt x="15709" y="20520"/>
                </a:cubicBezTo>
                <a:lnTo>
                  <a:pt x="1964" y="20520"/>
                </a:lnTo>
                <a:cubicBezTo>
                  <a:pt x="1421" y="20520"/>
                  <a:pt x="982" y="20037"/>
                  <a:pt x="982" y="19440"/>
                </a:cubicBezTo>
                <a:lnTo>
                  <a:pt x="982" y="10801"/>
                </a:lnTo>
                <a:lnTo>
                  <a:pt x="16691" y="10801"/>
                </a:lnTo>
                <a:cubicBezTo>
                  <a:pt x="16691" y="10801"/>
                  <a:pt x="16691" y="19440"/>
                  <a:pt x="16691" y="19440"/>
                </a:cubicBezTo>
                <a:close/>
                <a:moveTo>
                  <a:pt x="15709" y="6481"/>
                </a:moveTo>
                <a:lnTo>
                  <a:pt x="9818" y="6481"/>
                </a:lnTo>
                <a:cubicBezTo>
                  <a:pt x="7855" y="6480"/>
                  <a:pt x="7855" y="4320"/>
                  <a:pt x="5891" y="4320"/>
                </a:cubicBezTo>
                <a:lnTo>
                  <a:pt x="1964" y="4320"/>
                </a:lnTo>
                <a:cubicBezTo>
                  <a:pt x="879" y="4320"/>
                  <a:pt x="0" y="5287"/>
                  <a:pt x="0" y="6481"/>
                </a:cubicBezTo>
                <a:lnTo>
                  <a:pt x="0" y="19440"/>
                </a:lnTo>
                <a:cubicBezTo>
                  <a:pt x="0" y="20634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634"/>
                  <a:pt x="17673" y="19440"/>
                </a:cubicBezTo>
                <a:lnTo>
                  <a:pt x="17673" y="8641"/>
                </a:lnTo>
                <a:cubicBezTo>
                  <a:pt x="17673" y="7447"/>
                  <a:pt x="16794" y="6481"/>
                  <a:pt x="15709" y="6481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1" name="Shape 2612">
            <a:extLst>
              <a:ext uri="{FF2B5EF4-FFF2-40B4-BE49-F238E27FC236}">
                <a16:creationId xmlns:a16="http://schemas.microsoft.com/office/drawing/2014/main" id="{76DD5CC0-F6CB-7441-AD7D-7EEF0D0EED5C}"/>
              </a:ext>
            </a:extLst>
          </p:cNvPr>
          <p:cNvSpPr/>
          <p:nvPr userDrawn="1"/>
        </p:nvSpPr>
        <p:spPr>
          <a:xfrm>
            <a:off x="7554913" y="2682875"/>
            <a:ext cx="220662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3200"/>
                </a:moveTo>
                <a:cubicBezTo>
                  <a:pt x="11071" y="13200"/>
                  <a:pt x="11291" y="13469"/>
                  <a:pt x="11291" y="13800"/>
                </a:cubicBezTo>
                <a:cubicBezTo>
                  <a:pt x="11291" y="14132"/>
                  <a:pt x="11071" y="14400"/>
                  <a:pt x="10800" y="14400"/>
                </a:cubicBezTo>
                <a:cubicBezTo>
                  <a:pt x="10529" y="14400"/>
                  <a:pt x="10309" y="14132"/>
                  <a:pt x="10309" y="13800"/>
                </a:cubicBezTo>
                <a:cubicBezTo>
                  <a:pt x="10309" y="13469"/>
                  <a:pt x="10529" y="13200"/>
                  <a:pt x="10800" y="13200"/>
                </a:cubicBezTo>
                <a:moveTo>
                  <a:pt x="10800" y="15600"/>
                </a:moveTo>
                <a:cubicBezTo>
                  <a:pt x="11613" y="15600"/>
                  <a:pt x="12273" y="14794"/>
                  <a:pt x="12273" y="13800"/>
                </a:cubicBezTo>
                <a:cubicBezTo>
                  <a:pt x="12273" y="12806"/>
                  <a:pt x="11613" y="12000"/>
                  <a:pt x="10800" y="12000"/>
                </a:cubicBezTo>
                <a:cubicBezTo>
                  <a:pt x="9987" y="12000"/>
                  <a:pt x="9327" y="12806"/>
                  <a:pt x="9327" y="13800"/>
                </a:cubicBezTo>
                <a:cubicBezTo>
                  <a:pt x="9327" y="14794"/>
                  <a:pt x="9987" y="15600"/>
                  <a:pt x="10800" y="15600"/>
                </a:cubicBezTo>
                <a:moveTo>
                  <a:pt x="5400" y="13200"/>
                </a:moveTo>
                <a:cubicBezTo>
                  <a:pt x="5671" y="13200"/>
                  <a:pt x="5891" y="13469"/>
                  <a:pt x="5891" y="13800"/>
                </a:cubicBezTo>
                <a:cubicBezTo>
                  <a:pt x="5891" y="14132"/>
                  <a:pt x="5671" y="14400"/>
                  <a:pt x="5400" y="14400"/>
                </a:cubicBezTo>
                <a:cubicBezTo>
                  <a:pt x="5129" y="14400"/>
                  <a:pt x="4909" y="14132"/>
                  <a:pt x="4909" y="13800"/>
                </a:cubicBezTo>
                <a:cubicBezTo>
                  <a:pt x="4909" y="13469"/>
                  <a:pt x="5129" y="13200"/>
                  <a:pt x="5400" y="13200"/>
                </a:cubicBezTo>
                <a:moveTo>
                  <a:pt x="5400" y="15600"/>
                </a:moveTo>
                <a:cubicBezTo>
                  <a:pt x="6213" y="15600"/>
                  <a:pt x="6873" y="14794"/>
                  <a:pt x="6873" y="13800"/>
                </a:cubicBezTo>
                <a:cubicBezTo>
                  <a:pt x="6873" y="12806"/>
                  <a:pt x="6213" y="12000"/>
                  <a:pt x="5400" y="12000"/>
                </a:cubicBezTo>
                <a:cubicBezTo>
                  <a:pt x="4587" y="12000"/>
                  <a:pt x="3927" y="12806"/>
                  <a:pt x="3927" y="13800"/>
                </a:cubicBezTo>
                <a:cubicBezTo>
                  <a:pt x="3927" y="14794"/>
                  <a:pt x="4587" y="15600"/>
                  <a:pt x="5400" y="15600"/>
                </a:cubicBezTo>
                <a:moveTo>
                  <a:pt x="20618" y="6000"/>
                </a:moveTo>
                <a:lnTo>
                  <a:pt x="982" y="6000"/>
                </a:lnTo>
                <a:lnTo>
                  <a:pt x="982" y="2399"/>
                </a:lnTo>
                <a:cubicBezTo>
                  <a:pt x="982" y="1737"/>
                  <a:pt x="1421" y="1200"/>
                  <a:pt x="1964" y="1200"/>
                </a:cubicBezTo>
                <a:lnTo>
                  <a:pt x="6873" y="1200"/>
                </a:lnTo>
                <a:cubicBezTo>
                  <a:pt x="8345" y="1200"/>
                  <a:pt x="8345" y="3600"/>
                  <a:pt x="10800" y="3600"/>
                </a:cubicBezTo>
                <a:lnTo>
                  <a:pt x="19636" y="3600"/>
                </a:lnTo>
                <a:cubicBezTo>
                  <a:pt x="20178" y="3600"/>
                  <a:pt x="20618" y="4137"/>
                  <a:pt x="20618" y="4799"/>
                </a:cubicBezTo>
                <a:cubicBezTo>
                  <a:pt x="20618" y="4799"/>
                  <a:pt x="20618" y="6000"/>
                  <a:pt x="20618" y="6000"/>
                </a:cubicBezTo>
                <a:close/>
                <a:moveTo>
                  <a:pt x="20618" y="19200"/>
                </a:moveTo>
                <a:cubicBezTo>
                  <a:pt x="20618" y="19862"/>
                  <a:pt x="20178" y="20400"/>
                  <a:pt x="19636" y="20400"/>
                </a:cubicBezTo>
                <a:lnTo>
                  <a:pt x="1964" y="20400"/>
                </a:lnTo>
                <a:cubicBezTo>
                  <a:pt x="1421" y="20400"/>
                  <a:pt x="982" y="19862"/>
                  <a:pt x="982" y="19200"/>
                </a:cubicBezTo>
                <a:lnTo>
                  <a:pt x="982" y="7199"/>
                </a:lnTo>
                <a:lnTo>
                  <a:pt x="20618" y="7199"/>
                </a:lnTo>
                <a:cubicBezTo>
                  <a:pt x="20618" y="7199"/>
                  <a:pt x="20618" y="19200"/>
                  <a:pt x="20618" y="19200"/>
                </a:cubicBezTo>
                <a:close/>
                <a:moveTo>
                  <a:pt x="19636" y="2399"/>
                </a:moveTo>
                <a:lnTo>
                  <a:pt x="10800" y="2399"/>
                </a:lnTo>
                <a:cubicBezTo>
                  <a:pt x="8836" y="2399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1074"/>
                  <a:pt x="0" y="2399"/>
                </a:cubicBezTo>
                <a:lnTo>
                  <a:pt x="0" y="19200"/>
                </a:ln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lnTo>
                  <a:pt x="21600" y="4799"/>
                </a:lnTo>
                <a:cubicBezTo>
                  <a:pt x="21600" y="3474"/>
                  <a:pt x="20721" y="2399"/>
                  <a:pt x="19636" y="2399"/>
                </a:cubicBezTo>
                <a:moveTo>
                  <a:pt x="16200" y="13200"/>
                </a:moveTo>
                <a:cubicBezTo>
                  <a:pt x="16471" y="13200"/>
                  <a:pt x="16691" y="13469"/>
                  <a:pt x="16691" y="13800"/>
                </a:cubicBezTo>
                <a:cubicBezTo>
                  <a:pt x="16691" y="14132"/>
                  <a:pt x="16471" y="14400"/>
                  <a:pt x="16200" y="14400"/>
                </a:cubicBezTo>
                <a:cubicBezTo>
                  <a:pt x="15929" y="14400"/>
                  <a:pt x="15709" y="14132"/>
                  <a:pt x="15709" y="13800"/>
                </a:cubicBezTo>
                <a:cubicBezTo>
                  <a:pt x="15709" y="13469"/>
                  <a:pt x="15929" y="13200"/>
                  <a:pt x="16200" y="13200"/>
                </a:cubicBezTo>
                <a:moveTo>
                  <a:pt x="16200" y="15600"/>
                </a:moveTo>
                <a:cubicBezTo>
                  <a:pt x="17013" y="15600"/>
                  <a:pt x="17673" y="14794"/>
                  <a:pt x="17673" y="13800"/>
                </a:cubicBezTo>
                <a:cubicBezTo>
                  <a:pt x="17673" y="12806"/>
                  <a:pt x="17013" y="12000"/>
                  <a:pt x="16200" y="12000"/>
                </a:cubicBezTo>
                <a:cubicBezTo>
                  <a:pt x="15387" y="12000"/>
                  <a:pt x="14727" y="12806"/>
                  <a:pt x="14727" y="13800"/>
                </a:cubicBezTo>
                <a:cubicBezTo>
                  <a:pt x="14727" y="14794"/>
                  <a:pt x="15387" y="15600"/>
                  <a:pt x="16200" y="156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2" name="Shape 2613">
            <a:extLst>
              <a:ext uri="{FF2B5EF4-FFF2-40B4-BE49-F238E27FC236}">
                <a16:creationId xmlns:a16="http://schemas.microsoft.com/office/drawing/2014/main" id="{EC87EE23-6D18-014A-98CB-FE8AD8846B84}"/>
              </a:ext>
            </a:extLst>
          </p:cNvPr>
          <p:cNvSpPr/>
          <p:nvPr userDrawn="1"/>
        </p:nvSpPr>
        <p:spPr>
          <a:xfrm>
            <a:off x="7974013" y="2662238"/>
            <a:ext cx="219075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1964"/>
                </a:moveTo>
                <a:lnTo>
                  <a:pt x="10800" y="1964"/>
                </a:lnTo>
                <a:cubicBezTo>
                  <a:pt x="8836" y="1964"/>
                  <a:pt x="8836" y="0"/>
                  <a:pt x="6873" y="0"/>
                </a:cubicBez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5709"/>
                </a:lnTo>
                <a:cubicBezTo>
                  <a:pt x="0" y="16794"/>
                  <a:pt x="879" y="17673"/>
                  <a:pt x="1964" y="17673"/>
                </a:cubicBezTo>
                <a:lnTo>
                  <a:pt x="6599" y="17673"/>
                </a:lnTo>
                <a:cubicBezTo>
                  <a:pt x="6257" y="17372"/>
                  <a:pt x="5941" y="17046"/>
                  <a:pt x="5656" y="16691"/>
                </a:cubicBezTo>
                <a:lnTo>
                  <a:pt x="1964" y="16691"/>
                </a:lnTo>
                <a:cubicBezTo>
                  <a:pt x="1422" y="16691"/>
                  <a:pt x="982" y="16252"/>
                  <a:pt x="982" y="15709"/>
                </a:cubicBezTo>
                <a:lnTo>
                  <a:pt x="982" y="5891"/>
                </a:lnTo>
                <a:lnTo>
                  <a:pt x="6599" y="5891"/>
                </a:lnTo>
                <a:cubicBezTo>
                  <a:pt x="7023" y="5517"/>
                  <a:pt x="7484" y="5185"/>
                  <a:pt x="7982" y="4909"/>
                </a:cubicBezTo>
                <a:lnTo>
                  <a:pt x="982" y="4909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6873" y="982"/>
                </a:lnTo>
                <a:cubicBezTo>
                  <a:pt x="8345" y="982"/>
                  <a:pt x="8345" y="2946"/>
                  <a:pt x="10800" y="2946"/>
                </a:cubicBezTo>
                <a:lnTo>
                  <a:pt x="19636" y="2946"/>
                </a:lnTo>
                <a:cubicBezTo>
                  <a:pt x="20178" y="2946"/>
                  <a:pt x="20618" y="3385"/>
                  <a:pt x="20618" y="3927"/>
                </a:cubicBezTo>
                <a:lnTo>
                  <a:pt x="20618" y="4909"/>
                </a:lnTo>
                <a:lnTo>
                  <a:pt x="15582" y="4909"/>
                </a:lnTo>
                <a:cubicBezTo>
                  <a:pt x="16080" y="5185"/>
                  <a:pt x="16541" y="5517"/>
                  <a:pt x="16965" y="5891"/>
                </a:cubicBezTo>
                <a:lnTo>
                  <a:pt x="20618" y="5891"/>
                </a:ln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8766" y="16691"/>
                </a:lnTo>
                <a:lnTo>
                  <a:pt x="19738" y="17663"/>
                </a:lnTo>
                <a:cubicBezTo>
                  <a:pt x="20774" y="17609"/>
                  <a:pt x="21600" y="16759"/>
                  <a:pt x="21600" y="15709"/>
                </a:cubicBezTo>
                <a:lnTo>
                  <a:pt x="21600" y="3927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11782" y="17673"/>
                </a:moveTo>
                <a:cubicBezTo>
                  <a:pt x="8529" y="17673"/>
                  <a:pt x="5891" y="15036"/>
                  <a:pt x="5891" y="11782"/>
                </a:cubicBezTo>
                <a:cubicBezTo>
                  <a:pt x="5891" y="8529"/>
                  <a:pt x="8529" y="5891"/>
                  <a:pt x="11782" y="5891"/>
                </a:cubicBezTo>
                <a:cubicBezTo>
                  <a:pt x="15035" y="5891"/>
                  <a:pt x="17673" y="8529"/>
                  <a:pt x="17673" y="11782"/>
                </a:cubicBezTo>
                <a:cubicBezTo>
                  <a:pt x="17673" y="15036"/>
                  <a:pt x="15035" y="17673"/>
                  <a:pt x="11782" y="17673"/>
                </a:cubicBezTo>
                <a:moveTo>
                  <a:pt x="16972" y="16278"/>
                </a:moveTo>
                <a:cubicBezTo>
                  <a:pt x="18018" y="15072"/>
                  <a:pt x="18655" y="13503"/>
                  <a:pt x="18655" y="11782"/>
                </a:cubicBezTo>
                <a:cubicBezTo>
                  <a:pt x="18655" y="7987"/>
                  <a:pt x="15578" y="4910"/>
                  <a:pt x="11782" y="4910"/>
                </a:cubicBezTo>
                <a:cubicBezTo>
                  <a:pt x="7986" y="4910"/>
                  <a:pt x="4909" y="7987"/>
                  <a:pt x="4909" y="11782"/>
                </a:cubicBezTo>
                <a:cubicBezTo>
                  <a:pt x="4909" y="15578"/>
                  <a:pt x="7986" y="18655"/>
                  <a:pt x="11782" y="18655"/>
                </a:cubicBezTo>
                <a:cubicBezTo>
                  <a:pt x="13503" y="18655"/>
                  <a:pt x="15072" y="18017"/>
                  <a:pt x="16278" y="16972"/>
                </a:cubicBezTo>
                <a:lnTo>
                  <a:pt x="16972" y="17666"/>
                </a:lnTo>
                <a:cubicBezTo>
                  <a:pt x="16969" y="17668"/>
                  <a:pt x="16967" y="17671"/>
                  <a:pt x="16965" y="17673"/>
                </a:cubicBezTo>
                <a:lnTo>
                  <a:pt x="16979" y="17673"/>
                </a:lnTo>
                <a:lnTo>
                  <a:pt x="20762" y="21457"/>
                </a:lnTo>
                <a:cubicBezTo>
                  <a:pt x="20851" y="21546"/>
                  <a:pt x="20974" y="21600"/>
                  <a:pt x="21109" y="21600"/>
                </a:cubicBezTo>
                <a:cubicBezTo>
                  <a:pt x="21380" y="21600"/>
                  <a:pt x="21600" y="21381"/>
                  <a:pt x="21600" y="21109"/>
                </a:cubicBezTo>
                <a:cubicBezTo>
                  <a:pt x="21600" y="20974"/>
                  <a:pt x="21545" y="20851"/>
                  <a:pt x="21456" y="20762"/>
                </a:cubicBezTo>
                <a:cubicBezTo>
                  <a:pt x="21456" y="20762"/>
                  <a:pt x="16972" y="16278"/>
                  <a:pt x="16972" y="16278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3" name="Shape 2614">
            <a:extLst>
              <a:ext uri="{FF2B5EF4-FFF2-40B4-BE49-F238E27FC236}">
                <a16:creationId xmlns:a16="http://schemas.microsoft.com/office/drawing/2014/main" id="{76AFCA5F-038E-0B41-809F-D0DE0092A6C2}"/>
              </a:ext>
            </a:extLst>
          </p:cNvPr>
          <p:cNvSpPr/>
          <p:nvPr userDrawn="1"/>
        </p:nvSpPr>
        <p:spPr>
          <a:xfrm>
            <a:off x="8393113" y="2662238"/>
            <a:ext cx="219075" cy="2206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958" y="17505"/>
                </a:moveTo>
                <a:cubicBezTo>
                  <a:pt x="17372" y="16944"/>
                  <a:pt x="16242" y="15945"/>
                  <a:pt x="15117" y="15413"/>
                </a:cubicBezTo>
                <a:cubicBezTo>
                  <a:pt x="14189" y="14975"/>
                  <a:pt x="13657" y="14531"/>
                  <a:pt x="13491" y="14057"/>
                </a:cubicBezTo>
                <a:cubicBezTo>
                  <a:pt x="13377" y="13728"/>
                  <a:pt x="13428" y="13351"/>
                  <a:pt x="13649" y="12904"/>
                </a:cubicBezTo>
                <a:cubicBezTo>
                  <a:pt x="13815" y="12567"/>
                  <a:pt x="13972" y="12286"/>
                  <a:pt x="14117" y="12028"/>
                </a:cubicBezTo>
                <a:cubicBezTo>
                  <a:pt x="14730" y="10934"/>
                  <a:pt x="15203" y="10145"/>
                  <a:pt x="15203" y="7348"/>
                </a:cubicBezTo>
                <a:cubicBezTo>
                  <a:pt x="15203" y="3162"/>
                  <a:pt x="12787" y="2951"/>
                  <a:pt x="12309" y="2951"/>
                </a:cubicBezTo>
                <a:cubicBezTo>
                  <a:pt x="11917" y="2951"/>
                  <a:pt x="11672" y="3037"/>
                  <a:pt x="11435" y="3121"/>
                </a:cubicBezTo>
                <a:cubicBezTo>
                  <a:pt x="11175" y="3213"/>
                  <a:pt x="10907" y="3309"/>
                  <a:pt x="10296" y="3319"/>
                </a:cubicBezTo>
                <a:cubicBezTo>
                  <a:pt x="9190" y="3337"/>
                  <a:pt x="6873" y="3375"/>
                  <a:pt x="6873" y="7226"/>
                </a:cubicBezTo>
                <a:cubicBezTo>
                  <a:pt x="6873" y="9919"/>
                  <a:pt x="7574" y="11156"/>
                  <a:pt x="8125" y="12150"/>
                </a:cubicBezTo>
                <a:cubicBezTo>
                  <a:pt x="8266" y="12404"/>
                  <a:pt x="8399" y="12645"/>
                  <a:pt x="8505" y="12885"/>
                </a:cubicBezTo>
                <a:cubicBezTo>
                  <a:pt x="8973" y="13949"/>
                  <a:pt x="8631" y="14693"/>
                  <a:pt x="7426" y="15224"/>
                </a:cubicBezTo>
                <a:cubicBezTo>
                  <a:pt x="5905" y="15897"/>
                  <a:pt x="5188" y="16247"/>
                  <a:pt x="3693" y="17562"/>
                </a:cubicBezTo>
                <a:cubicBezTo>
                  <a:pt x="2017" y="15800"/>
                  <a:pt x="982" y="134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3395"/>
                  <a:pt x="19603" y="15749"/>
                  <a:pt x="17958" y="17505"/>
                </a:cubicBezTo>
                <a:moveTo>
                  <a:pt x="10800" y="20618"/>
                </a:moveTo>
                <a:cubicBezTo>
                  <a:pt x="8356" y="20618"/>
                  <a:pt x="6125" y="19720"/>
                  <a:pt x="4407" y="18242"/>
                </a:cubicBezTo>
                <a:cubicBezTo>
                  <a:pt x="5730" y="17084"/>
                  <a:pt x="6362" y="16767"/>
                  <a:pt x="7823" y="16122"/>
                </a:cubicBezTo>
                <a:cubicBezTo>
                  <a:pt x="9515" y="15375"/>
                  <a:pt x="10091" y="14051"/>
                  <a:pt x="9403" y="12489"/>
                </a:cubicBezTo>
                <a:cubicBezTo>
                  <a:pt x="9279" y="12208"/>
                  <a:pt x="9136" y="11949"/>
                  <a:pt x="8984" y="11674"/>
                </a:cubicBezTo>
                <a:cubicBezTo>
                  <a:pt x="8461" y="10732"/>
                  <a:pt x="7855" y="9665"/>
                  <a:pt x="7855" y="7226"/>
                </a:cubicBezTo>
                <a:cubicBezTo>
                  <a:pt x="7855" y="4341"/>
                  <a:pt x="9224" y="4318"/>
                  <a:pt x="10312" y="4300"/>
                </a:cubicBezTo>
                <a:cubicBezTo>
                  <a:pt x="11084" y="4287"/>
                  <a:pt x="11461" y="4154"/>
                  <a:pt x="11763" y="4047"/>
                </a:cubicBezTo>
                <a:cubicBezTo>
                  <a:pt x="11964" y="3975"/>
                  <a:pt x="12086" y="3933"/>
                  <a:pt x="12309" y="3933"/>
                </a:cubicBezTo>
                <a:cubicBezTo>
                  <a:pt x="13218" y="3933"/>
                  <a:pt x="14221" y="4830"/>
                  <a:pt x="14221" y="7348"/>
                </a:cubicBezTo>
                <a:cubicBezTo>
                  <a:pt x="14221" y="9888"/>
                  <a:pt x="13840" y="10513"/>
                  <a:pt x="13261" y="11548"/>
                </a:cubicBezTo>
                <a:cubicBezTo>
                  <a:pt x="13108" y="11820"/>
                  <a:pt x="12943" y="12115"/>
                  <a:pt x="12768" y="12470"/>
                </a:cubicBezTo>
                <a:cubicBezTo>
                  <a:pt x="12430" y="13155"/>
                  <a:pt x="12362" y="13798"/>
                  <a:pt x="12565" y="14380"/>
                </a:cubicBezTo>
                <a:cubicBezTo>
                  <a:pt x="12825" y="15126"/>
                  <a:pt x="13502" y="15737"/>
                  <a:pt x="14696" y="16302"/>
                </a:cubicBezTo>
                <a:cubicBezTo>
                  <a:pt x="15675" y="16764"/>
                  <a:pt x="16700" y="17667"/>
                  <a:pt x="17251" y="18189"/>
                </a:cubicBezTo>
                <a:cubicBezTo>
                  <a:pt x="15525" y="19697"/>
                  <a:pt x="13272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4" name="Shape 2615">
            <a:extLst>
              <a:ext uri="{FF2B5EF4-FFF2-40B4-BE49-F238E27FC236}">
                <a16:creationId xmlns:a16="http://schemas.microsoft.com/office/drawing/2014/main" id="{1D88E98B-A702-924A-B952-06F96988DCC2}"/>
              </a:ext>
            </a:extLst>
          </p:cNvPr>
          <p:cNvSpPr/>
          <p:nvPr userDrawn="1"/>
        </p:nvSpPr>
        <p:spPr>
          <a:xfrm>
            <a:off x="4625975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93" y="17878"/>
                </a:moveTo>
                <a:cubicBezTo>
                  <a:pt x="16514" y="16546"/>
                  <a:pt x="15177" y="15812"/>
                  <a:pt x="14084" y="15323"/>
                </a:cubicBezTo>
                <a:cubicBezTo>
                  <a:pt x="13842" y="15214"/>
                  <a:pt x="13687" y="15099"/>
                  <a:pt x="13598" y="14990"/>
                </a:cubicBezTo>
                <a:cubicBezTo>
                  <a:pt x="15238" y="14959"/>
                  <a:pt x="16521" y="14237"/>
                  <a:pt x="16581" y="14203"/>
                </a:cubicBezTo>
                <a:cubicBezTo>
                  <a:pt x="16751" y="14106"/>
                  <a:pt x="16846" y="13918"/>
                  <a:pt x="16826" y="13724"/>
                </a:cubicBezTo>
                <a:cubicBezTo>
                  <a:pt x="16807" y="13546"/>
                  <a:pt x="16693" y="13394"/>
                  <a:pt x="16530" y="13325"/>
                </a:cubicBezTo>
                <a:cubicBezTo>
                  <a:pt x="16461" y="13275"/>
                  <a:pt x="15663" y="12629"/>
                  <a:pt x="15663" y="9051"/>
                </a:cubicBezTo>
                <a:cubicBezTo>
                  <a:pt x="15663" y="5000"/>
                  <a:pt x="14115" y="2945"/>
                  <a:pt x="11061" y="2945"/>
                </a:cubicBezTo>
                <a:cubicBezTo>
                  <a:pt x="8481" y="2945"/>
                  <a:pt x="5845" y="3642"/>
                  <a:pt x="5845" y="8806"/>
                </a:cubicBezTo>
                <a:cubicBezTo>
                  <a:pt x="5845" y="12555"/>
                  <a:pt x="5219" y="13278"/>
                  <a:pt x="5122" y="13367"/>
                </a:cubicBezTo>
                <a:cubicBezTo>
                  <a:pt x="4957" y="13416"/>
                  <a:pt x="4826" y="13551"/>
                  <a:pt x="4784" y="13723"/>
                </a:cubicBezTo>
                <a:cubicBezTo>
                  <a:pt x="4734" y="13935"/>
                  <a:pt x="4828" y="14153"/>
                  <a:pt x="5015" y="14262"/>
                </a:cubicBezTo>
                <a:cubicBezTo>
                  <a:pt x="6396" y="15064"/>
                  <a:pt x="7482" y="15136"/>
                  <a:pt x="8065" y="15091"/>
                </a:cubicBezTo>
                <a:cubicBezTo>
                  <a:pt x="7994" y="15151"/>
                  <a:pt x="7850" y="15241"/>
                  <a:pt x="7564" y="15335"/>
                </a:cubicBezTo>
                <a:cubicBezTo>
                  <a:pt x="6211" y="15776"/>
                  <a:pt x="4766" y="16807"/>
                  <a:pt x="3958" y="17834"/>
                </a:cubicBezTo>
                <a:cubicBezTo>
                  <a:pt x="2125" y="16050"/>
                  <a:pt x="982" y="13560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3584"/>
                  <a:pt x="19454" y="16092"/>
                  <a:pt x="17593" y="17878"/>
                </a:cubicBezTo>
                <a:moveTo>
                  <a:pt x="10800" y="20618"/>
                </a:moveTo>
                <a:cubicBezTo>
                  <a:pt x="8489" y="20618"/>
                  <a:pt x="6370" y="19815"/>
                  <a:pt x="4693" y="18480"/>
                </a:cubicBezTo>
                <a:cubicBezTo>
                  <a:pt x="5360" y="17604"/>
                  <a:pt x="6693" y="16652"/>
                  <a:pt x="7869" y="16268"/>
                </a:cubicBezTo>
                <a:cubicBezTo>
                  <a:pt x="8578" y="16037"/>
                  <a:pt x="8988" y="15688"/>
                  <a:pt x="9087" y="15232"/>
                </a:cubicBezTo>
                <a:cubicBezTo>
                  <a:pt x="9214" y="14656"/>
                  <a:pt x="8775" y="14230"/>
                  <a:pt x="8725" y="14183"/>
                </a:cubicBezTo>
                <a:cubicBezTo>
                  <a:pt x="8597" y="14065"/>
                  <a:pt x="8412" y="14025"/>
                  <a:pt x="8246" y="14075"/>
                </a:cubicBezTo>
                <a:cubicBezTo>
                  <a:pt x="8208" y="14086"/>
                  <a:pt x="7406" y="14309"/>
                  <a:pt x="6089" y="13714"/>
                </a:cubicBezTo>
                <a:cubicBezTo>
                  <a:pt x="6486" y="13026"/>
                  <a:pt x="6826" y="11618"/>
                  <a:pt x="6826" y="8806"/>
                </a:cubicBezTo>
                <a:cubicBezTo>
                  <a:pt x="6826" y="4301"/>
                  <a:pt x="8829" y="3928"/>
                  <a:pt x="11061" y="3928"/>
                </a:cubicBezTo>
                <a:cubicBezTo>
                  <a:pt x="12615" y="3928"/>
                  <a:pt x="14681" y="4458"/>
                  <a:pt x="14681" y="9051"/>
                </a:cubicBezTo>
                <a:cubicBezTo>
                  <a:pt x="14681" y="11662"/>
                  <a:pt x="15092" y="12966"/>
                  <a:pt x="15499" y="13617"/>
                </a:cubicBezTo>
                <a:cubicBezTo>
                  <a:pt x="14943" y="13829"/>
                  <a:pt x="14058" y="14076"/>
                  <a:pt x="13097" y="13993"/>
                </a:cubicBezTo>
                <a:cubicBezTo>
                  <a:pt x="12883" y="13971"/>
                  <a:pt x="12690" y="14092"/>
                  <a:pt x="12605" y="14285"/>
                </a:cubicBezTo>
                <a:cubicBezTo>
                  <a:pt x="12420" y="14704"/>
                  <a:pt x="12408" y="15649"/>
                  <a:pt x="13683" y="16219"/>
                </a:cubicBezTo>
                <a:cubicBezTo>
                  <a:pt x="14677" y="16664"/>
                  <a:pt x="15893" y="17331"/>
                  <a:pt x="16850" y="18522"/>
                </a:cubicBezTo>
                <a:cubicBezTo>
                  <a:pt x="15182" y="19831"/>
                  <a:pt x="13085" y="20618"/>
                  <a:pt x="10800" y="20618"/>
                </a:cubicBezTo>
                <a:moveTo>
                  <a:pt x="10800" y="0"/>
                </a:moveTo>
                <a:cubicBezTo>
                  <a:pt x="4835" y="0"/>
                  <a:pt x="0" y="4836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6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5" name="Shape 2616">
            <a:extLst>
              <a:ext uri="{FF2B5EF4-FFF2-40B4-BE49-F238E27FC236}">
                <a16:creationId xmlns:a16="http://schemas.microsoft.com/office/drawing/2014/main" id="{0B32AE94-76F0-7941-9B95-9F29F517EA3A}"/>
              </a:ext>
            </a:extLst>
          </p:cNvPr>
          <p:cNvSpPr/>
          <p:nvPr userDrawn="1"/>
        </p:nvSpPr>
        <p:spPr>
          <a:xfrm>
            <a:off x="5045075" y="3090863"/>
            <a:ext cx="219075" cy="200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16" y="20520"/>
                </a:moveTo>
                <a:cubicBezTo>
                  <a:pt x="1258" y="18675"/>
                  <a:pt x="2752" y="17923"/>
                  <a:pt x="4191" y="17361"/>
                </a:cubicBezTo>
                <a:cubicBezTo>
                  <a:pt x="5156" y="17087"/>
                  <a:pt x="6884" y="15971"/>
                  <a:pt x="6884" y="13567"/>
                </a:cubicBezTo>
                <a:cubicBezTo>
                  <a:pt x="6884" y="11510"/>
                  <a:pt x="6113" y="10507"/>
                  <a:pt x="5698" y="9969"/>
                </a:cubicBezTo>
                <a:cubicBezTo>
                  <a:pt x="5646" y="9902"/>
                  <a:pt x="5599" y="9842"/>
                  <a:pt x="5562" y="9786"/>
                </a:cubicBezTo>
                <a:cubicBezTo>
                  <a:pt x="5550" y="9769"/>
                  <a:pt x="5538" y="9752"/>
                  <a:pt x="5526" y="9735"/>
                </a:cubicBezTo>
                <a:cubicBezTo>
                  <a:pt x="5491" y="9662"/>
                  <a:pt x="5297" y="9177"/>
                  <a:pt x="5553" y="8011"/>
                </a:cubicBezTo>
                <a:cubicBezTo>
                  <a:pt x="5604" y="7777"/>
                  <a:pt x="5583" y="7531"/>
                  <a:pt x="5493" y="7312"/>
                </a:cubicBezTo>
                <a:cubicBezTo>
                  <a:pt x="5249" y="6721"/>
                  <a:pt x="4603" y="5151"/>
                  <a:pt x="5035" y="3988"/>
                </a:cubicBezTo>
                <a:cubicBezTo>
                  <a:pt x="5619" y="2411"/>
                  <a:pt x="6140" y="2099"/>
                  <a:pt x="7085" y="1642"/>
                </a:cubicBezTo>
                <a:cubicBezTo>
                  <a:pt x="7132" y="1619"/>
                  <a:pt x="7177" y="1592"/>
                  <a:pt x="7220" y="1562"/>
                </a:cubicBezTo>
                <a:cubicBezTo>
                  <a:pt x="7458" y="1393"/>
                  <a:pt x="8233" y="1080"/>
                  <a:pt x="9029" y="1080"/>
                </a:cubicBezTo>
                <a:cubicBezTo>
                  <a:pt x="9467" y="1080"/>
                  <a:pt x="9840" y="1172"/>
                  <a:pt x="10137" y="1353"/>
                </a:cubicBezTo>
                <a:cubicBezTo>
                  <a:pt x="10491" y="1569"/>
                  <a:pt x="10825" y="1968"/>
                  <a:pt x="11308" y="3213"/>
                </a:cubicBezTo>
                <a:cubicBezTo>
                  <a:pt x="11991" y="4974"/>
                  <a:pt x="11820" y="6477"/>
                  <a:pt x="11347" y="7186"/>
                </a:cubicBezTo>
                <a:cubicBezTo>
                  <a:pt x="11175" y="7442"/>
                  <a:pt x="11116" y="7769"/>
                  <a:pt x="11184" y="8078"/>
                </a:cubicBezTo>
                <a:cubicBezTo>
                  <a:pt x="11422" y="9164"/>
                  <a:pt x="11247" y="9602"/>
                  <a:pt x="11210" y="9679"/>
                </a:cubicBezTo>
                <a:cubicBezTo>
                  <a:pt x="11181" y="9712"/>
                  <a:pt x="11153" y="9748"/>
                  <a:pt x="11129" y="9786"/>
                </a:cubicBezTo>
                <a:cubicBezTo>
                  <a:pt x="11091" y="9842"/>
                  <a:pt x="11044" y="9902"/>
                  <a:pt x="10992" y="9969"/>
                </a:cubicBezTo>
                <a:cubicBezTo>
                  <a:pt x="10578" y="10507"/>
                  <a:pt x="9806" y="11510"/>
                  <a:pt x="9806" y="13567"/>
                </a:cubicBezTo>
                <a:cubicBezTo>
                  <a:pt x="9806" y="15972"/>
                  <a:pt x="11535" y="17087"/>
                  <a:pt x="12500" y="17361"/>
                </a:cubicBezTo>
                <a:cubicBezTo>
                  <a:pt x="13925" y="17916"/>
                  <a:pt x="15432" y="18665"/>
                  <a:pt x="15675" y="20520"/>
                </a:cubicBezTo>
                <a:cubicBezTo>
                  <a:pt x="15675" y="20520"/>
                  <a:pt x="1016" y="20520"/>
                  <a:pt x="1016" y="20520"/>
                </a:cubicBezTo>
                <a:close/>
                <a:moveTo>
                  <a:pt x="12782" y="16326"/>
                </a:moveTo>
                <a:cubicBezTo>
                  <a:pt x="12782" y="16326"/>
                  <a:pt x="10788" y="15813"/>
                  <a:pt x="10788" y="13567"/>
                </a:cubicBezTo>
                <a:cubicBezTo>
                  <a:pt x="10788" y="11595"/>
                  <a:pt x="11607" y="10900"/>
                  <a:pt x="11923" y="10420"/>
                </a:cubicBezTo>
                <a:cubicBezTo>
                  <a:pt x="11923" y="10420"/>
                  <a:pt x="12573" y="9806"/>
                  <a:pt x="12138" y="7825"/>
                </a:cubicBezTo>
                <a:cubicBezTo>
                  <a:pt x="12863" y="6740"/>
                  <a:pt x="12999" y="4821"/>
                  <a:pt x="12211" y="2789"/>
                </a:cubicBezTo>
                <a:cubicBezTo>
                  <a:pt x="11716" y="1514"/>
                  <a:pt x="11279" y="815"/>
                  <a:pt x="10613" y="409"/>
                </a:cubicBezTo>
                <a:cubicBezTo>
                  <a:pt x="10124" y="111"/>
                  <a:pt x="9569" y="0"/>
                  <a:pt x="9029" y="0"/>
                </a:cubicBezTo>
                <a:cubicBezTo>
                  <a:pt x="8023" y="0"/>
                  <a:pt x="7070" y="384"/>
                  <a:pt x="6690" y="653"/>
                </a:cubicBezTo>
                <a:cubicBezTo>
                  <a:pt x="5576" y="1192"/>
                  <a:pt x="4828" y="1688"/>
                  <a:pt x="4126" y="3579"/>
                </a:cubicBezTo>
                <a:cubicBezTo>
                  <a:pt x="3556" y="5114"/>
                  <a:pt x="4241" y="6891"/>
                  <a:pt x="4598" y="7757"/>
                </a:cubicBezTo>
                <a:cubicBezTo>
                  <a:pt x="4163" y="9739"/>
                  <a:pt x="4767" y="10420"/>
                  <a:pt x="4767" y="10420"/>
                </a:cubicBezTo>
                <a:cubicBezTo>
                  <a:pt x="5083" y="10900"/>
                  <a:pt x="5903" y="11595"/>
                  <a:pt x="5903" y="13567"/>
                </a:cubicBezTo>
                <a:cubicBezTo>
                  <a:pt x="5903" y="15813"/>
                  <a:pt x="3909" y="16326"/>
                  <a:pt x="3909" y="16326"/>
                </a:cubicBezTo>
                <a:cubicBezTo>
                  <a:pt x="2642" y="16817"/>
                  <a:pt x="0" y="17821"/>
                  <a:pt x="0" y="21060"/>
                </a:cubicBezTo>
                <a:cubicBezTo>
                  <a:pt x="0" y="21060"/>
                  <a:pt x="0" y="21600"/>
                  <a:pt x="491" y="21600"/>
                </a:cubicBezTo>
                <a:lnTo>
                  <a:pt x="16200" y="21600"/>
                </a:lnTo>
                <a:cubicBezTo>
                  <a:pt x="16691" y="21600"/>
                  <a:pt x="16691" y="21060"/>
                  <a:pt x="16691" y="21060"/>
                </a:cubicBezTo>
                <a:cubicBezTo>
                  <a:pt x="16691" y="17821"/>
                  <a:pt x="14048" y="16817"/>
                  <a:pt x="12782" y="16326"/>
                </a:cubicBezTo>
                <a:moveTo>
                  <a:pt x="18035" y="15774"/>
                </a:moveTo>
                <a:cubicBezTo>
                  <a:pt x="18035" y="15774"/>
                  <a:pt x="16217" y="15312"/>
                  <a:pt x="16217" y="13291"/>
                </a:cubicBezTo>
                <a:cubicBezTo>
                  <a:pt x="16217" y="11515"/>
                  <a:pt x="17087" y="10890"/>
                  <a:pt x="17376" y="10458"/>
                </a:cubicBezTo>
                <a:cubicBezTo>
                  <a:pt x="17376" y="10458"/>
                  <a:pt x="17968" y="9906"/>
                  <a:pt x="17572" y="8122"/>
                </a:cubicBezTo>
                <a:cubicBezTo>
                  <a:pt x="18232" y="7146"/>
                  <a:pt x="18387" y="5419"/>
                  <a:pt x="17669" y="3590"/>
                </a:cubicBezTo>
                <a:cubicBezTo>
                  <a:pt x="17218" y="2442"/>
                  <a:pt x="16666" y="1814"/>
                  <a:pt x="16059" y="1449"/>
                </a:cubicBezTo>
                <a:cubicBezTo>
                  <a:pt x="15612" y="1180"/>
                  <a:pt x="15107" y="1081"/>
                  <a:pt x="14614" y="1081"/>
                </a:cubicBezTo>
                <a:cubicBezTo>
                  <a:pt x="13880" y="1081"/>
                  <a:pt x="13182" y="1301"/>
                  <a:pt x="12753" y="1514"/>
                </a:cubicBezTo>
                <a:cubicBezTo>
                  <a:pt x="12878" y="1781"/>
                  <a:pt x="12997" y="2064"/>
                  <a:pt x="13115" y="2366"/>
                </a:cubicBezTo>
                <a:cubicBezTo>
                  <a:pt x="13131" y="2409"/>
                  <a:pt x="13143" y="2453"/>
                  <a:pt x="13159" y="2496"/>
                </a:cubicBezTo>
                <a:cubicBezTo>
                  <a:pt x="13436" y="2360"/>
                  <a:pt x="13994" y="2160"/>
                  <a:pt x="14614" y="2160"/>
                </a:cubicBezTo>
                <a:cubicBezTo>
                  <a:pt x="15001" y="2160"/>
                  <a:pt x="15328" y="2239"/>
                  <a:pt x="15588" y="2396"/>
                </a:cubicBezTo>
                <a:cubicBezTo>
                  <a:pt x="15893" y="2579"/>
                  <a:pt x="16347" y="2947"/>
                  <a:pt x="16767" y="4019"/>
                </a:cubicBezTo>
                <a:cubicBezTo>
                  <a:pt x="17366" y="5541"/>
                  <a:pt x="17207" y="6853"/>
                  <a:pt x="16784" y="7478"/>
                </a:cubicBezTo>
                <a:cubicBezTo>
                  <a:pt x="16610" y="7736"/>
                  <a:pt x="16549" y="8067"/>
                  <a:pt x="16618" y="8379"/>
                </a:cubicBezTo>
                <a:cubicBezTo>
                  <a:pt x="16817" y="9273"/>
                  <a:pt x="16689" y="9648"/>
                  <a:pt x="16656" y="9723"/>
                </a:cubicBezTo>
                <a:cubicBezTo>
                  <a:pt x="16631" y="9754"/>
                  <a:pt x="16607" y="9786"/>
                  <a:pt x="16584" y="9820"/>
                </a:cubicBezTo>
                <a:cubicBezTo>
                  <a:pt x="16565" y="9848"/>
                  <a:pt x="16497" y="9929"/>
                  <a:pt x="16447" y="9988"/>
                </a:cubicBezTo>
                <a:cubicBezTo>
                  <a:pt x="16023" y="10488"/>
                  <a:pt x="15236" y="11419"/>
                  <a:pt x="15236" y="13291"/>
                </a:cubicBezTo>
                <a:cubicBezTo>
                  <a:pt x="15236" y="15520"/>
                  <a:pt x="16851" y="16555"/>
                  <a:pt x="17757" y="16810"/>
                </a:cubicBezTo>
                <a:cubicBezTo>
                  <a:pt x="19050" y="17307"/>
                  <a:pt x="20311" y="17926"/>
                  <a:pt x="20570" y="19440"/>
                </a:cubicBezTo>
                <a:lnTo>
                  <a:pt x="17464" y="19440"/>
                </a:lnTo>
                <a:cubicBezTo>
                  <a:pt x="17553" y="19773"/>
                  <a:pt x="17615" y="20132"/>
                  <a:pt x="17645" y="20520"/>
                </a:cubicBezTo>
                <a:lnTo>
                  <a:pt x="21152" y="20520"/>
                </a:lnTo>
                <a:cubicBezTo>
                  <a:pt x="21600" y="20520"/>
                  <a:pt x="21600" y="20034"/>
                  <a:pt x="21600" y="20034"/>
                </a:cubicBezTo>
                <a:cubicBezTo>
                  <a:pt x="21600" y="17119"/>
                  <a:pt x="19191" y="16215"/>
                  <a:pt x="18035" y="157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6" name="Shape 2617">
            <a:extLst>
              <a:ext uri="{FF2B5EF4-FFF2-40B4-BE49-F238E27FC236}">
                <a16:creationId xmlns:a16="http://schemas.microsoft.com/office/drawing/2014/main" id="{E1B380CA-9E51-EA40-A7FF-285D0FF63E85}"/>
              </a:ext>
            </a:extLst>
          </p:cNvPr>
          <p:cNvSpPr/>
          <p:nvPr userDrawn="1"/>
        </p:nvSpPr>
        <p:spPr>
          <a:xfrm>
            <a:off x="5462588" y="3101975"/>
            <a:ext cx="220662" cy="1793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7" name="Shape 2618">
            <a:extLst>
              <a:ext uri="{FF2B5EF4-FFF2-40B4-BE49-F238E27FC236}">
                <a16:creationId xmlns:a16="http://schemas.microsoft.com/office/drawing/2014/main" id="{5C2E56C5-EE24-EC49-A5FD-3D4E63129BB2}"/>
              </a:ext>
            </a:extLst>
          </p:cNvPr>
          <p:cNvSpPr/>
          <p:nvPr userDrawn="1"/>
        </p:nvSpPr>
        <p:spPr>
          <a:xfrm>
            <a:off x="5881688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8" name="Shape 2619">
            <a:extLst>
              <a:ext uri="{FF2B5EF4-FFF2-40B4-BE49-F238E27FC236}">
                <a16:creationId xmlns:a16="http://schemas.microsoft.com/office/drawing/2014/main" id="{B6BB1F79-47FD-1244-BB52-6C2CD556ECE2}"/>
              </a:ext>
            </a:extLst>
          </p:cNvPr>
          <p:cNvSpPr/>
          <p:nvPr userDrawn="1"/>
        </p:nvSpPr>
        <p:spPr>
          <a:xfrm>
            <a:off x="6300788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83" extrusionOk="0">
                <a:moveTo>
                  <a:pt x="12364" y="11941"/>
                </a:moveTo>
                <a:lnTo>
                  <a:pt x="13062" y="14033"/>
                </a:lnTo>
                <a:lnTo>
                  <a:pt x="11365" y="12790"/>
                </a:lnTo>
                <a:lnTo>
                  <a:pt x="10785" y="12365"/>
                </a:lnTo>
                <a:lnTo>
                  <a:pt x="10205" y="12790"/>
                </a:lnTo>
                <a:lnTo>
                  <a:pt x="8508" y="14033"/>
                </a:lnTo>
                <a:lnTo>
                  <a:pt x="9206" y="11941"/>
                </a:lnTo>
                <a:lnTo>
                  <a:pt x="9426" y="11282"/>
                </a:lnTo>
                <a:lnTo>
                  <a:pt x="8877" y="10856"/>
                </a:lnTo>
                <a:lnTo>
                  <a:pt x="7511" y="9794"/>
                </a:lnTo>
                <a:lnTo>
                  <a:pt x="9790" y="9794"/>
                </a:lnTo>
                <a:lnTo>
                  <a:pt x="10030" y="9160"/>
                </a:lnTo>
                <a:lnTo>
                  <a:pt x="10785" y="7162"/>
                </a:lnTo>
                <a:lnTo>
                  <a:pt x="11540" y="9160"/>
                </a:lnTo>
                <a:lnTo>
                  <a:pt x="11779" y="9794"/>
                </a:lnTo>
                <a:lnTo>
                  <a:pt x="14059" y="9794"/>
                </a:lnTo>
                <a:lnTo>
                  <a:pt x="12692" y="10856"/>
                </a:lnTo>
                <a:lnTo>
                  <a:pt x="12144" y="11282"/>
                </a:lnTo>
                <a:cubicBezTo>
                  <a:pt x="12144" y="11282"/>
                  <a:pt x="12364" y="11941"/>
                  <a:pt x="12364" y="11941"/>
                </a:cubicBezTo>
                <a:close/>
                <a:moveTo>
                  <a:pt x="12458" y="8813"/>
                </a:moveTo>
                <a:lnTo>
                  <a:pt x="10785" y="4384"/>
                </a:lnTo>
                <a:lnTo>
                  <a:pt x="9111" y="8813"/>
                </a:lnTo>
                <a:lnTo>
                  <a:pt x="4649" y="8813"/>
                </a:lnTo>
                <a:lnTo>
                  <a:pt x="8275" y="11631"/>
                </a:lnTo>
                <a:lnTo>
                  <a:pt x="6601" y="16647"/>
                </a:lnTo>
                <a:lnTo>
                  <a:pt x="10785" y="13582"/>
                </a:lnTo>
                <a:lnTo>
                  <a:pt x="14969" y="16647"/>
                </a:lnTo>
                <a:lnTo>
                  <a:pt x="13295" y="11631"/>
                </a:lnTo>
                <a:lnTo>
                  <a:pt x="16921" y="8813"/>
                </a:lnTo>
                <a:cubicBezTo>
                  <a:pt x="16921" y="8813"/>
                  <a:pt x="12458" y="8813"/>
                  <a:pt x="12458" y="8813"/>
                </a:cubicBezTo>
                <a:close/>
                <a:moveTo>
                  <a:pt x="10800" y="20592"/>
                </a:moveTo>
                <a:cubicBezTo>
                  <a:pt x="9796" y="20381"/>
                  <a:pt x="982" y="17399"/>
                  <a:pt x="982" y="12263"/>
                </a:cubicBezTo>
                <a:cubicBezTo>
                  <a:pt x="982" y="7469"/>
                  <a:pt x="2322" y="2919"/>
                  <a:pt x="2778" y="1179"/>
                </a:cubicBezTo>
                <a:cubicBezTo>
                  <a:pt x="4022" y="1719"/>
                  <a:pt x="7232" y="2943"/>
                  <a:pt x="10800" y="2943"/>
                </a:cubicBezTo>
                <a:cubicBezTo>
                  <a:pt x="14368" y="2943"/>
                  <a:pt x="17579" y="1719"/>
                  <a:pt x="18823" y="1179"/>
                </a:cubicBezTo>
                <a:cubicBezTo>
                  <a:pt x="19278" y="2918"/>
                  <a:pt x="20618" y="7466"/>
                  <a:pt x="20618" y="12263"/>
                </a:cubicBezTo>
                <a:cubicBezTo>
                  <a:pt x="20618" y="17393"/>
                  <a:pt x="11803" y="20381"/>
                  <a:pt x="10800" y="20592"/>
                </a:cubicBezTo>
                <a:moveTo>
                  <a:pt x="19618" y="356"/>
                </a:moveTo>
                <a:cubicBezTo>
                  <a:pt x="19577" y="216"/>
                  <a:pt x="19477" y="101"/>
                  <a:pt x="19343" y="42"/>
                </a:cubicBezTo>
                <a:cubicBezTo>
                  <a:pt x="19210" y="-17"/>
                  <a:pt x="19057" y="-13"/>
                  <a:pt x="18926" y="52"/>
                </a:cubicBezTo>
                <a:cubicBezTo>
                  <a:pt x="18888" y="71"/>
                  <a:pt x="15053" y="1962"/>
                  <a:pt x="10800" y="1962"/>
                </a:cubicBezTo>
                <a:cubicBezTo>
                  <a:pt x="6556" y="1962"/>
                  <a:pt x="2712" y="71"/>
                  <a:pt x="2674" y="52"/>
                </a:cubicBezTo>
                <a:cubicBezTo>
                  <a:pt x="2543" y="-13"/>
                  <a:pt x="2391" y="-17"/>
                  <a:pt x="2257" y="42"/>
                </a:cubicBezTo>
                <a:cubicBezTo>
                  <a:pt x="2124" y="101"/>
                  <a:pt x="2023" y="216"/>
                  <a:pt x="1983" y="356"/>
                </a:cubicBezTo>
                <a:cubicBezTo>
                  <a:pt x="1963" y="426"/>
                  <a:pt x="0" y="6376"/>
                  <a:pt x="0" y="12263"/>
                </a:cubicBezTo>
                <a:cubicBezTo>
                  <a:pt x="0" y="18484"/>
                  <a:pt x="10271" y="21491"/>
                  <a:pt x="10708" y="21575"/>
                </a:cubicBezTo>
                <a:cubicBezTo>
                  <a:pt x="10739" y="21580"/>
                  <a:pt x="10770" y="21583"/>
                  <a:pt x="10800" y="21583"/>
                </a:cubicBezTo>
                <a:cubicBezTo>
                  <a:pt x="10831" y="21583"/>
                  <a:pt x="10862" y="21580"/>
                  <a:pt x="10892" y="21575"/>
                </a:cubicBezTo>
                <a:cubicBezTo>
                  <a:pt x="11329" y="21491"/>
                  <a:pt x="21600" y="18484"/>
                  <a:pt x="21600" y="12263"/>
                </a:cubicBezTo>
                <a:cubicBezTo>
                  <a:pt x="21600" y="6376"/>
                  <a:pt x="19637" y="426"/>
                  <a:pt x="19618" y="35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99" name="Shape 2620">
            <a:extLst>
              <a:ext uri="{FF2B5EF4-FFF2-40B4-BE49-F238E27FC236}">
                <a16:creationId xmlns:a16="http://schemas.microsoft.com/office/drawing/2014/main" id="{237704C2-B0CF-F74D-971B-BE6CCBAF650B}"/>
              </a:ext>
            </a:extLst>
          </p:cNvPr>
          <p:cNvSpPr/>
          <p:nvPr userDrawn="1"/>
        </p:nvSpPr>
        <p:spPr>
          <a:xfrm>
            <a:off x="6718300" y="3090863"/>
            <a:ext cx="219075" cy="2000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144" extrusionOk="0">
                <a:moveTo>
                  <a:pt x="20618" y="7406"/>
                </a:moveTo>
                <a:lnTo>
                  <a:pt x="13580" y="7406"/>
                </a:lnTo>
                <a:cubicBezTo>
                  <a:pt x="13156" y="6803"/>
                  <a:pt x="12718" y="6095"/>
                  <a:pt x="12319" y="5293"/>
                </a:cubicBezTo>
                <a:lnTo>
                  <a:pt x="20618" y="5293"/>
                </a:lnTo>
                <a:cubicBezTo>
                  <a:pt x="20618" y="5293"/>
                  <a:pt x="20618" y="7406"/>
                  <a:pt x="20618" y="7406"/>
                </a:cubicBezTo>
                <a:close/>
                <a:moveTo>
                  <a:pt x="19636" y="13747"/>
                </a:moveTo>
                <a:lnTo>
                  <a:pt x="11291" y="13747"/>
                </a:lnTo>
                <a:lnTo>
                  <a:pt x="11291" y="8463"/>
                </a:lnTo>
                <a:lnTo>
                  <a:pt x="13090" y="8463"/>
                </a:lnTo>
                <a:cubicBezTo>
                  <a:pt x="14022" y="9712"/>
                  <a:pt x="14815" y="10437"/>
                  <a:pt x="14882" y="10497"/>
                </a:cubicBezTo>
                <a:cubicBezTo>
                  <a:pt x="15009" y="10610"/>
                  <a:pt x="15174" y="10644"/>
                  <a:pt x="15323" y="10601"/>
                </a:cubicBezTo>
                <a:cubicBezTo>
                  <a:pt x="15418" y="10574"/>
                  <a:pt x="15505" y="10516"/>
                  <a:pt x="15573" y="10429"/>
                </a:cubicBezTo>
                <a:cubicBezTo>
                  <a:pt x="15746" y="10205"/>
                  <a:pt x="15718" y="9871"/>
                  <a:pt x="15510" y="9684"/>
                </a:cubicBezTo>
                <a:cubicBezTo>
                  <a:pt x="15498" y="9674"/>
                  <a:pt x="15023" y="9238"/>
                  <a:pt x="14383" y="8463"/>
                </a:cubicBezTo>
                <a:lnTo>
                  <a:pt x="19636" y="8463"/>
                </a:lnTo>
                <a:cubicBezTo>
                  <a:pt x="19636" y="8463"/>
                  <a:pt x="19636" y="13747"/>
                  <a:pt x="19636" y="13747"/>
                </a:cubicBezTo>
                <a:close/>
                <a:moveTo>
                  <a:pt x="19636" y="20087"/>
                </a:moveTo>
                <a:lnTo>
                  <a:pt x="11291" y="20087"/>
                </a:lnTo>
                <a:lnTo>
                  <a:pt x="11291" y="14803"/>
                </a:lnTo>
                <a:lnTo>
                  <a:pt x="19636" y="14803"/>
                </a:lnTo>
                <a:cubicBezTo>
                  <a:pt x="19636" y="14803"/>
                  <a:pt x="19636" y="20087"/>
                  <a:pt x="19636" y="20087"/>
                </a:cubicBezTo>
                <a:close/>
                <a:moveTo>
                  <a:pt x="11291" y="5461"/>
                </a:moveTo>
                <a:cubicBezTo>
                  <a:pt x="11626" y="6178"/>
                  <a:pt x="11991" y="6828"/>
                  <a:pt x="12360" y="7406"/>
                </a:cubicBezTo>
                <a:lnTo>
                  <a:pt x="11291" y="7406"/>
                </a:lnTo>
                <a:cubicBezTo>
                  <a:pt x="11291" y="7406"/>
                  <a:pt x="11291" y="5461"/>
                  <a:pt x="11291" y="5461"/>
                </a:cubicBezTo>
                <a:close/>
                <a:moveTo>
                  <a:pt x="12871" y="1481"/>
                </a:moveTo>
                <a:cubicBezTo>
                  <a:pt x="14045" y="751"/>
                  <a:pt x="15436" y="979"/>
                  <a:pt x="15979" y="1990"/>
                </a:cubicBezTo>
                <a:cubicBezTo>
                  <a:pt x="16343" y="2668"/>
                  <a:pt x="16223" y="3523"/>
                  <a:pt x="15755" y="4236"/>
                </a:cubicBezTo>
                <a:lnTo>
                  <a:pt x="11845" y="4236"/>
                </a:lnTo>
                <a:cubicBezTo>
                  <a:pt x="11740" y="3975"/>
                  <a:pt x="11641" y="3708"/>
                  <a:pt x="11550" y="3432"/>
                </a:cubicBezTo>
                <a:cubicBezTo>
                  <a:pt x="11653" y="2691"/>
                  <a:pt x="12120" y="1947"/>
                  <a:pt x="12871" y="1481"/>
                </a:cubicBezTo>
                <a:moveTo>
                  <a:pt x="10309" y="7406"/>
                </a:moveTo>
                <a:lnTo>
                  <a:pt x="9224" y="7406"/>
                </a:lnTo>
                <a:cubicBezTo>
                  <a:pt x="9600" y="6819"/>
                  <a:pt x="9970" y="6158"/>
                  <a:pt x="10309" y="5429"/>
                </a:cubicBezTo>
                <a:cubicBezTo>
                  <a:pt x="10309" y="5429"/>
                  <a:pt x="10309" y="7406"/>
                  <a:pt x="10309" y="7406"/>
                </a:cubicBezTo>
                <a:close/>
                <a:moveTo>
                  <a:pt x="10309" y="13747"/>
                </a:moveTo>
                <a:lnTo>
                  <a:pt x="1964" y="13747"/>
                </a:lnTo>
                <a:lnTo>
                  <a:pt x="1964" y="8463"/>
                </a:lnTo>
                <a:lnTo>
                  <a:pt x="7202" y="8463"/>
                </a:lnTo>
                <a:cubicBezTo>
                  <a:pt x="6563" y="9238"/>
                  <a:pt x="6087" y="9674"/>
                  <a:pt x="6075" y="9684"/>
                </a:cubicBezTo>
                <a:cubicBezTo>
                  <a:pt x="5867" y="9871"/>
                  <a:pt x="5839" y="10205"/>
                  <a:pt x="6012" y="10429"/>
                </a:cubicBezTo>
                <a:cubicBezTo>
                  <a:pt x="6080" y="10516"/>
                  <a:pt x="6167" y="10574"/>
                  <a:pt x="6261" y="10601"/>
                </a:cubicBezTo>
                <a:cubicBezTo>
                  <a:pt x="6411" y="10644"/>
                  <a:pt x="6575" y="10610"/>
                  <a:pt x="6703" y="10497"/>
                </a:cubicBezTo>
                <a:cubicBezTo>
                  <a:pt x="6770" y="10437"/>
                  <a:pt x="7563" y="9712"/>
                  <a:pt x="8495" y="8463"/>
                </a:cubicBezTo>
                <a:lnTo>
                  <a:pt x="10309" y="8463"/>
                </a:lnTo>
                <a:cubicBezTo>
                  <a:pt x="10309" y="8463"/>
                  <a:pt x="10309" y="13747"/>
                  <a:pt x="10309" y="13747"/>
                </a:cubicBezTo>
                <a:close/>
                <a:moveTo>
                  <a:pt x="10309" y="20087"/>
                </a:moveTo>
                <a:lnTo>
                  <a:pt x="1964" y="20087"/>
                </a:lnTo>
                <a:lnTo>
                  <a:pt x="1964" y="14803"/>
                </a:lnTo>
                <a:lnTo>
                  <a:pt x="10309" y="14803"/>
                </a:lnTo>
                <a:cubicBezTo>
                  <a:pt x="10309" y="14803"/>
                  <a:pt x="10309" y="20087"/>
                  <a:pt x="10309" y="20087"/>
                </a:cubicBezTo>
                <a:close/>
                <a:moveTo>
                  <a:pt x="982" y="7406"/>
                </a:moveTo>
                <a:lnTo>
                  <a:pt x="982" y="5293"/>
                </a:lnTo>
                <a:lnTo>
                  <a:pt x="9266" y="5293"/>
                </a:lnTo>
                <a:cubicBezTo>
                  <a:pt x="8867" y="6095"/>
                  <a:pt x="8429" y="6803"/>
                  <a:pt x="8005" y="7406"/>
                </a:cubicBezTo>
                <a:cubicBezTo>
                  <a:pt x="8005" y="7406"/>
                  <a:pt x="982" y="7406"/>
                  <a:pt x="982" y="7406"/>
                </a:cubicBezTo>
                <a:close/>
                <a:moveTo>
                  <a:pt x="5606" y="1990"/>
                </a:moveTo>
                <a:cubicBezTo>
                  <a:pt x="6148" y="980"/>
                  <a:pt x="7540" y="751"/>
                  <a:pt x="8714" y="1481"/>
                </a:cubicBezTo>
                <a:cubicBezTo>
                  <a:pt x="9465" y="1948"/>
                  <a:pt x="9931" y="2692"/>
                  <a:pt x="10035" y="3433"/>
                </a:cubicBezTo>
                <a:cubicBezTo>
                  <a:pt x="9944" y="3708"/>
                  <a:pt x="9845" y="3975"/>
                  <a:pt x="9740" y="4236"/>
                </a:cubicBezTo>
                <a:lnTo>
                  <a:pt x="5830" y="4236"/>
                </a:lnTo>
                <a:cubicBezTo>
                  <a:pt x="5362" y="3523"/>
                  <a:pt x="5242" y="2668"/>
                  <a:pt x="5606" y="1990"/>
                </a:cubicBezTo>
                <a:moveTo>
                  <a:pt x="20618" y="4236"/>
                </a:moveTo>
                <a:lnTo>
                  <a:pt x="16874" y="4236"/>
                </a:lnTo>
                <a:cubicBezTo>
                  <a:pt x="17259" y="3325"/>
                  <a:pt x="17284" y="2310"/>
                  <a:pt x="16829" y="1461"/>
                </a:cubicBezTo>
                <a:cubicBezTo>
                  <a:pt x="16015" y="-54"/>
                  <a:pt x="14024" y="-456"/>
                  <a:pt x="12380" y="565"/>
                </a:cubicBezTo>
                <a:cubicBezTo>
                  <a:pt x="11747" y="959"/>
                  <a:pt x="11277" y="1511"/>
                  <a:pt x="10965" y="2122"/>
                </a:cubicBezTo>
                <a:cubicBezTo>
                  <a:pt x="10949" y="2115"/>
                  <a:pt x="10937" y="2103"/>
                  <a:pt x="10920" y="2098"/>
                </a:cubicBezTo>
                <a:cubicBezTo>
                  <a:pt x="10909" y="2095"/>
                  <a:pt x="10899" y="2097"/>
                  <a:pt x="10888" y="2095"/>
                </a:cubicBezTo>
                <a:cubicBezTo>
                  <a:pt x="10861" y="2089"/>
                  <a:pt x="10834" y="2089"/>
                  <a:pt x="10806" y="2088"/>
                </a:cubicBezTo>
                <a:cubicBezTo>
                  <a:pt x="10782" y="2089"/>
                  <a:pt x="10759" y="2089"/>
                  <a:pt x="10735" y="2093"/>
                </a:cubicBezTo>
                <a:cubicBezTo>
                  <a:pt x="10712" y="2096"/>
                  <a:pt x="10689" y="2090"/>
                  <a:pt x="10665" y="2098"/>
                </a:cubicBezTo>
                <a:cubicBezTo>
                  <a:pt x="10648" y="2103"/>
                  <a:pt x="10636" y="2115"/>
                  <a:pt x="10620" y="2122"/>
                </a:cubicBezTo>
                <a:cubicBezTo>
                  <a:pt x="10307" y="1511"/>
                  <a:pt x="9837" y="959"/>
                  <a:pt x="9205" y="566"/>
                </a:cubicBezTo>
                <a:cubicBezTo>
                  <a:pt x="7561" y="-456"/>
                  <a:pt x="5569" y="-54"/>
                  <a:pt x="4755" y="1461"/>
                </a:cubicBezTo>
                <a:cubicBezTo>
                  <a:pt x="4301" y="2310"/>
                  <a:pt x="4325" y="3325"/>
                  <a:pt x="4711" y="4236"/>
                </a:cubicBezTo>
                <a:lnTo>
                  <a:pt x="982" y="4236"/>
                </a:lnTo>
                <a:cubicBezTo>
                  <a:pt x="440" y="4236"/>
                  <a:pt x="0" y="4709"/>
                  <a:pt x="0" y="5293"/>
                </a:cubicBezTo>
                <a:lnTo>
                  <a:pt x="0" y="7406"/>
                </a:lnTo>
                <a:cubicBezTo>
                  <a:pt x="0" y="7990"/>
                  <a:pt x="440" y="8463"/>
                  <a:pt x="982" y="8463"/>
                </a:cubicBezTo>
                <a:lnTo>
                  <a:pt x="982" y="20087"/>
                </a:lnTo>
                <a:cubicBezTo>
                  <a:pt x="982" y="20671"/>
                  <a:pt x="1422" y="21144"/>
                  <a:pt x="1964" y="21144"/>
                </a:cubicBezTo>
                <a:lnTo>
                  <a:pt x="19636" y="21144"/>
                </a:lnTo>
                <a:cubicBezTo>
                  <a:pt x="20178" y="21144"/>
                  <a:pt x="20618" y="20671"/>
                  <a:pt x="20618" y="20087"/>
                </a:cubicBezTo>
                <a:lnTo>
                  <a:pt x="20618" y="8463"/>
                </a:lnTo>
                <a:cubicBezTo>
                  <a:pt x="21160" y="8463"/>
                  <a:pt x="21600" y="7990"/>
                  <a:pt x="21600" y="7406"/>
                </a:cubicBezTo>
                <a:lnTo>
                  <a:pt x="21600" y="5293"/>
                </a:lnTo>
                <a:cubicBezTo>
                  <a:pt x="21600" y="4709"/>
                  <a:pt x="21160" y="4236"/>
                  <a:pt x="20618" y="423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0" name="Shape 2621">
            <a:extLst>
              <a:ext uri="{FF2B5EF4-FFF2-40B4-BE49-F238E27FC236}">
                <a16:creationId xmlns:a16="http://schemas.microsoft.com/office/drawing/2014/main" id="{ECB319F7-C0DA-0441-9111-1EEAA2DDC6B3}"/>
              </a:ext>
            </a:extLst>
          </p:cNvPr>
          <p:cNvSpPr/>
          <p:nvPr userDrawn="1"/>
        </p:nvSpPr>
        <p:spPr>
          <a:xfrm>
            <a:off x="7137400" y="3121025"/>
            <a:ext cx="219075" cy="139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057"/>
                </a:moveTo>
                <a:cubicBezTo>
                  <a:pt x="5378" y="20057"/>
                  <a:pt x="982" y="13445"/>
                  <a:pt x="982" y="10800"/>
                </a:cubicBezTo>
                <a:cubicBezTo>
                  <a:pt x="982" y="8155"/>
                  <a:pt x="5378" y="1543"/>
                  <a:pt x="10800" y="1543"/>
                </a:cubicBezTo>
                <a:cubicBezTo>
                  <a:pt x="16223" y="1543"/>
                  <a:pt x="20618" y="8155"/>
                  <a:pt x="20618" y="10800"/>
                </a:cubicBezTo>
                <a:cubicBezTo>
                  <a:pt x="20618" y="13445"/>
                  <a:pt x="16223" y="20057"/>
                  <a:pt x="10800" y="20057"/>
                </a:cubicBezTo>
                <a:moveTo>
                  <a:pt x="10800" y="0"/>
                </a:moveTo>
                <a:cubicBezTo>
                  <a:pt x="4835" y="0"/>
                  <a:pt x="0" y="7714"/>
                  <a:pt x="0" y="10800"/>
                </a:cubicBezTo>
                <a:cubicBezTo>
                  <a:pt x="0" y="13886"/>
                  <a:pt x="4835" y="21600"/>
                  <a:pt x="10800" y="21600"/>
                </a:cubicBezTo>
                <a:cubicBezTo>
                  <a:pt x="16765" y="21600"/>
                  <a:pt x="21600" y="13886"/>
                  <a:pt x="21600" y="10800"/>
                </a:cubicBezTo>
                <a:cubicBezTo>
                  <a:pt x="21600" y="7714"/>
                  <a:pt x="16765" y="0"/>
                  <a:pt x="10800" y="0"/>
                </a:cubicBezTo>
                <a:moveTo>
                  <a:pt x="10800" y="16971"/>
                </a:moveTo>
                <a:cubicBezTo>
                  <a:pt x="8631" y="16971"/>
                  <a:pt x="6873" y="14209"/>
                  <a:pt x="6873" y="10800"/>
                </a:cubicBezTo>
                <a:cubicBezTo>
                  <a:pt x="6873" y="7392"/>
                  <a:pt x="8631" y="4629"/>
                  <a:pt x="10800" y="4629"/>
                </a:cubicBezTo>
                <a:cubicBezTo>
                  <a:pt x="12969" y="4629"/>
                  <a:pt x="14727" y="7392"/>
                  <a:pt x="14727" y="10800"/>
                </a:cubicBezTo>
                <a:cubicBezTo>
                  <a:pt x="14727" y="14209"/>
                  <a:pt x="12969" y="16971"/>
                  <a:pt x="10800" y="16971"/>
                </a:cubicBezTo>
                <a:moveTo>
                  <a:pt x="10800" y="3087"/>
                </a:moveTo>
                <a:cubicBezTo>
                  <a:pt x="8088" y="3087"/>
                  <a:pt x="5891" y="6540"/>
                  <a:pt x="5891" y="10800"/>
                </a:cubicBezTo>
                <a:cubicBezTo>
                  <a:pt x="5891" y="15061"/>
                  <a:pt x="8088" y="18514"/>
                  <a:pt x="10800" y="18514"/>
                </a:cubicBezTo>
                <a:cubicBezTo>
                  <a:pt x="13512" y="18514"/>
                  <a:pt x="15709" y="15061"/>
                  <a:pt x="15709" y="10800"/>
                </a:cubicBezTo>
                <a:cubicBezTo>
                  <a:pt x="15709" y="6540"/>
                  <a:pt x="13512" y="3087"/>
                  <a:pt x="10800" y="3087"/>
                </a:cubicBezTo>
                <a:moveTo>
                  <a:pt x="10800" y="8486"/>
                </a:moveTo>
                <a:cubicBezTo>
                  <a:pt x="9987" y="8486"/>
                  <a:pt x="9327" y="9523"/>
                  <a:pt x="9327" y="10800"/>
                </a:cubicBezTo>
                <a:cubicBezTo>
                  <a:pt x="9327" y="12078"/>
                  <a:pt x="9987" y="13114"/>
                  <a:pt x="10800" y="13114"/>
                </a:cubicBezTo>
                <a:cubicBezTo>
                  <a:pt x="11613" y="13114"/>
                  <a:pt x="12273" y="12078"/>
                  <a:pt x="12273" y="10800"/>
                </a:cubicBezTo>
                <a:cubicBezTo>
                  <a:pt x="12273" y="9523"/>
                  <a:pt x="11613" y="8486"/>
                  <a:pt x="10800" y="8486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1" name="Shape 2622">
            <a:extLst>
              <a:ext uri="{FF2B5EF4-FFF2-40B4-BE49-F238E27FC236}">
                <a16:creationId xmlns:a16="http://schemas.microsoft.com/office/drawing/2014/main" id="{3479D06F-D5D5-5C44-BF55-4C63BC9D1A28}"/>
              </a:ext>
            </a:extLst>
          </p:cNvPr>
          <p:cNvSpPr/>
          <p:nvPr userDrawn="1"/>
        </p:nvSpPr>
        <p:spPr>
          <a:xfrm>
            <a:off x="7554913" y="3081338"/>
            <a:ext cx="220662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79" y="17044"/>
                </a:moveTo>
                <a:cubicBezTo>
                  <a:pt x="9428" y="17174"/>
                  <a:pt x="9252" y="17274"/>
                  <a:pt x="9050" y="17344"/>
                </a:cubicBezTo>
                <a:cubicBezTo>
                  <a:pt x="8849" y="17415"/>
                  <a:pt x="8636" y="17450"/>
                  <a:pt x="8413" y="17450"/>
                </a:cubicBezTo>
                <a:cubicBezTo>
                  <a:pt x="7887" y="17450"/>
                  <a:pt x="7488" y="17288"/>
                  <a:pt x="7214" y="16966"/>
                </a:cubicBezTo>
                <a:cubicBezTo>
                  <a:pt x="6941" y="16644"/>
                  <a:pt x="6797" y="16226"/>
                  <a:pt x="6782" y="15715"/>
                </a:cubicBezTo>
                <a:lnTo>
                  <a:pt x="5864" y="15715"/>
                </a:lnTo>
                <a:cubicBezTo>
                  <a:pt x="5857" y="16122"/>
                  <a:pt x="5913" y="16486"/>
                  <a:pt x="6032" y="16805"/>
                </a:cubicBezTo>
                <a:cubicBezTo>
                  <a:pt x="6151" y="17123"/>
                  <a:pt x="6321" y="17393"/>
                  <a:pt x="6545" y="17611"/>
                </a:cubicBezTo>
                <a:cubicBezTo>
                  <a:pt x="6767" y="17830"/>
                  <a:pt x="7038" y="17995"/>
                  <a:pt x="7355" y="18106"/>
                </a:cubicBezTo>
                <a:cubicBezTo>
                  <a:pt x="7671" y="18218"/>
                  <a:pt x="8024" y="18273"/>
                  <a:pt x="8413" y="18273"/>
                </a:cubicBezTo>
                <a:cubicBezTo>
                  <a:pt x="8773" y="18273"/>
                  <a:pt x="9113" y="18223"/>
                  <a:pt x="9434" y="18123"/>
                </a:cubicBezTo>
                <a:cubicBezTo>
                  <a:pt x="9754" y="18023"/>
                  <a:pt x="10033" y="17873"/>
                  <a:pt x="10271" y="17672"/>
                </a:cubicBezTo>
                <a:cubicBezTo>
                  <a:pt x="10509" y="17472"/>
                  <a:pt x="10697" y="17222"/>
                  <a:pt x="10837" y="16922"/>
                </a:cubicBezTo>
                <a:cubicBezTo>
                  <a:pt x="10978" y="16621"/>
                  <a:pt x="11048" y="16275"/>
                  <a:pt x="11048" y="15881"/>
                </a:cubicBezTo>
                <a:cubicBezTo>
                  <a:pt x="11048" y="15407"/>
                  <a:pt x="10935" y="14995"/>
                  <a:pt x="10708" y="14646"/>
                </a:cubicBezTo>
                <a:cubicBezTo>
                  <a:pt x="10481" y="14298"/>
                  <a:pt x="10134" y="14072"/>
                  <a:pt x="9666" y="13968"/>
                </a:cubicBezTo>
                <a:lnTo>
                  <a:pt x="9666" y="13946"/>
                </a:lnTo>
                <a:cubicBezTo>
                  <a:pt x="9968" y="13805"/>
                  <a:pt x="10220" y="13597"/>
                  <a:pt x="10422" y="13323"/>
                </a:cubicBezTo>
                <a:cubicBezTo>
                  <a:pt x="10624" y="13048"/>
                  <a:pt x="10724" y="12734"/>
                  <a:pt x="10724" y="12377"/>
                </a:cubicBezTo>
                <a:cubicBezTo>
                  <a:pt x="10724" y="12014"/>
                  <a:pt x="10665" y="11698"/>
                  <a:pt x="10546" y="11432"/>
                </a:cubicBezTo>
                <a:cubicBezTo>
                  <a:pt x="10427" y="11165"/>
                  <a:pt x="10263" y="10946"/>
                  <a:pt x="10055" y="10776"/>
                </a:cubicBezTo>
                <a:cubicBezTo>
                  <a:pt x="9846" y="10605"/>
                  <a:pt x="9599" y="10477"/>
                  <a:pt x="9315" y="10392"/>
                </a:cubicBezTo>
                <a:cubicBezTo>
                  <a:pt x="9030" y="10306"/>
                  <a:pt x="8722" y="10264"/>
                  <a:pt x="8391" y="10264"/>
                </a:cubicBezTo>
                <a:cubicBezTo>
                  <a:pt x="8010" y="10264"/>
                  <a:pt x="7673" y="10326"/>
                  <a:pt x="7382" y="10453"/>
                </a:cubicBezTo>
                <a:cubicBezTo>
                  <a:pt x="7090" y="10579"/>
                  <a:pt x="6847" y="10753"/>
                  <a:pt x="6653" y="10976"/>
                </a:cubicBezTo>
                <a:cubicBezTo>
                  <a:pt x="6459" y="11198"/>
                  <a:pt x="6309" y="11466"/>
                  <a:pt x="6204" y="11777"/>
                </a:cubicBezTo>
                <a:cubicBezTo>
                  <a:pt x="6100" y="12088"/>
                  <a:pt x="6040" y="12433"/>
                  <a:pt x="6026" y="12811"/>
                </a:cubicBezTo>
                <a:lnTo>
                  <a:pt x="6944" y="12811"/>
                </a:lnTo>
                <a:cubicBezTo>
                  <a:pt x="6944" y="12581"/>
                  <a:pt x="6972" y="12363"/>
                  <a:pt x="7031" y="12155"/>
                </a:cubicBezTo>
                <a:cubicBezTo>
                  <a:pt x="7088" y="11947"/>
                  <a:pt x="7177" y="11766"/>
                  <a:pt x="7296" y="11610"/>
                </a:cubicBezTo>
                <a:cubicBezTo>
                  <a:pt x="7414" y="11454"/>
                  <a:pt x="7565" y="11330"/>
                  <a:pt x="7749" y="11237"/>
                </a:cubicBezTo>
                <a:cubicBezTo>
                  <a:pt x="7932" y="11144"/>
                  <a:pt x="8147" y="11098"/>
                  <a:pt x="8391" y="11098"/>
                </a:cubicBezTo>
                <a:cubicBezTo>
                  <a:pt x="8780" y="11098"/>
                  <a:pt x="9104" y="11204"/>
                  <a:pt x="9364" y="11415"/>
                </a:cubicBezTo>
                <a:cubicBezTo>
                  <a:pt x="9623" y="11627"/>
                  <a:pt x="9752" y="11943"/>
                  <a:pt x="9752" y="12366"/>
                </a:cubicBezTo>
                <a:cubicBezTo>
                  <a:pt x="9752" y="12574"/>
                  <a:pt x="9713" y="12759"/>
                  <a:pt x="9634" y="12922"/>
                </a:cubicBezTo>
                <a:cubicBezTo>
                  <a:pt x="9554" y="13086"/>
                  <a:pt x="9448" y="13221"/>
                  <a:pt x="9315" y="13329"/>
                </a:cubicBezTo>
                <a:cubicBezTo>
                  <a:pt x="9182" y="13436"/>
                  <a:pt x="9027" y="13517"/>
                  <a:pt x="8851" y="13574"/>
                </a:cubicBezTo>
                <a:cubicBezTo>
                  <a:pt x="8674" y="13629"/>
                  <a:pt x="8488" y="13657"/>
                  <a:pt x="8294" y="13657"/>
                </a:cubicBezTo>
                <a:lnTo>
                  <a:pt x="7992" y="13657"/>
                </a:lnTo>
                <a:cubicBezTo>
                  <a:pt x="7963" y="13657"/>
                  <a:pt x="7930" y="13653"/>
                  <a:pt x="7895" y="13645"/>
                </a:cubicBezTo>
                <a:lnTo>
                  <a:pt x="7895" y="14447"/>
                </a:lnTo>
                <a:cubicBezTo>
                  <a:pt x="8067" y="14424"/>
                  <a:pt x="8251" y="14413"/>
                  <a:pt x="8445" y="14413"/>
                </a:cubicBezTo>
                <a:cubicBezTo>
                  <a:pt x="8676" y="14413"/>
                  <a:pt x="8890" y="14444"/>
                  <a:pt x="9088" y="14507"/>
                </a:cubicBezTo>
                <a:cubicBezTo>
                  <a:pt x="9286" y="14571"/>
                  <a:pt x="9457" y="14667"/>
                  <a:pt x="9601" y="14797"/>
                </a:cubicBezTo>
                <a:cubicBezTo>
                  <a:pt x="9745" y="14927"/>
                  <a:pt x="9860" y="15086"/>
                  <a:pt x="9947" y="15275"/>
                </a:cubicBezTo>
                <a:cubicBezTo>
                  <a:pt x="10033" y="15464"/>
                  <a:pt x="10076" y="15682"/>
                  <a:pt x="10076" y="15926"/>
                </a:cubicBezTo>
                <a:cubicBezTo>
                  <a:pt x="10076" y="16163"/>
                  <a:pt x="10031" y="16377"/>
                  <a:pt x="9941" y="16565"/>
                </a:cubicBezTo>
                <a:cubicBezTo>
                  <a:pt x="9851" y="16754"/>
                  <a:pt x="9731" y="16914"/>
                  <a:pt x="9579" y="17044"/>
                </a:cubicBezTo>
                <a:moveTo>
                  <a:pt x="14257" y="18151"/>
                </a:moveTo>
                <a:lnTo>
                  <a:pt x="15175" y="18151"/>
                </a:lnTo>
                <a:lnTo>
                  <a:pt x="15175" y="10264"/>
                </a:lnTo>
                <a:lnTo>
                  <a:pt x="14473" y="10264"/>
                </a:lnTo>
                <a:cubicBezTo>
                  <a:pt x="14422" y="10561"/>
                  <a:pt x="14329" y="10805"/>
                  <a:pt x="14192" y="10998"/>
                </a:cubicBezTo>
                <a:cubicBezTo>
                  <a:pt x="14055" y="11191"/>
                  <a:pt x="13888" y="11343"/>
                  <a:pt x="13690" y="11454"/>
                </a:cubicBezTo>
                <a:cubicBezTo>
                  <a:pt x="13492" y="11565"/>
                  <a:pt x="13271" y="11641"/>
                  <a:pt x="13026" y="11682"/>
                </a:cubicBezTo>
                <a:cubicBezTo>
                  <a:pt x="12781" y="11723"/>
                  <a:pt x="12529" y="11743"/>
                  <a:pt x="12270" y="11743"/>
                </a:cubicBezTo>
                <a:lnTo>
                  <a:pt x="12270" y="12499"/>
                </a:lnTo>
                <a:lnTo>
                  <a:pt x="14257" y="12499"/>
                </a:lnTo>
                <a:cubicBezTo>
                  <a:pt x="14257" y="12499"/>
                  <a:pt x="14257" y="18151"/>
                  <a:pt x="14257" y="1815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1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9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9"/>
                  <a:pt x="20179" y="20618"/>
                  <a:pt x="19636" y="20618"/>
                </a:cubicBezTo>
                <a:lnTo>
                  <a:pt x="1964" y="20618"/>
                </a:lnTo>
                <a:cubicBezTo>
                  <a:pt x="1421" y="20618"/>
                  <a:pt x="982" y="20179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2" name="Shape 2623">
            <a:extLst>
              <a:ext uri="{FF2B5EF4-FFF2-40B4-BE49-F238E27FC236}">
                <a16:creationId xmlns:a16="http://schemas.microsoft.com/office/drawing/2014/main" id="{186C492D-C8E0-BF43-8D36-CDE6D86A2B40}"/>
              </a:ext>
            </a:extLst>
          </p:cNvPr>
          <p:cNvSpPr/>
          <p:nvPr userDrawn="1"/>
        </p:nvSpPr>
        <p:spPr>
          <a:xfrm>
            <a:off x="7974013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364" y="13255"/>
                </a:moveTo>
                <a:lnTo>
                  <a:pt x="5400" y="13255"/>
                </a:lnTo>
                <a:lnTo>
                  <a:pt x="5400" y="15218"/>
                </a:lnTo>
                <a:lnTo>
                  <a:pt x="7364" y="15218"/>
                </a:lnTo>
                <a:cubicBezTo>
                  <a:pt x="7364" y="15218"/>
                  <a:pt x="7364" y="13255"/>
                  <a:pt x="7364" y="13255"/>
                </a:cubicBezTo>
                <a:close/>
                <a:moveTo>
                  <a:pt x="7364" y="16691"/>
                </a:moveTo>
                <a:lnTo>
                  <a:pt x="5400" y="16691"/>
                </a:lnTo>
                <a:lnTo>
                  <a:pt x="5400" y="18655"/>
                </a:lnTo>
                <a:lnTo>
                  <a:pt x="7364" y="18655"/>
                </a:lnTo>
                <a:cubicBezTo>
                  <a:pt x="7364" y="18655"/>
                  <a:pt x="7364" y="16691"/>
                  <a:pt x="7364" y="16691"/>
                </a:cubicBezTo>
                <a:close/>
                <a:moveTo>
                  <a:pt x="7364" y="9818"/>
                </a:moveTo>
                <a:lnTo>
                  <a:pt x="5400" y="9818"/>
                </a:lnTo>
                <a:lnTo>
                  <a:pt x="5400" y="11782"/>
                </a:lnTo>
                <a:lnTo>
                  <a:pt x="7364" y="11782"/>
                </a:lnTo>
                <a:cubicBezTo>
                  <a:pt x="7364" y="11782"/>
                  <a:pt x="7364" y="9818"/>
                  <a:pt x="7364" y="9818"/>
                </a:cubicBezTo>
                <a:close/>
                <a:moveTo>
                  <a:pt x="4418" y="16691"/>
                </a:moveTo>
                <a:lnTo>
                  <a:pt x="2455" y="16691"/>
                </a:lnTo>
                <a:lnTo>
                  <a:pt x="2455" y="18655"/>
                </a:lnTo>
                <a:lnTo>
                  <a:pt x="4418" y="18655"/>
                </a:lnTo>
                <a:cubicBezTo>
                  <a:pt x="4418" y="18655"/>
                  <a:pt x="4418" y="16691"/>
                  <a:pt x="4418" y="16691"/>
                </a:cubicBezTo>
                <a:close/>
                <a:moveTo>
                  <a:pt x="20618" y="6873"/>
                </a:moveTo>
                <a:lnTo>
                  <a:pt x="982" y="6873"/>
                </a:lnTo>
                <a:lnTo>
                  <a:pt x="982" y="3928"/>
                </a:lnTo>
                <a:cubicBezTo>
                  <a:pt x="982" y="3385"/>
                  <a:pt x="1422" y="2945"/>
                  <a:pt x="1964" y="2945"/>
                </a:cubicBezTo>
                <a:lnTo>
                  <a:pt x="3927" y="2945"/>
                </a:lnTo>
                <a:lnTo>
                  <a:pt x="3927" y="4418"/>
                </a:lnTo>
                <a:cubicBezTo>
                  <a:pt x="3927" y="4690"/>
                  <a:pt x="4147" y="4909"/>
                  <a:pt x="4418" y="4909"/>
                </a:cubicBezTo>
                <a:cubicBezTo>
                  <a:pt x="4690" y="4909"/>
                  <a:pt x="4909" y="4690"/>
                  <a:pt x="4909" y="4418"/>
                </a:cubicBezTo>
                <a:lnTo>
                  <a:pt x="4909" y="2945"/>
                </a:lnTo>
                <a:lnTo>
                  <a:pt x="16691" y="2945"/>
                </a:lnTo>
                <a:lnTo>
                  <a:pt x="16691" y="4418"/>
                </a:lnTo>
                <a:cubicBezTo>
                  <a:pt x="16691" y="4690"/>
                  <a:pt x="16910" y="4909"/>
                  <a:pt x="17182" y="4909"/>
                </a:cubicBezTo>
                <a:cubicBezTo>
                  <a:pt x="17453" y="4909"/>
                  <a:pt x="17673" y="4690"/>
                  <a:pt x="17673" y="4418"/>
                </a:cubicBezTo>
                <a:lnTo>
                  <a:pt x="17673" y="2945"/>
                </a:lnTo>
                <a:lnTo>
                  <a:pt x="19636" y="2945"/>
                </a:lnTo>
                <a:cubicBezTo>
                  <a:pt x="20178" y="2945"/>
                  <a:pt x="20618" y="3385"/>
                  <a:pt x="20618" y="3928"/>
                </a:cubicBezTo>
                <a:cubicBezTo>
                  <a:pt x="20618" y="3928"/>
                  <a:pt x="20618" y="6873"/>
                  <a:pt x="20618" y="6873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8"/>
                  <a:pt x="19636" y="20618"/>
                </a:cubicBezTo>
                <a:lnTo>
                  <a:pt x="1964" y="20618"/>
                </a:lnTo>
                <a:cubicBezTo>
                  <a:pt x="1422" y="20618"/>
                  <a:pt x="982" y="20178"/>
                  <a:pt x="982" y="19636"/>
                </a:cubicBezTo>
                <a:lnTo>
                  <a:pt x="982" y="7855"/>
                </a:lnTo>
                <a:lnTo>
                  <a:pt x="20618" y="7855"/>
                </a:lnTo>
                <a:cubicBezTo>
                  <a:pt x="20618" y="7855"/>
                  <a:pt x="20618" y="19636"/>
                  <a:pt x="20618" y="19636"/>
                </a:cubicBezTo>
                <a:close/>
                <a:moveTo>
                  <a:pt x="19636" y="1964"/>
                </a:moveTo>
                <a:lnTo>
                  <a:pt x="17673" y="1964"/>
                </a:lnTo>
                <a:lnTo>
                  <a:pt x="17673" y="491"/>
                </a:lnTo>
                <a:cubicBezTo>
                  <a:pt x="17673" y="220"/>
                  <a:pt x="17453" y="0"/>
                  <a:pt x="17182" y="0"/>
                </a:cubicBezTo>
                <a:cubicBezTo>
                  <a:pt x="16910" y="0"/>
                  <a:pt x="16691" y="220"/>
                  <a:pt x="16691" y="491"/>
                </a:cubicBezTo>
                <a:lnTo>
                  <a:pt x="16691" y="1964"/>
                </a:lnTo>
                <a:lnTo>
                  <a:pt x="4909" y="1964"/>
                </a:lnTo>
                <a:lnTo>
                  <a:pt x="4909" y="491"/>
                </a:lnTo>
                <a:cubicBezTo>
                  <a:pt x="4909" y="220"/>
                  <a:pt x="4690" y="0"/>
                  <a:pt x="4418" y="0"/>
                </a:cubicBezTo>
                <a:cubicBezTo>
                  <a:pt x="4147" y="0"/>
                  <a:pt x="3927" y="220"/>
                  <a:pt x="3927" y="491"/>
                </a:cubicBezTo>
                <a:lnTo>
                  <a:pt x="3927" y="1964"/>
                </a:lnTo>
                <a:lnTo>
                  <a:pt x="1964" y="1964"/>
                </a:lnTo>
                <a:cubicBezTo>
                  <a:pt x="879" y="1964"/>
                  <a:pt x="0" y="2843"/>
                  <a:pt x="0" y="3928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3928"/>
                </a:lnTo>
                <a:cubicBezTo>
                  <a:pt x="21600" y="2843"/>
                  <a:pt x="20721" y="1964"/>
                  <a:pt x="19636" y="1964"/>
                </a:cubicBezTo>
                <a:moveTo>
                  <a:pt x="4418" y="9818"/>
                </a:moveTo>
                <a:lnTo>
                  <a:pt x="2455" y="9818"/>
                </a:lnTo>
                <a:lnTo>
                  <a:pt x="2455" y="11782"/>
                </a:lnTo>
                <a:lnTo>
                  <a:pt x="4418" y="11782"/>
                </a:lnTo>
                <a:cubicBezTo>
                  <a:pt x="4418" y="11782"/>
                  <a:pt x="4418" y="9818"/>
                  <a:pt x="4418" y="9818"/>
                </a:cubicBezTo>
                <a:close/>
                <a:moveTo>
                  <a:pt x="4418" y="13255"/>
                </a:moveTo>
                <a:lnTo>
                  <a:pt x="2455" y="13255"/>
                </a:lnTo>
                <a:lnTo>
                  <a:pt x="2455" y="15218"/>
                </a:lnTo>
                <a:lnTo>
                  <a:pt x="4418" y="15218"/>
                </a:lnTo>
                <a:cubicBezTo>
                  <a:pt x="4418" y="15218"/>
                  <a:pt x="4418" y="13255"/>
                  <a:pt x="4418" y="13255"/>
                </a:cubicBezTo>
                <a:close/>
                <a:moveTo>
                  <a:pt x="10309" y="16691"/>
                </a:moveTo>
                <a:lnTo>
                  <a:pt x="8345" y="16691"/>
                </a:lnTo>
                <a:lnTo>
                  <a:pt x="8345" y="18655"/>
                </a:lnTo>
                <a:lnTo>
                  <a:pt x="10309" y="18655"/>
                </a:lnTo>
                <a:cubicBezTo>
                  <a:pt x="10309" y="18655"/>
                  <a:pt x="10309" y="16691"/>
                  <a:pt x="10309" y="16691"/>
                </a:cubicBezTo>
                <a:close/>
                <a:moveTo>
                  <a:pt x="10309" y="9818"/>
                </a:moveTo>
                <a:lnTo>
                  <a:pt x="8345" y="9818"/>
                </a:lnTo>
                <a:lnTo>
                  <a:pt x="8345" y="11782"/>
                </a:lnTo>
                <a:lnTo>
                  <a:pt x="10309" y="11782"/>
                </a:lnTo>
                <a:cubicBezTo>
                  <a:pt x="10309" y="11782"/>
                  <a:pt x="10309" y="9818"/>
                  <a:pt x="10309" y="9818"/>
                </a:cubicBezTo>
                <a:close/>
                <a:moveTo>
                  <a:pt x="10309" y="13255"/>
                </a:moveTo>
                <a:lnTo>
                  <a:pt x="8345" y="13255"/>
                </a:lnTo>
                <a:lnTo>
                  <a:pt x="8345" y="15218"/>
                </a:lnTo>
                <a:lnTo>
                  <a:pt x="10309" y="15218"/>
                </a:lnTo>
                <a:cubicBezTo>
                  <a:pt x="10309" y="15218"/>
                  <a:pt x="10309" y="13255"/>
                  <a:pt x="10309" y="13255"/>
                </a:cubicBezTo>
                <a:close/>
                <a:moveTo>
                  <a:pt x="19145" y="13255"/>
                </a:moveTo>
                <a:lnTo>
                  <a:pt x="17182" y="13255"/>
                </a:lnTo>
                <a:lnTo>
                  <a:pt x="17182" y="15218"/>
                </a:lnTo>
                <a:lnTo>
                  <a:pt x="19145" y="15218"/>
                </a:lnTo>
                <a:cubicBezTo>
                  <a:pt x="19145" y="15218"/>
                  <a:pt x="19145" y="13255"/>
                  <a:pt x="19145" y="13255"/>
                </a:cubicBezTo>
                <a:close/>
                <a:moveTo>
                  <a:pt x="16200" y="13255"/>
                </a:moveTo>
                <a:lnTo>
                  <a:pt x="14236" y="13255"/>
                </a:lnTo>
                <a:lnTo>
                  <a:pt x="14236" y="15218"/>
                </a:lnTo>
                <a:lnTo>
                  <a:pt x="16200" y="15218"/>
                </a:lnTo>
                <a:cubicBezTo>
                  <a:pt x="16200" y="15218"/>
                  <a:pt x="16200" y="13255"/>
                  <a:pt x="16200" y="13255"/>
                </a:cubicBezTo>
                <a:close/>
                <a:moveTo>
                  <a:pt x="19145" y="9818"/>
                </a:moveTo>
                <a:lnTo>
                  <a:pt x="17182" y="9818"/>
                </a:lnTo>
                <a:lnTo>
                  <a:pt x="17182" y="11782"/>
                </a:lnTo>
                <a:lnTo>
                  <a:pt x="19145" y="11782"/>
                </a:lnTo>
                <a:cubicBezTo>
                  <a:pt x="19145" y="11782"/>
                  <a:pt x="19145" y="9818"/>
                  <a:pt x="19145" y="9818"/>
                </a:cubicBezTo>
                <a:close/>
                <a:moveTo>
                  <a:pt x="16200" y="9818"/>
                </a:moveTo>
                <a:lnTo>
                  <a:pt x="14236" y="9818"/>
                </a:lnTo>
                <a:lnTo>
                  <a:pt x="14236" y="11782"/>
                </a:lnTo>
                <a:lnTo>
                  <a:pt x="16200" y="11782"/>
                </a:lnTo>
                <a:cubicBezTo>
                  <a:pt x="16200" y="11782"/>
                  <a:pt x="16200" y="9818"/>
                  <a:pt x="16200" y="9818"/>
                </a:cubicBezTo>
                <a:close/>
                <a:moveTo>
                  <a:pt x="13255" y="16691"/>
                </a:moveTo>
                <a:lnTo>
                  <a:pt x="11291" y="16691"/>
                </a:lnTo>
                <a:lnTo>
                  <a:pt x="11291" y="18655"/>
                </a:lnTo>
                <a:lnTo>
                  <a:pt x="13255" y="18655"/>
                </a:lnTo>
                <a:cubicBezTo>
                  <a:pt x="13255" y="18655"/>
                  <a:pt x="13255" y="16691"/>
                  <a:pt x="13255" y="16691"/>
                </a:cubicBezTo>
                <a:close/>
                <a:moveTo>
                  <a:pt x="13255" y="9818"/>
                </a:moveTo>
                <a:lnTo>
                  <a:pt x="11291" y="9818"/>
                </a:lnTo>
                <a:lnTo>
                  <a:pt x="11291" y="11782"/>
                </a:lnTo>
                <a:lnTo>
                  <a:pt x="13255" y="11782"/>
                </a:lnTo>
                <a:cubicBezTo>
                  <a:pt x="13255" y="11782"/>
                  <a:pt x="13255" y="9818"/>
                  <a:pt x="13255" y="9818"/>
                </a:cubicBezTo>
                <a:close/>
                <a:moveTo>
                  <a:pt x="13255" y="13255"/>
                </a:moveTo>
                <a:lnTo>
                  <a:pt x="11291" y="13255"/>
                </a:lnTo>
                <a:lnTo>
                  <a:pt x="11291" y="15218"/>
                </a:lnTo>
                <a:lnTo>
                  <a:pt x="13255" y="15218"/>
                </a:lnTo>
                <a:cubicBezTo>
                  <a:pt x="13255" y="15218"/>
                  <a:pt x="13255" y="13255"/>
                  <a:pt x="13255" y="13255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3" name="Shape 2624">
            <a:extLst>
              <a:ext uri="{FF2B5EF4-FFF2-40B4-BE49-F238E27FC236}">
                <a16:creationId xmlns:a16="http://schemas.microsoft.com/office/drawing/2014/main" id="{22A3D058-6D28-A247-8D7F-28FA7561B846}"/>
              </a:ext>
            </a:extLst>
          </p:cNvPr>
          <p:cNvSpPr/>
          <p:nvPr userDrawn="1"/>
        </p:nvSpPr>
        <p:spPr>
          <a:xfrm>
            <a:off x="8393113" y="30813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4" name="Shape 2625">
            <a:extLst>
              <a:ext uri="{FF2B5EF4-FFF2-40B4-BE49-F238E27FC236}">
                <a16:creationId xmlns:a16="http://schemas.microsoft.com/office/drawing/2014/main" id="{1627D240-E020-2C45-BFC1-4AD0E06D0C06}"/>
              </a:ext>
            </a:extLst>
          </p:cNvPr>
          <p:cNvSpPr/>
          <p:nvPr userDrawn="1"/>
        </p:nvSpPr>
        <p:spPr>
          <a:xfrm>
            <a:off x="4625975" y="3519488"/>
            <a:ext cx="219075" cy="17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20400"/>
                </a:moveTo>
                <a:lnTo>
                  <a:pt x="1964" y="20400"/>
                </a:lnTo>
                <a:cubicBezTo>
                  <a:pt x="1422" y="20400"/>
                  <a:pt x="982" y="19862"/>
                  <a:pt x="982" y="19200"/>
                </a:cubicBezTo>
                <a:cubicBezTo>
                  <a:pt x="982" y="18949"/>
                  <a:pt x="1025" y="18796"/>
                  <a:pt x="1048" y="18734"/>
                </a:cubicBezTo>
                <a:cubicBezTo>
                  <a:pt x="1065" y="18712"/>
                  <a:pt x="1048" y="18729"/>
                  <a:pt x="1078" y="18673"/>
                </a:cubicBezTo>
                <a:lnTo>
                  <a:pt x="9914" y="1873"/>
                </a:lnTo>
                <a:cubicBezTo>
                  <a:pt x="9930" y="1843"/>
                  <a:pt x="9944" y="1813"/>
                  <a:pt x="9957" y="1783"/>
                </a:cubicBezTo>
                <a:cubicBezTo>
                  <a:pt x="9960" y="1778"/>
                  <a:pt x="10234" y="1200"/>
                  <a:pt x="10800" y="1200"/>
                </a:cubicBezTo>
                <a:cubicBezTo>
                  <a:pt x="11366" y="1200"/>
                  <a:pt x="11588" y="1654"/>
                  <a:pt x="11617" y="1719"/>
                </a:cubicBezTo>
                <a:cubicBezTo>
                  <a:pt x="11641" y="1792"/>
                  <a:pt x="11650" y="1806"/>
                  <a:pt x="11686" y="1873"/>
                </a:cubicBezTo>
                <a:lnTo>
                  <a:pt x="20522" y="18673"/>
                </a:lnTo>
                <a:cubicBezTo>
                  <a:pt x="20535" y="18697"/>
                  <a:pt x="20548" y="18720"/>
                  <a:pt x="20562" y="18744"/>
                </a:cubicBezTo>
                <a:cubicBezTo>
                  <a:pt x="20576" y="18785"/>
                  <a:pt x="20618" y="18928"/>
                  <a:pt x="20618" y="19200"/>
                </a:cubicBezTo>
                <a:cubicBezTo>
                  <a:pt x="20618" y="19862"/>
                  <a:pt x="20177" y="20400"/>
                  <a:pt x="19636" y="20400"/>
                </a:cubicBezTo>
                <a:moveTo>
                  <a:pt x="21348" y="18023"/>
                </a:moveTo>
                <a:lnTo>
                  <a:pt x="12511" y="1223"/>
                </a:lnTo>
                <a:cubicBezTo>
                  <a:pt x="12511" y="1223"/>
                  <a:pt x="12058" y="0"/>
                  <a:pt x="10800" y="0"/>
                </a:cubicBezTo>
                <a:cubicBezTo>
                  <a:pt x="9616" y="0"/>
                  <a:pt x="9089" y="1223"/>
                  <a:pt x="9089" y="1223"/>
                </a:cubicBezTo>
                <a:lnTo>
                  <a:pt x="252" y="18023"/>
                </a:lnTo>
                <a:cubicBezTo>
                  <a:pt x="252" y="18023"/>
                  <a:pt x="0" y="18421"/>
                  <a:pt x="0" y="19200"/>
                </a:cubicBezTo>
                <a:cubicBezTo>
                  <a:pt x="0" y="20526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526"/>
                  <a:pt x="21600" y="19200"/>
                </a:cubicBezTo>
                <a:cubicBezTo>
                  <a:pt x="21600" y="18362"/>
                  <a:pt x="21348" y="18023"/>
                  <a:pt x="21348" y="18023"/>
                </a:cubicBezTo>
                <a:moveTo>
                  <a:pt x="10800" y="15600"/>
                </a:moveTo>
                <a:cubicBezTo>
                  <a:pt x="10258" y="15600"/>
                  <a:pt x="9818" y="16138"/>
                  <a:pt x="9818" y="16800"/>
                </a:cubicBezTo>
                <a:cubicBezTo>
                  <a:pt x="9818" y="17462"/>
                  <a:pt x="10258" y="18000"/>
                  <a:pt x="10800" y="18000"/>
                </a:cubicBezTo>
                <a:cubicBezTo>
                  <a:pt x="11342" y="18000"/>
                  <a:pt x="11782" y="17462"/>
                  <a:pt x="11782" y="16800"/>
                </a:cubicBezTo>
                <a:cubicBezTo>
                  <a:pt x="11782" y="16138"/>
                  <a:pt x="11342" y="15600"/>
                  <a:pt x="10800" y="15600"/>
                </a:cubicBezTo>
                <a:moveTo>
                  <a:pt x="10800" y="6000"/>
                </a:moveTo>
                <a:cubicBezTo>
                  <a:pt x="10258" y="6000"/>
                  <a:pt x="9818" y="6538"/>
                  <a:pt x="9818" y="7200"/>
                </a:cubicBezTo>
                <a:lnTo>
                  <a:pt x="10309" y="13800"/>
                </a:lnTo>
                <a:cubicBezTo>
                  <a:pt x="10309" y="14132"/>
                  <a:pt x="10529" y="14400"/>
                  <a:pt x="10800" y="14400"/>
                </a:cubicBezTo>
                <a:cubicBezTo>
                  <a:pt x="11071" y="14400"/>
                  <a:pt x="11291" y="14132"/>
                  <a:pt x="11291" y="13800"/>
                </a:cubicBezTo>
                <a:lnTo>
                  <a:pt x="11782" y="7200"/>
                </a:lnTo>
                <a:cubicBezTo>
                  <a:pt x="11782" y="6538"/>
                  <a:pt x="11342" y="6000"/>
                  <a:pt x="10800" y="60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5" name="Shape 2626">
            <a:extLst>
              <a:ext uri="{FF2B5EF4-FFF2-40B4-BE49-F238E27FC236}">
                <a16:creationId xmlns:a16="http://schemas.microsoft.com/office/drawing/2014/main" id="{8C687170-017C-704A-86A6-A6DB1024F83D}"/>
              </a:ext>
            </a:extLst>
          </p:cNvPr>
          <p:cNvSpPr/>
          <p:nvPr userDrawn="1"/>
        </p:nvSpPr>
        <p:spPr>
          <a:xfrm>
            <a:off x="5064125" y="3500438"/>
            <a:ext cx="179388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7222" y="18655"/>
                </a:moveTo>
                <a:cubicBezTo>
                  <a:pt x="7553" y="18644"/>
                  <a:pt x="7811" y="18417"/>
                  <a:pt x="7799" y="18146"/>
                </a:cubicBezTo>
                <a:lnTo>
                  <a:pt x="6916" y="6377"/>
                </a:lnTo>
                <a:cubicBezTo>
                  <a:pt x="6904" y="6106"/>
                  <a:pt x="6626" y="5895"/>
                  <a:pt x="6295" y="5904"/>
                </a:cubicBezTo>
                <a:cubicBezTo>
                  <a:pt x="5963" y="5915"/>
                  <a:pt x="5705" y="6142"/>
                  <a:pt x="5717" y="6413"/>
                </a:cubicBezTo>
                <a:lnTo>
                  <a:pt x="6601" y="18182"/>
                </a:lnTo>
                <a:cubicBezTo>
                  <a:pt x="6613" y="18453"/>
                  <a:pt x="6891" y="18664"/>
                  <a:pt x="7222" y="18655"/>
                </a:cubicBezTo>
                <a:moveTo>
                  <a:pt x="17400" y="19636"/>
                </a:moveTo>
                <a:cubicBezTo>
                  <a:pt x="17319" y="20154"/>
                  <a:pt x="16862" y="20618"/>
                  <a:pt x="16200" y="20618"/>
                </a:cubicBezTo>
                <a:lnTo>
                  <a:pt x="5400" y="20618"/>
                </a:lnTo>
                <a:cubicBezTo>
                  <a:pt x="4737" y="20618"/>
                  <a:pt x="4291" y="20160"/>
                  <a:pt x="4200" y="19636"/>
                </a:cubicBezTo>
                <a:lnTo>
                  <a:pt x="3000" y="3927"/>
                </a:lnTo>
                <a:lnTo>
                  <a:pt x="18600" y="3927"/>
                </a:lnTo>
                <a:cubicBezTo>
                  <a:pt x="18600" y="3927"/>
                  <a:pt x="17400" y="19636"/>
                  <a:pt x="17400" y="19636"/>
                </a:cubicBezTo>
                <a:close/>
                <a:moveTo>
                  <a:pt x="7800" y="983"/>
                </a:moveTo>
                <a:lnTo>
                  <a:pt x="13800" y="983"/>
                </a:lnTo>
                <a:lnTo>
                  <a:pt x="13800" y="2945"/>
                </a:lnTo>
                <a:lnTo>
                  <a:pt x="7800" y="2945"/>
                </a:lnTo>
                <a:cubicBezTo>
                  <a:pt x="7800" y="2945"/>
                  <a:pt x="7800" y="983"/>
                  <a:pt x="7800" y="983"/>
                </a:cubicBezTo>
                <a:close/>
                <a:moveTo>
                  <a:pt x="21000" y="2945"/>
                </a:moveTo>
                <a:lnTo>
                  <a:pt x="15000" y="2945"/>
                </a:lnTo>
                <a:lnTo>
                  <a:pt x="15000" y="983"/>
                </a:lnTo>
                <a:cubicBezTo>
                  <a:pt x="15000" y="440"/>
                  <a:pt x="14462" y="0"/>
                  <a:pt x="13800" y="0"/>
                </a:cubicBezTo>
                <a:lnTo>
                  <a:pt x="7800" y="0"/>
                </a:lnTo>
                <a:cubicBezTo>
                  <a:pt x="7137" y="0"/>
                  <a:pt x="6600" y="440"/>
                  <a:pt x="6600" y="983"/>
                </a:cubicBezTo>
                <a:lnTo>
                  <a:pt x="6600" y="2945"/>
                </a:lnTo>
                <a:lnTo>
                  <a:pt x="600" y="2945"/>
                </a:lnTo>
                <a:cubicBezTo>
                  <a:pt x="269" y="2945"/>
                  <a:pt x="0" y="3166"/>
                  <a:pt x="0" y="3437"/>
                </a:cubicBezTo>
                <a:cubicBezTo>
                  <a:pt x="0" y="3708"/>
                  <a:pt x="269" y="3927"/>
                  <a:pt x="600" y="3927"/>
                </a:cubicBezTo>
                <a:lnTo>
                  <a:pt x="1800" y="3927"/>
                </a:lnTo>
                <a:lnTo>
                  <a:pt x="3000" y="19636"/>
                </a:lnTo>
                <a:cubicBezTo>
                  <a:pt x="3193" y="20711"/>
                  <a:pt x="4075" y="21600"/>
                  <a:pt x="5400" y="21600"/>
                </a:cubicBezTo>
                <a:lnTo>
                  <a:pt x="16200" y="21600"/>
                </a:lnTo>
                <a:cubicBezTo>
                  <a:pt x="17525" y="21600"/>
                  <a:pt x="18374" y="20700"/>
                  <a:pt x="18600" y="19636"/>
                </a:cubicBezTo>
                <a:lnTo>
                  <a:pt x="19800" y="3927"/>
                </a:lnTo>
                <a:lnTo>
                  <a:pt x="21000" y="3927"/>
                </a:lnTo>
                <a:cubicBezTo>
                  <a:pt x="21331" y="3927"/>
                  <a:pt x="21600" y="3708"/>
                  <a:pt x="21600" y="3437"/>
                </a:cubicBezTo>
                <a:cubicBezTo>
                  <a:pt x="21600" y="3166"/>
                  <a:pt x="21331" y="2945"/>
                  <a:pt x="21000" y="2945"/>
                </a:cubicBezTo>
                <a:moveTo>
                  <a:pt x="14380" y="18654"/>
                </a:moveTo>
                <a:cubicBezTo>
                  <a:pt x="14711" y="18664"/>
                  <a:pt x="14989" y="18452"/>
                  <a:pt x="15001" y="18181"/>
                </a:cubicBezTo>
                <a:lnTo>
                  <a:pt x="15871" y="6413"/>
                </a:lnTo>
                <a:cubicBezTo>
                  <a:pt x="15883" y="6142"/>
                  <a:pt x="15625" y="5914"/>
                  <a:pt x="15294" y="5904"/>
                </a:cubicBezTo>
                <a:cubicBezTo>
                  <a:pt x="14962" y="5895"/>
                  <a:pt x="14684" y="6106"/>
                  <a:pt x="14672" y="6377"/>
                </a:cubicBezTo>
                <a:lnTo>
                  <a:pt x="13802" y="18146"/>
                </a:lnTo>
                <a:cubicBezTo>
                  <a:pt x="13790" y="18417"/>
                  <a:pt x="14049" y="18644"/>
                  <a:pt x="14380" y="18654"/>
                </a:cubicBezTo>
                <a:moveTo>
                  <a:pt x="10800" y="18655"/>
                </a:moveTo>
                <a:cubicBezTo>
                  <a:pt x="11131" y="18655"/>
                  <a:pt x="11400" y="18435"/>
                  <a:pt x="11400" y="18164"/>
                </a:cubicBezTo>
                <a:lnTo>
                  <a:pt x="11400" y="6382"/>
                </a:lnTo>
                <a:cubicBezTo>
                  <a:pt x="11400" y="6110"/>
                  <a:pt x="11131" y="5891"/>
                  <a:pt x="10800" y="5891"/>
                </a:cubicBezTo>
                <a:cubicBezTo>
                  <a:pt x="10469" y="5891"/>
                  <a:pt x="10200" y="6110"/>
                  <a:pt x="10200" y="6382"/>
                </a:cubicBezTo>
                <a:lnTo>
                  <a:pt x="10200" y="18164"/>
                </a:lnTo>
                <a:cubicBezTo>
                  <a:pt x="10200" y="18435"/>
                  <a:pt x="10469" y="18655"/>
                  <a:pt x="10800" y="186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6" name="Shape 2627">
            <a:extLst>
              <a:ext uri="{FF2B5EF4-FFF2-40B4-BE49-F238E27FC236}">
                <a16:creationId xmlns:a16="http://schemas.microsoft.com/office/drawing/2014/main" id="{5032B591-481A-944D-81A8-7FEC76100045}"/>
              </a:ext>
            </a:extLst>
          </p:cNvPr>
          <p:cNvSpPr/>
          <p:nvPr userDrawn="1"/>
        </p:nvSpPr>
        <p:spPr>
          <a:xfrm>
            <a:off x="5497513" y="3500438"/>
            <a:ext cx="150812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20" y="19636"/>
                </a:moveTo>
                <a:cubicBezTo>
                  <a:pt x="18623" y="20154"/>
                  <a:pt x="18075" y="20618"/>
                  <a:pt x="17280" y="20618"/>
                </a:cubicBezTo>
                <a:lnTo>
                  <a:pt x="4320" y="20618"/>
                </a:lnTo>
                <a:cubicBezTo>
                  <a:pt x="3525" y="20618"/>
                  <a:pt x="2989" y="20160"/>
                  <a:pt x="2880" y="19636"/>
                </a:cubicBezTo>
                <a:lnTo>
                  <a:pt x="1483" y="3927"/>
                </a:lnTo>
                <a:lnTo>
                  <a:pt x="20117" y="3927"/>
                </a:lnTo>
                <a:cubicBezTo>
                  <a:pt x="20117" y="3927"/>
                  <a:pt x="18720" y="19636"/>
                  <a:pt x="18720" y="19636"/>
                </a:cubicBezTo>
                <a:close/>
                <a:moveTo>
                  <a:pt x="4529" y="2227"/>
                </a:moveTo>
                <a:cubicBezTo>
                  <a:pt x="4971" y="2122"/>
                  <a:pt x="5311" y="1878"/>
                  <a:pt x="5440" y="1571"/>
                </a:cubicBezTo>
                <a:cubicBezTo>
                  <a:pt x="5563" y="1278"/>
                  <a:pt x="6084" y="982"/>
                  <a:pt x="6840" y="982"/>
                </a:cubicBezTo>
                <a:cubicBezTo>
                  <a:pt x="7596" y="982"/>
                  <a:pt x="8117" y="1094"/>
                  <a:pt x="8240" y="1387"/>
                </a:cubicBezTo>
                <a:cubicBezTo>
                  <a:pt x="8286" y="1495"/>
                  <a:pt x="8358" y="1598"/>
                  <a:pt x="8454" y="1688"/>
                </a:cubicBezTo>
                <a:cubicBezTo>
                  <a:pt x="8957" y="2167"/>
                  <a:pt x="9732" y="2442"/>
                  <a:pt x="10577" y="2442"/>
                </a:cubicBezTo>
                <a:cubicBezTo>
                  <a:pt x="11235" y="2442"/>
                  <a:pt x="11854" y="2268"/>
                  <a:pt x="12300" y="1947"/>
                </a:cubicBezTo>
                <a:cubicBezTo>
                  <a:pt x="12697" y="1647"/>
                  <a:pt x="13446" y="1473"/>
                  <a:pt x="14760" y="1473"/>
                </a:cubicBezTo>
                <a:cubicBezTo>
                  <a:pt x="16059" y="1473"/>
                  <a:pt x="16752" y="1940"/>
                  <a:pt x="16920" y="2209"/>
                </a:cubicBezTo>
                <a:cubicBezTo>
                  <a:pt x="17107" y="2509"/>
                  <a:pt x="17391" y="2750"/>
                  <a:pt x="17688" y="2945"/>
                </a:cubicBezTo>
                <a:lnTo>
                  <a:pt x="2830" y="2945"/>
                </a:lnTo>
                <a:cubicBezTo>
                  <a:pt x="3170" y="2668"/>
                  <a:pt x="3770" y="2408"/>
                  <a:pt x="4529" y="2227"/>
                </a:cubicBezTo>
                <a:moveTo>
                  <a:pt x="20880" y="2945"/>
                </a:moveTo>
                <a:lnTo>
                  <a:pt x="19676" y="2945"/>
                </a:lnTo>
                <a:cubicBezTo>
                  <a:pt x="19217" y="2693"/>
                  <a:pt x="18780" y="2403"/>
                  <a:pt x="18405" y="1964"/>
                </a:cubicBezTo>
                <a:cubicBezTo>
                  <a:pt x="17787" y="1241"/>
                  <a:pt x="16749" y="491"/>
                  <a:pt x="14760" y="491"/>
                </a:cubicBezTo>
                <a:cubicBezTo>
                  <a:pt x="13012" y="491"/>
                  <a:pt x="11880" y="798"/>
                  <a:pt x="11231" y="1289"/>
                </a:cubicBezTo>
                <a:cubicBezTo>
                  <a:pt x="11081" y="1397"/>
                  <a:pt x="10839" y="1461"/>
                  <a:pt x="10577" y="1461"/>
                </a:cubicBezTo>
                <a:cubicBezTo>
                  <a:pt x="10245" y="1461"/>
                  <a:pt x="9879" y="1359"/>
                  <a:pt x="9624" y="1116"/>
                </a:cubicBezTo>
                <a:cubicBezTo>
                  <a:pt x="9310" y="370"/>
                  <a:pt x="8188" y="0"/>
                  <a:pt x="6840" y="0"/>
                </a:cubicBezTo>
                <a:cubicBezTo>
                  <a:pt x="5492" y="0"/>
                  <a:pt x="4370" y="554"/>
                  <a:pt x="4056" y="1300"/>
                </a:cubicBezTo>
                <a:cubicBezTo>
                  <a:pt x="2613" y="1643"/>
                  <a:pt x="1555" y="2238"/>
                  <a:pt x="1211" y="2945"/>
                </a:cubicBezTo>
                <a:lnTo>
                  <a:pt x="720" y="2945"/>
                </a:lnTo>
                <a:cubicBezTo>
                  <a:pt x="323" y="2945"/>
                  <a:pt x="0" y="3165"/>
                  <a:pt x="0" y="3436"/>
                </a:cubicBezTo>
                <a:lnTo>
                  <a:pt x="0" y="3437"/>
                </a:lnTo>
                <a:lnTo>
                  <a:pt x="1440" y="19636"/>
                </a:lnTo>
                <a:cubicBezTo>
                  <a:pt x="1672" y="20711"/>
                  <a:pt x="2730" y="21600"/>
                  <a:pt x="4320" y="21600"/>
                </a:cubicBezTo>
                <a:lnTo>
                  <a:pt x="17280" y="21600"/>
                </a:lnTo>
                <a:cubicBezTo>
                  <a:pt x="18870" y="21600"/>
                  <a:pt x="19890" y="20700"/>
                  <a:pt x="20160" y="19636"/>
                </a:cubicBezTo>
                <a:lnTo>
                  <a:pt x="21600" y="3437"/>
                </a:lnTo>
                <a:lnTo>
                  <a:pt x="21600" y="3436"/>
                </a:lnTo>
                <a:cubicBezTo>
                  <a:pt x="21600" y="3165"/>
                  <a:pt x="21277" y="2945"/>
                  <a:pt x="20880" y="2945"/>
                </a:cubicBezTo>
                <a:moveTo>
                  <a:pt x="6507" y="18655"/>
                </a:moveTo>
                <a:cubicBezTo>
                  <a:pt x="6904" y="18644"/>
                  <a:pt x="7214" y="18417"/>
                  <a:pt x="7200" y="18146"/>
                </a:cubicBezTo>
                <a:lnTo>
                  <a:pt x="6139" y="6377"/>
                </a:lnTo>
                <a:cubicBezTo>
                  <a:pt x="6125" y="6106"/>
                  <a:pt x="5791" y="5895"/>
                  <a:pt x="5394" y="5904"/>
                </a:cubicBezTo>
                <a:cubicBezTo>
                  <a:pt x="4996" y="5915"/>
                  <a:pt x="4686" y="6142"/>
                  <a:pt x="4700" y="6413"/>
                </a:cubicBezTo>
                <a:lnTo>
                  <a:pt x="5761" y="18182"/>
                </a:lnTo>
                <a:cubicBezTo>
                  <a:pt x="5775" y="18453"/>
                  <a:pt x="6109" y="18664"/>
                  <a:pt x="6507" y="18655"/>
                </a:cubicBezTo>
                <a:moveTo>
                  <a:pt x="10800" y="18655"/>
                </a:moveTo>
                <a:cubicBezTo>
                  <a:pt x="11197" y="18655"/>
                  <a:pt x="11520" y="18435"/>
                  <a:pt x="11520" y="18164"/>
                </a:cubicBezTo>
                <a:lnTo>
                  <a:pt x="11520" y="6382"/>
                </a:lnTo>
                <a:cubicBezTo>
                  <a:pt x="11520" y="6110"/>
                  <a:pt x="11197" y="5891"/>
                  <a:pt x="10800" y="5891"/>
                </a:cubicBezTo>
                <a:cubicBezTo>
                  <a:pt x="10403" y="5891"/>
                  <a:pt x="10080" y="6110"/>
                  <a:pt x="10080" y="6382"/>
                </a:cubicBezTo>
                <a:lnTo>
                  <a:pt x="10080" y="18164"/>
                </a:lnTo>
                <a:cubicBezTo>
                  <a:pt x="10080" y="18435"/>
                  <a:pt x="10403" y="18655"/>
                  <a:pt x="10800" y="18655"/>
                </a:cubicBezTo>
                <a:moveTo>
                  <a:pt x="15095" y="18654"/>
                </a:moveTo>
                <a:cubicBezTo>
                  <a:pt x="15494" y="18664"/>
                  <a:pt x="15827" y="18452"/>
                  <a:pt x="15841" y="18181"/>
                </a:cubicBezTo>
                <a:lnTo>
                  <a:pt x="16886" y="6413"/>
                </a:lnTo>
                <a:cubicBezTo>
                  <a:pt x="16900" y="6142"/>
                  <a:pt x="16590" y="5914"/>
                  <a:pt x="16192" y="5904"/>
                </a:cubicBezTo>
                <a:cubicBezTo>
                  <a:pt x="15795" y="5895"/>
                  <a:pt x="15461" y="6106"/>
                  <a:pt x="15447" y="6377"/>
                </a:cubicBezTo>
                <a:lnTo>
                  <a:pt x="14402" y="18146"/>
                </a:lnTo>
                <a:cubicBezTo>
                  <a:pt x="14388" y="18417"/>
                  <a:pt x="14699" y="18644"/>
                  <a:pt x="15095" y="1865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7" name="Shape 2628">
            <a:extLst>
              <a:ext uri="{FF2B5EF4-FFF2-40B4-BE49-F238E27FC236}">
                <a16:creationId xmlns:a16="http://schemas.microsoft.com/office/drawing/2014/main" id="{70CE2C7A-8315-A04F-B86D-9235084DEBBF}"/>
              </a:ext>
            </a:extLst>
          </p:cNvPr>
          <p:cNvSpPr/>
          <p:nvPr userDrawn="1"/>
        </p:nvSpPr>
        <p:spPr>
          <a:xfrm>
            <a:off x="5881688" y="35004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5" y="20618"/>
                </a:moveTo>
                <a:cubicBezTo>
                  <a:pt x="15830" y="20618"/>
                  <a:pt x="15230" y="20482"/>
                  <a:pt x="14664" y="20214"/>
                </a:cubicBezTo>
                <a:cubicBezTo>
                  <a:pt x="14611" y="20189"/>
                  <a:pt x="14556" y="20170"/>
                  <a:pt x="14501" y="20155"/>
                </a:cubicBezTo>
                <a:cubicBezTo>
                  <a:pt x="8920" y="17308"/>
                  <a:pt x="4296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8" y="6369"/>
                  <a:pt x="982" y="5770"/>
                  <a:pt x="982" y="5155"/>
                </a:cubicBezTo>
                <a:cubicBezTo>
                  <a:pt x="982" y="2774"/>
                  <a:pt x="3067" y="982"/>
                  <a:pt x="4418" y="982"/>
                </a:cubicBezTo>
                <a:cubicBezTo>
                  <a:pt x="4595" y="982"/>
                  <a:pt x="4712" y="1072"/>
                  <a:pt x="4765" y="1126"/>
                </a:cubicBezTo>
                <a:cubicBezTo>
                  <a:pt x="4777" y="1139"/>
                  <a:pt x="4800" y="1164"/>
                  <a:pt x="4832" y="1216"/>
                </a:cubicBezTo>
                <a:cubicBezTo>
                  <a:pt x="4849" y="1244"/>
                  <a:pt x="4868" y="1271"/>
                  <a:pt x="4888" y="1297"/>
                </a:cubicBezTo>
                <a:lnTo>
                  <a:pt x="8121" y="5453"/>
                </a:lnTo>
                <a:cubicBezTo>
                  <a:pt x="8146" y="5485"/>
                  <a:pt x="8173" y="5515"/>
                  <a:pt x="8202" y="5544"/>
                </a:cubicBezTo>
                <a:cubicBezTo>
                  <a:pt x="8255" y="5598"/>
                  <a:pt x="8345" y="5715"/>
                  <a:pt x="8345" y="5891"/>
                </a:cubicBezTo>
                <a:cubicBezTo>
                  <a:pt x="8345" y="5978"/>
                  <a:pt x="8321" y="6060"/>
                  <a:pt x="8274" y="6135"/>
                </a:cubicBezTo>
                <a:lnTo>
                  <a:pt x="7180" y="7221"/>
                </a:lnTo>
                <a:cubicBezTo>
                  <a:pt x="7175" y="7226"/>
                  <a:pt x="7170" y="7231"/>
                  <a:pt x="7165" y="7236"/>
                </a:cubicBezTo>
                <a:cubicBezTo>
                  <a:pt x="6769" y="7609"/>
                  <a:pt x="6543" y="8126"/>
                  <a:pt x="6543" y="8668"/>
                </a:cubicBezTo>
                <a:cubicBezTo>
                  <a:pt x="6543" y="9175"/>
                  <a:pt x="6740" y="9658"/>
                  <a:pt x="7082" y="10020"/>
                </a:cubicBezTo>
                <a:cubicBezTo>
                  <a:pt x="7094" y="10040"/>
                  <a:pt x="7107" y="10059"/>
                  <a:pt x="7121" y="10078"/>
                </a:cubicBezTo>
                <a:cubicBezTo>
                  <a:pt x="8327" y="11745"/>
                  <a:pt x="9810" y="13222"/>
                  <a:pt x="11528" y="14469"/>
                </a:cubicBezTo>
                <a:cubicBezTo>
                  <a:pt x="11541" y="14478"/>
                  <a:pt x="11555" y="14487"/>
                  <a:pt x="11568" y="14496"/>
                </a:cubicBezTo>
                <a:cubicBezTo>
                  <a:pt x="11931" y="14844"/>
                  <a:pt x="12418" y="15045"/>
                  <a:pt x="12928" y="15045"/>
                </a:cubicBezTo>
                <a:cubicBezTo>
                  <a:pt x="13440" y="15045"/>
                  <a:pt x="13934" y="14840"/>
                  <a:pt x="14301" y="14479"/>
                </a:cubicBezTo>
                <a:cubicBezTo>
                  <a:pt x="14320" y="14463"/>
                  <a:pt x="14338" y="14446"/>
                  <a:pt x="14356" y="14427"/>
                </a:cubicBezTo>
                <a:lnTo>
                  <a:pt x="15456" y="13320"/>
                </a:lnTo>
                <a:cubicBezTo>
                  <a:pt x="15533" y="13271"/>
                  <a:pt x="15615" y="13247"/>
                  <a:pt x="15701" y="13247"/>
                </a:cubicBezTo>
                <a:cubicBezTo>
                  <a:pt x="15878" y="13247"/>
                  <a:pt x="15995" y="13337"/>
                  <a:pt x="16048" y="13391"/>
                </a:cubicBezTo>
                <a:cubicBezTo>
                  <a:pt x="16077" y="13420"/>
                  <a:pt x="16108" y="13447"/>
                  <a:pt x="16140" y="13472"/>
                </a:cubicBezTo>
                <a:lnTo>
                  <a:pt x="20296" y="16704"/>
                </a:lnTo>
                <a:cubicBezTo>
                  <a:pt x="20323" y="16725"/>
                  <a:pt x="20351" y="16744"/>
                  <a:pt x="20379" y="16762"/>
                </a:cubicBezTo>
                <a:cubicBezTo>
                  <a:pt x="20431" y="16795"/>
                  <a:pt x="20455" y="16816"/>
                  <a:pt x="20466" y="16827"/>
                </a:cubicBezTo>
                <a:cubicBezTo>
                  <a:pt x="20520" y="16881"/>
                  <a:pt x="20610" y="16997"/>
                  <a:pt x="20610" y="17174"/>
                </a:cubicBezTo>
                <a:cubicBezTo>
                  <a:pt x="20610" y="17207"/>
                  <a:pt x="20612" y="17240"/>
                  <a:pt x="20616" y="17273"/>
                </a:cubicBezTo>
                <a:cubicBezTo>
                  <a:pt x="20539" y="18625"/>
                  <a:pt x="18774" y="20618"/>
                  <a:pt x="16445" y="20618"/>
                </a:cubicBezTo>
                <a:moveTo>
                  <a:pt x="21600" y="17174"/>
                </a:moveTo>
                <a:lnTo>
                  <a:pt x="21592" y="17174"/>
                </a:lnTo>
                <a:cubicBezTo>
                  <a:pt x="21592" y="16768"/>
                  <a:pt x="21427" y="16399"/>
                  <a:pt x="21161" y="16133"/>
                </a:cubicBezTo>
                <a:cubicBezTo>
                  <a:pt x="21082" y="16054"/>
                  <a:pt x="20994" y="15988"/>
                  <a:pt x="20899" y="15929"/>
                </a:cubicBezTo>
                <a:lnTo>
                  <a:pt x="16743" y="12697"/>
                </a:lnTo>
                <a:cubicBezTo>
                  <a:pt x="16476" y="12430"/>
                  <a:pt x="16108" y="12265"/>
                  <a:pt x="15701" y="12265"/>
                </a:cubicBezTo>
                <a:cubicBezTo>
                  <a:pt x="15368" y="12265"/>
                  <a:pt x="15065" y="12380"/>
                  <a:pt x="14819" y="12567"/>
                </a:cubicBezTo>
                <a:lnTo>
                  <a:pt x="13659" y="13736"/>
                </a:lnTo>
                <a:lnTo>
                  <a:pt x="13656" y="13733"/>
                </a:lnTo>
                <a:cubicBezTo>
                  <a:pt x="13477" y="13934"/>
                  <a:pt x="13218" y="14063"/>
                  <a:pt x="12928" y="14063"/>
                </a:cubicBezTo>
                <a:cubicBezTo>
                  <a:pt x="12595" y="14063"/>
                  <a:pt x="12303" y="13897"/>
                  <a:pt x="12125" y="13645"/>
                </a:cubicBezTo>
                <a:cubicBezTo>
                  <a:pt x="12119" y="13654"/>
                  <a:pt x="12111" y="13663"/>
                  <a:pt x="12104" y="13674"/>
                </a:cubicBezTo>
                <a:cubicBezTo>
                  <a:pt x="10500" y="12510"/>
                  <a:pt x="9078" y="11108"/>
                  <a:pt x="7916" y="9502"/>
                </a:cubicBezTo>
                <a:cubicBezTo>
                  <a:pt x="7927" y="9495"/>
                  <a:pt x="7937" y="9486"/>
                  <a:pt x="7949" y="9479"/>
                </a:cubicBezTo>
                <a:cubicBezTo>
                  <a:pt x="7693" y="9299"/>
                  <a:pt x="7525" y="9004"/>
                  <a:pt x="7525" y="8668"/>
                </a:cubicBezTo>
                <a:cubicBezTo>
                  <a:pt x="7525" y="8367"/>
                  <a:pt x="7662" y="8101"/>
                  <a:pt x="7873" y="7920"/>
                </a:cubicBezTo>
                <a:lnTo>
                  <a:pt x="7872" y="7918"/>
                </a:lnTo>
                <a:lnTo>
                  <a:pt x="9026" y="6773"/>
                </a:lnTo>
                <a:cubicBezTo>
                  <a:pt x="9213" y="6528"/>
                  <a:pt x="9327" y="6224"/>
                  <a:pt x="9327" y="5891"/>
                </a:cubicBezTo>
                <a:cubicBezTo>
                  <a:pt x="9327" y="5485"/>
                  <a:pt x="9162" y="5116"/>
                  <a:pt x="8896" y="4850"/>
                </a:cubicBezTo>
                <a:lnTo>
                  <a:pt x="5663" y="693"/>
                </a:lnTo>
                <a:cubicBezTo>
                  <a:pt x="5604" y="599"/>
                  <a:pt x="5538" y="510"/>
                  <a:pt x="5459" y="432"/>
                </a:cubicBezTo>
                <a:cubicBezTo>
                  <a:pt x="5193" y="165"/>
                  <a:pt x="4825" y="0"/>
                  <a:pt x="4418" y="0"/>
                </a:cubicBezTo>
                <a:cubicBezTo>
                  <a:pt x="2455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3" y="7373"/>
                </a:lnTo>
                <a:cubicBezTo>
                  <a:pt x="3436" y="13255"/>
                  <a:pt x="8345" y="18164"/>
                  <a:pt x="14228" y="21117"/>
                </a:cubicBezTo>
                <a:lnTo>
                  <a:pt x="14244" y="21101"/>
                </a:lnTo>
                <a:cubicBezTo>
                  <a:pt x="14912" y="21418"/>
                  <a:pt x="15657" y="21600"/>
                  <a:pt x="16445" y="21600"/>
                </a:cubicBezTo>
                <a:cubicBezTo>
                  <a:pt x="19292" y="21600"/>
                  <a:pt x="21600" y="19145"/>
                  <a:pt x="21600" y="17182"/>
                </a:cubicBezTo>
                <a:cubicBezTo>
                  <a:pt x="21600" y="17179"/>
                  <a:pt x="21600" y="17177"/>
                  <a:pt x="21600" y="1717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8" name="Shape 2629">
            <a:extLst>
              <a:ext uri="{FF2B5EF4-FFF2-40B4-BE49-F238E27FC236}">
                <a16:creationId xmlns:a16="http://schemas.microsoft.com/office/drawing/2014/main" id="{5C57EFCE-7503-F648-9E19-0EF6ADB1CFF7}"/>
              </a:ext>
            </a:extLst>
          </p:cNvPr>
          <p:cNvSpPr/>
          <p:nvPr userDrawn="1"/>
        </p:nvSpPr>
        <p:spPr>
          <a:xfrm>
            <a:off x="6300788" y="35004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41" y="20618"/>
                </a:moveTo>
                <a:cubicBezTo>
                  <a:pt x="15826" y="20618"/>
                  <a:pt x="15226" y="20482"/>
                  <a:pt x="14660" y="20214"/>
                </a:cubicBezTo>
                <a:cubicBezTo>
                  <a:pt x="14607" y="20189"/>
                  <a:pt x="14552" y="20170"/>
                  <a:pt x="14497" y="20155"/>
                </a:cubicBezTo>
                <a:cubicBezTo>
                  <a:pt x="8918" y="17308"/>
                  <a:pt x="4295" y="12685"/>
                  <a:pt x="1448" y="7105"/>
                </a:cubicBezTo>
                <a:cubicBezTo>
                  <a:pt x="1432" y="7048"/>
                  <a:pt x="1412" y="6991"/>
                  <a:pt x="1386" y="6936"/>
                </a:cubicBezTo>
                <a:cubicBezTo>
                  <a:pt x="1117" y="6369"/>
                  <a:pt x="982" y="5770"/>
                  <a:pt x="982" y="5155"/>
                </a:cubicBezTo>
                <a:cubicBezTo>
                  <a:pt x="982" y="2774"/>
                  <a:pt x="3066" y="982"/>
                  <a:pt x="4417" y="982"/>
                </a:cubicBezTo>
                <a:cubicBezTo>
                  <a:pt x="4594" y="982"/>
                  <a:pt x="4711" y="1072"/>
                  <a:pt x="4764" y="1126"/>
                </a:cubicBezTo>
                <a:cubicBezTo>
                  <a:pt x="4776" y="1139"/>
                  <a:pt x="4798" y="1164"/>
                  <a:pt x="4831" y="1216"/>
                </a:cubicBezTo>
                <a:cubicBezTo>
                  <a:pt x="4848" y="1244"/>
                  <a:pt x="4867" y="1271"/>
                  <a:pt x="4887" y="1297"/>
                </a:cubicBezTo>
                <a:lnTo>
                  <a:pt x="8118" y="5453"/>
                </a:lnTo>
                <a:cubicBezTo>
                  <a:pt x="8143" y="5485"/>
                  <a:pt x="8170" y="5515"/>
                  <a:pt x="8199" y="5544"/>
                </a:cubicBezTo>
                <a:cubicBezTo>
                  <a:pt x="8253" y="5598"/>
                  <a:pt x="8343" y="5715"/>
                  <a:pt x="8343" y="5891"/>
                </a:cubicBezTo>
                <a:cubicBezTo>
                  <a:pt x="8343" y="5978"/>
                  <a:pt x="8319" y="6060"/>
                  <a:pt x="8272" y="6135"/>
                </a:cubicBezTo>
                <a:lnTo>
                  <a:pt x="7178" y="7221"/>
                </a:lnTo>
                <a:cubicBezTo>
                  <a:pt x="7173" y="7226"/>
                  <a:pt x="7168" y="7231"/>
                  <a:pt x="7163" y="7236"/>
                </a:cubicBezTo>
                <a:cubicBezTo>
                  <a:pt x="6767" y="7609"/>
                  <a:pt x="6541" y="8126"/>
                  <a:pt x="6541" y="8668"/>
                </a:cubicBezTo>
                <a:cubicBezTo>
                  <a:pt x="6541" y="9175"/>
                  <a:pt x="6738" y="9658"/>
                  <a:pt x="7080" y="10020"/>
                </a:cubicBezTo>
                <a:cubicBezTo>
                  <a:pt x="7092" y="10040"/>
                  <a:pt x="7105" y="10059"/>
                  <a:pt x="7119" y="10078"/>
                </a:cubicBezTo>
                <a:cubicBezTo>
                  <a:pt x="8325" y="11745"/>
                  <a:pt x="9807" y="13222"/>
                  <a:pt x="11525" y="14469"/>
                </a:cubicBezTo>
                <a:cubicBezTo>
                  <a:pt x="11538" y="14478"/>
                  <a:pt x="11551" y="14487"/>
                  <a:pt x="11565" y="14496"/>
                </a:cubicBezTo>
                <a:cubicBezTo>
                  <a:pt x="11928" y="14844"/>
                  <a:pt x="12414" y="15045"/>
                  <a:pt x="12924" y="15045"/>
                </a:cubicBezTo>
                <a:cubicBezTo>
                  <a:pt x="13436" y="15045"/>
                  <a:pt x="13930" y="14840"/>
                  <a:pt x="14297" y="14479"/>
                </a:cubicBezTo>
                <a:cubicBezTo>
                  <a:pt x="14316" y="14463"/>
                  <a:pt x="14335" y="14446"/>
                  <a:pt x="14352" y="14427"/>
                </a:cubicBezTo>
                <a:lnTo>
                  <a:pt x="15451" y="13320"/>
                </a:lnTo>
                <a:cubicBezTo>
                  <a:pt x="15529" y="13271"/>
                  <a:pt x="15611" y="13247"/>
                  <a:pt x="15697" y="13247"/>
                </a:cubicBezTo>
                <a:cubicBezTo>
                  <a:pt x="15874" y="13247"/>
                  <a:pt x="15990" y="13337"/>
                  <a:pt x="16044" y="13391"/>
                </a:cubicBezTo>
                <a:cubicBezTo>
                  <a:pt x="16073" y="13420"/>
                  <a:pt x="16103" y="13447"/>
                  <a:pt x="16135" y="13472"/>
                </a:cubicBezTo>
                <a:lnTo>
                  <a:pt x="20291" y="16704"/>
                </a:lnTo>
                <a:cubicBezTo>
                  <a:pt x="20317" y="16725"/>
                  <a:pt x="20345" y="16744"/>
                  <a:pt x="20374" y="16762"/>
                </a:cubicBezTo>
                <a:cubicBezTo>
                  <a:pt x="20426" y="16795"/>
                  <a:pt x="20449" y="16816"/>
                  <a:pt x="20461" y="16827"/>
                </a:cubicBezTo>
                <a:cubicBezTo>
                  <a:pt x="20515" y="16881"/>
                  <a:pt x="20605" y="16997"/>
                  <a:pt x="20605" y="17174"/>
                </a:cubicBezTo>
                <a:cubicBezTo>
                  <a:pt x="20605" y="17207"/>
                  <a:pt x="20606" y="17240"/>
                  <a:pt x="20610" y="17273"/>
                </a:cubicBezTo>
                <a:cubicBezTo>
                  <a:pt x="20533" y="18625"/>
                  <a:pt x="18769" y="20618"/>
                  <a:pt x="16441" y="20618"/>
                </a:cubicBezTo>
                <a:moveTo>
                  <a:pt x="21586" y="17174"/>
                </a:moveTo>
                <a:cubicBezTo>
                  <a:pt x="21586" y="16768"/>
                  <a:pt x="21421" y="16399"/>
                  <a:pt x="21155" y="16133"/>
                </a:cubicBezTo>
                <a:cubicBezTo>
                  <a:pt x="21077" y="16054"/>
                  <a:pt x="20988" y="15988"/>
                  <a:pt x="20893" y="15929"/>
                </a:cubicBezTo>
                <a:lnTo>
                  <a:pt x="16738" y="12697"/>
                </a:lnTo>
                <a:cubicBezTo>
                  <a:pt x="16471" y="12430"/>
                  <a:pt x="16104" y="12265"/>
                  <a:pt x="15697" y="12265"/>
                </a:cubicBezTo>
                <a:cubicBezTo>
                  <a:pt x="15364" y="12265"/>
                  <a:pt x="15060" y="12380"/>
                  <a:pt x="14815" y="12567"/>
                </a:cubicBezTo>
                <a:lnTo>
                  <a:pt x="13655" y="13736"/>
                </a:lnTo>
                <a:lnTo>
                  <a:pt x="13652" y="13733"/>
                </a:lnTo>
                <a:cubicBezTo>
                  <a:pt x="13473" y="13934"/>
                  <a:pt x="13214" y="14063"/>
                  <a:pt x="12924" y="14063"/>
                </a:cubicBezTo>
                <a:cubicBezTo>
                  <a:pt x="12592" y="14063"/>
                  <a:pt x="12300" y="13897"/>
                  <a:pt x="12122" y="13645"/>
                </a:cubicBezTo>
                <a:cubicBezTo>
                  <a:pt x="12116" y="13654"/>
                  <a:pt x="12107" y="13663"/>
                  <a:pt x="12101" y="13674"/>
                </a:cubicBezTo>
                <a:cubicBezTo>
                  <a:pt x="10497" y="12510"/>
                  <a:pt x="9076" y="11108"/>
                  <a:pt x="7914" y="9502"/>
                </a:cubicBezTo>
                <a:cubicBezTo>
                  <a:pt x="7925" y="9495"/>
                  <a:pt x="7935" y="9486"/>
                  <a:pt x="7947" y="9479"/>
                </a:cubicBezTo>
                <a:cubicBezTo>
                  <a:pt x="7691" y="9299"/>
                  <a:pt x="7523" y="9004"/>
                  <a:pt x="7523" y="8668"/>
                </a:cubicBezTo>
                <a:cubicBezTo>
                  <a:pt x="7523" y="8367"/>
                  <a:pt x="7659" y="8101"/>
                  <a:pt x="7871" y="7920"/>
                </a:cubicBezTo>
                <a:lnTo>
                  <a:pt x="7870" y="7918"/>
                </a:lnTo>
                <a:lnTo>
                  <a:pt x="9023" y="6773"/>
                </a:lnTo>
                <a:cubicBezTo>
                  <a:pt x="9211" y="6528"/>
                  <a:pt x="9325" y="6224"/>
                  <a:pt x="9325" y="5891"/>
                </a:cubicBezTo>
                <a:cubicBezTo>
                  <a:pt x="9325" y="5485"/>
                  <a:pt x="9160" y="5116"/>
                  <a:pt x="8893" y="4850"/>
                </a:cubicBezTo>
                <a:lnTo>
                  <a:pt x="5662" y="693"/>
                </a:lnTo>
                <a:cubicBezTo>
                  <a:pt x="5603" y="599"/>
                  <a:pt x="5537" y="510"/>
                  <a:pt x="5458" y="432"/>
                </a:cubicBezTo>
                <a:cubicBezTo>
                  <a:pt x="5191" y="165"/>
                  <a:pt x="4823" y="0"/>
                  <a:pt x="4417" y="0"/>
                </a:cubicBezTo>
                <a:cubicBezTo>
                  <a:pt x="2454" y="0"/>
                  <a:pt x="0" y="2308"/>
                  <a:pt x="0" y="5155"/>
                </a:cubicBezTo>
                <a:cubicBezTo>
                  <a:pt x="0" y="5943"/>
                  <a:pt x="183" y="6688"/>
                  <a:pt x="499" y="7356"/>
                </a:cubicBezTo>
                <a:lnTo>
                  <a:pt x="482" y="7373"/>
                </a:lnTo>
                <a:cubicBezTo>
                  <a:pt x="3435" y="13255"/>
                  <a:pt x="8343" y="18164"/>
                  <a:pt x="14224" y="21117"/>
                </a:cubicBezTo>
                <a:lnTo>
                  <a:pt x="14240" y="21101"/>
                </a:lnTo>
                <a:cubicBezTo>
                  <a:pt x="14908" y="21418"/>
                  <a:pt x="15652" y="21600"/>
                  <a:pt x="16441" y="21600"/>
                </a:cubicBezTo>
                <a:cubicBezTo>
                  <a:pt x="19287" y="21600"/>
                  <a:pt x="21594" y="19145"/>
                  <a:pt x="21594" y="17182"/>
                </a:cubicBezTo>
                <a:cubicBezTo>
                  <a:pt x="21594" y="17179"/>
                  <a:pt x="21594" y="17177"/>
                  <a:pt x="21594" y="17174"/>
                </a:cubicBezTo>
                <a:cubicBezTo>
                  <a:pt x="21594" y="17174"/>
                  <a:pt x="21586" y="17174"/>
                  <a:pt x="21586" y="17174"/>
                </a:cubicBezTo>
                <a:close/>
                <a:moveTo>
                  <a:pt x="11785" y="10800"/>
                </a:moveTo>
                <a:cubicBezTo>
                  <a:pt x="12326" y="10800"/>
                  <a:pt x="12766" y="10360"/>
                  <a:pt x="12766" y="9819"/>
                </a:cubicBezTo>
                <a:cubicBezTo>
                  <a:pt x="12766" y="9276"/>
                  <a:pt x="12326" y="8836"/>
                  <a:pt x="11785" y="8836"/>
                </a:cubicBezTo>
                <a:cubicBezTo>
                  <a:pt x="11242" y="8836"/>
                  <a:pt x="10803" y="9276"/>
                  <a:pt x="10803" y="9819"/>
                </a:cubicBezTo>
                <a:cubicBezTo>
                  <a:pt x="10803" y="10360"/>
                  <a:pt x="11242" y="10800"/>
                  <a:pt x="11785" y="10800"/>
                </a:cubicBezTo>
                <a:moveTo>
                  <a:pt x="11785" y="5891"/>
                </a:moveTo>
                <a:cubicBezTo>
                  <a:pt x="13953" y="5891"/>
                  <a:pt x="15711" y="7649"/>
                  <a:pt x="15711" y="9819"/>
                </a:cubicBezTo>
                <a:cubicBezTo>
                  <a:pt x="15711" y="10090"/>
                  <a:pt x="15930" y="10309"/>
                  <a:pt x="16201" y="10309"/>
                </a:cubicBezTo>
                <a:cubicBezTo>
                  <a:pt x="16472" y="10309"/>
                  <a:pt x="16692" y="10090"/>
                  <a:pt x="16692" y="9819"/>
                </a:cubicBezTo>
                <a:cubicBezTo>
                  <a:pt x="16692" y="7107"/>
                  <a:pt x="14495" y="4909"/>
                  <a:pt x="11785" y="4909"/>
                </a:cubicBezTo>
                <a:cubicBezTo>
                  <a:pt x="11513" y="4909"/>
                  <a:pt x="11294" y="5129"/>
                  <a:pt x="11294" y="5400"/>
                </a:cubicBezTo>
                <a:cubicBezTo>
                  <a:pt x="11294" y="5672"/>
                  <a:pt x="11513" y="5891"/>
                  <a:pt x="11785" y="5891"/>
                </a:cubicBezTo>
                <a:moveTo>
                  <a:pt x="11785" y="982"/>
                </a:moveTo>
                <a:cubicBezTo>
                  <a:pt x="16663" y="982"/>
                  <a:pt x="20618" y="4939"/>
                  <a:pt x="20618" y="9819"/>
                </a:cubicBezTo>
                <a:cubicBezTo>
                  <a:pt x="20618" y="10090"/>
                  <a:pt x="20838" y="10309"/>
                  <a:pt x="21109" y="10309"/>
                </a:cubicBezTo>
                <a:cubicBezTo>
                  <a:pt x="21380" y="10309"/>
                  <a:pt x="21600" y="10090"/>
                  <a:pt x="21600" y="9819"/>
                </a:cubicBezTo>
                <a:cubicBezTo>
                  <a:pt x="21600" y="4396"/>
                  <a:pt x="17206" y="0"/>
                  <a:pt x="11785" y="0"/>
                </a:cubicBezTo>
                <a:cubicBezTo>
                  <a:pt x="11513" y="0"/>
                  <a:pt x="11294" y="220"/>
                  <a:pt x="11294" y="491"/>
                </a:cubicBezTo>
                <a:cubicBezTo>
                  <a:pt x="11294" y="762"/>
                  <a:pt x="11513" y="982"/>
                  <a:pt x="11785" y="9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09" name="Shape 2630">
            <a:extLst>
              <a:ext uri="{FF2B5EF4-FFF2-40B4-BE49-F238E27FC236}">
                <a16:creationId xmlns:a16="http://schemas.microsoft.com/office/drawing/2014/main" id="{F57A0B4E-019B-5C41-A9D0-B51B96868EDD}"/>
              </a:ext>
            </a:extLst>
          </p:cNvPr>
          <p:cNvSpPr/>
          <p:nvPr userDrawn="1"/>
        </p:nvSpPr>
        <p:spPr>
          <a:xfrm>
            <a:off x="6769100" y="3500438"/>
            <a:ext cx="119063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507" y="18651"/>
                </a:moveTo>
                <a:lnTo>
                  <a:pt x="10795" y="12327"/>
                </a:lnTo>
                <a:lnTo>
                  <a:pt x="10781" y="12326"/>
                </a:lnTo>
                <a:cubicBezTo>
                  <a:pt x="10785" y="12307"/>
                  <a:pt x="10800" y="12292"/>
                  <a:pt x="10800" y="12273"/>
                </a:cubicBezTo>
                <a:cubicBezTo>
                  <a:pt x="10800" y="12001"/>
                  <a:pt x="10398" y="11782"/>
                  <a:pt x="9900" y="11782"/>
                </a:cubicBezTo>
                <a:lnTo>
                  <a:pt x="2149" y="11782"/>
                </a:lnTo>
                <a:lnTo>
                  <a:pt x="8749" y="982"/>
                </a:lnTo>
                <a:lnTo>
                  <a:pt x="15850" y="982"/>
                </a:lnTo>
                <a:lnTo>
                  <a:pt x="11436" y="8190"/>
                </a:lnTo>
                <a:lnTo>
                  <a:pt x="11447" y="8192"/>
                </a:lnTo>
                <a:cubicBezTo>
                  <a:pt x="11417" y="8241"/>
                  <a:pt x="11391" y="8291"/>
                  <a:pt x="11391" y="8345"/>
                </a:cubicBezTo>
                <a:cubicBezTo>
                  <a:pt x="11391" y="8617"/>
                  <a:pt x="11794" y="8836"/>
                  <a:pt x="12291" y="8836"/>
                </a:cubicBezTo>
                <a:lnTo>
                  <a:pt x="19195" y="8836"/>
                </a:lnTo>
                <a:cubicBezTo>
                  <a:pt x="19195" y="8836"/>
                  <a:pt x="9507" y="18651"/>
                  <a:pt x="9507" y="18651"/>
                </a:cubicBezTo>
                <a:close/>
                <a:moveTo>
                  <a:pt x="21600" y="8345"/>
                </a:moveTo>
                <a:cubicBezTo>
                  <a:pt x="21600" y="8074"/>
                  <a:pt x="21197" y="7855"/>
                  <a:pt x="20700" y="7855"/>
                </a:cubicBezTo>
                <a:lnTo>
                  <a:pt x="13541" y="7855"/>
                </a:lnTo>
                <a:lnTo>
                  <a:pt x="17954" y="646"/>
                </a:lnTo>
                <a:lnTo>
                  <a:pt x="17944" y="644"/>
                </a:lnTo>
                <a:cubicBezTo>
                  <a:pt x="17974" y="595"/>
                  <a:pt x="18000" y="545"/>
                  <a:pt x="18000" y="491"/>
                </a:cubicBezTo>
                <a:cubicBezTo>
                  <a:pt x="18000" y="220"/>
                  <a:pt x="17598" y="0"/>
                  <a:pt x="17100" y="0"/>
                </a:cubicBezTo>
                <a:lnTo>
                  <a:pt x="8101" y="0"/>
                </a:lnTo>
                <a:cubicBezTo>
                  <a:pt x="7703" y="0"/>
                  <a:pt x="7376" y="143"/>
                  <a:pt x="7257" y="337"/>
                </a:cubicBezTo>
                <a:lnTo>
                  <a:pt x="7246" y="335"/>
                </a:lnTo>
                <a:lnTo>
                  <a:pt x="47" y="12117"/>
                </a:lnTo>
                <a:lnTo>
                  <a:pt x="57" y="12120"/>
                </a:lnTo>
                <a:cubicBezTo>
                  <a:pt x="27" y="12168"/>
                  <a:pt x="0" y="12218"/>
                  <a:pt x="0" y="12273"/>
                </a:cubicBezTo>
                <a:cubicBezTo>
                  <a:pt x="0" y="12544"/>
                  <a:pt x="403" y="12764"/>
                  <a:pt x="900" y="12764"/>
                </a:cubicBezTo>
                <a:lnTo>
                  <a:pt x="8895" y="12764"/>
                </a:lnTo>
                <a:lnTo>
                  <a:pt x="7206" y="21055"/>
                </a:lnTo>
                <a:lnTo>
                  <a:pt x="7220" y="21056"/>
                </a:lnTo>
                <a:cubicBezTo>
                  <a:pt x="7216" y="21074"/>
                  <a:pt x="7200" y="21090"/>
                  <a:pt x="7200" y="21109"/>
                </a:cubicBezTo>
                <a:cubicBezTo>
                  <a:pt x="7200" y="21380"/>
                  <a:pt x="7603" y="21600"/>
                  <a:pt x="8101" y="21600"/>
                </a:cubicBezTo>
                <a:cubicBezTo>
                  <a:pt x="8464" y="21600"/>
                  <a:pt x="8761" y="21480"/>
                  <a:pt x="8900" y="21310"/>
                </a:cubicBezTo>
                <a:lnTo>
                  <a:pt x="8918" y="21315"/>
                </a:lnTo>
                <a:lnTo>
                  <a:pt x="21517" y="8551"/>
                </a:lnTo>
                <a:lnTo>
                  <a:pt x="21513" y="8550"/>
                </a:lnTo>
                <a:cubicBezTo>
                  <a:pt x="21567" y="8487"/>
                  <a:pt x="21600" y="8419"/>
                  <a:pt x="21600" y="83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10" name="Shape 2631">
            <a:extLst>
              <a:ext uri="{FF2B5EF4-FFF2-40B4-BE49-F238E27FC236}">
                <a16:creationId xmlns:a16="http://schemas.microsoft.com/office/drawing/2014/main" id="{9FA0E70C-1860-994B-B311-7353AD8608DC}"/>
              </a:ext>
            </a:extLst>
          </p:cNvPr>
          <p:cNvSpPr/>
          <p:nvPr userDrawn="1"/>
        </p:nvSpPr>
        <p:spPr>
          <a:xfrm>
            <a:off x="7137400" y="3519488"/>
            <a:ext cx="219075" cy="1793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3600"/>
                </a:moveTo>
                <a:lnTo>
                  <a:pt x="1964" y="3600"/>
                </a:lnTo>
                <a:lnTo>
                  <a:pt x="1964" y="1200"/>
                </a:lnTo>
                <a:lnTo>
                  <a:pt x="19636" y="1200"/>
                </a:lnTo>
                <a:cubicBezTo>
                  <a:pt x="19636" y="1200"/>
                  <a:pt x="19636" y="3600"/>
                  <a:pt x="19636" y="3600"/>
                </a:cubicBezTo>
                <a:close/>
                <a:moveTo>
                  <a:pt x="17182" y="6000"/>
                </a:moveTo>
                <a:lnTo>
                  <a:pt x="17182" y="4800"/>
                </a:lnTo>
                <a:lnTo>
                  <a:pt x="19145" y="4800"/>
                </a:lnTo>
                <a:lnTo>
                  <a:pt x="19145" y="6000"/>
                </a:lnTo>
                <a:cubicBezTo>
                  <a:pt x="19145" y="6662"/>
                  <a:pt x="18705" y="7200"/>
                  <a:pt x="18164" y="7200"/>
                </a:cubicBezTo>
                <a:cubicBezTo>
                  <a:pt x="17621" y="7200"/>
                  <a:pt x="17182" y="6662"/>
                  <a:pt x="17182" y="6000"/>
                </a:cubicBezTo>
                <a:moveTo>
                  <a:pt x="14236" y="6000"/>
                </a:moveTo>
                <a:lnTo>
                  <a:pt x="14236" y="4800"/>
                </a:lnTo>
                <a:lnTo>
                  <a:pt x="16200" y="4800"/>
                </a:lnTo>
                <a:lnTo>
                  <a:pt x="16200" y="6000"/>
                </a:lnTo>
                <a:cubicBezTo>
                  <a:pt x="16200" y="6662"/>
                  <a:pt x="15760" y="7200"/>
                  <a:pt x="15218" y="7200"/>
                </a:cubicBezTo>
                <a:cubicBezTo>
                  <a:pt x="14675" y="7200"/>
                  <a:pt x="14236" y="6662"/>
                  <a:pt x="14236" y="6000"/>
                </a:cubicBezTo>
                <a:moveTo>
                  <a:pt x="11291" y="6000"/>
                </a:moveTo>
                <a:lnTo>
                  <a:pt x="11291" y="4800"/>
                </a:lnTo>
                <a:lnTo>
                  <a:pt x="13255" y="4800"/>
                </a:lnTo>
                <a:lnTo>
                  <a:pt x="13255" y="6000"/>
                </a:lnTo>
                <a:cubicBezTo>
                  <a:pt x="13255" y="6662"/>
                  <a:pt x="12814" y="7200"/>
                  <a:pt x="12273" y="7200"/>
                </a:cubicBezTo>
                <a:cubicBezTo>
                  <a:pt x="11730" y="7200"/>
                  <a:pt x="11291" y="6662"/>
                  <a:pt x="11291" y="6000"/>
                </a:cubicBezTo>
                <a:moveTo>
                  <a:pt x="8345" y="6000"/>
                </a:moveTo>
                <a:lnTo>
                  <a:pt x="8345" y="4800"/>
                </a:lnTo>
                <a:lnTo>
                  <a:pt x="10309" y="4800"/>
                </a:lnTo>
                <a:lnTo>
                  <a:pt x="10309" y="6000"/>
                </a:lnTo>
                <a:cubicBezTo>
                  <a:pt x="10309" y="6662"/>
                  <a:pt x="9869" y="7200"/>
                  <a:pt x="9327" y="7200"/>
                </a:cubicBezTo>
                <a:cubicBezTo>
                  <a:pt x="8785" y="7200"/>
                  <a:pt x="8345" y="6662"/>
                  <a:pt x="8345" y="6000"/>
                </a:cubicBezTo>
                <a:moveTo>
                  <a:pt x="5400" y="6000"/>
                </a:moveTo>
                <a:lnTo>
                  <a:pt x="5400" y="4800"/>
                </a:lnTo>
                <a:lnTo>
                  <a:pt x="7364" y="4800"/>
                </a:lnTo>
                <a:lnTo>
                  <a:pt x="7364" y="6000"/>
                </a:lnTo>
                <a:cubicBezTo>
                  <a:pt x="7364" y="6662"/>
                  <a:pt x="6924" y="7200"/>
                  <a:pt x="6382" y="7200"/>
                </a:cubicBezTo>
                <a:cubicBezTo>
                  <a:pt x="5839" y="7200"/>
                  <a:pt x="5400" y="6662"/>
                  <a:pt x="5400" y="6000"/>
                </a:cubicBezTo>
                <a:moveTo>
                  <a:pt x="2455" y="6000"/>
                </a:moveTo>
                <a:lnTo>
                  <a:pt x="2455" y="4800"/>
                </a:lnTo>
                <a:lnTo>
                  <a:pt x="4418" y="4800"/>
                </a:lnTo>
                <a:lnTo>
                  <a:pt x="4418" y="6000"/>
                </a:lnTo>
                <a:cubicBezTo>
                  <a:pt x="4418" y="6662"/>
                  <a:pt x="3978" y="7200"/>
                  <a:pt x="3436" y="7200"/>
                </a:cubicBezTo>
                <a:cubicBezTo>
                  <a:pt x="2894" y="7200"/>
                  <a:pt x="2455" y="6662"/>
                  <a:pt x="2455" y="6000"/>
                </a:cubicBezTo>
                <a:moveTo>
                  <a:pt x="19636" y="20400"/>
                </a:moveTo>
                <a:lnTo>
                  <a:pt x="12764" y="20400"/>
                </a:lnTo>
                <a:lnTo>
                  <a:pt x="12764" y="13800"/>
                </a:lnTo>
                <a:cubicBezTo>
                  <a:pt x="12764" y="13469"/>
                  <a:pt x="12544" y="13200"/>
                  <a:pt x="12273" y="13200"/>
                </a:cubicBezTo>
                <a:lnTo>
                  <a:pt x="9327" y="13200"/>
                </a:lnTo>
                <a:cubicBezTo>
                  <a:pt x="9056" y="13200"/>
                  <a:pt x="8836" y="13469"/>
                  <a:pt x="8836" y="13800"/>
                </a:cubicBezTo>
                <a:lnTo>
                  <a:pt x="8836" y="20400"/>
                </a:lnTo>
                <a:lnTo>
                  <a:pt x="1964" y="20400"/>
                </a:lnTo>
                <a:lnTo>
                  <a:pt x="1964" y="7573"/>
                </a:lnTo>
                <a:cubicBezTo>
                  <a:pt x="2324" y="8076"/>
                  <a:pt x="2847" y="8400"/>
                  <a:pt x="3436" y="8400"/>
                </a:cubicBezTo>
                <a:cubicBezTo>
                  <a:pt x="4026" y="8400"/>
                  <a:pt x="4549" y="8076"/>
                  <a:pt x="4909" y="7573"/>
                </a:cubicBezTo>
                <a:cubicBezTo>
                  <a:pt x="5269" y="8076"/>
                  <a:pt x="5792" y="8400"/>
                  <a:pt x="6382" y="8400"/>
                </a:cubicBezTo>
                <a:cubicBezTo>
                  <a:pt x="6971" y="8400"/>
                  <a:pt x="7495" y="8076"/>
                  <a:pt x="7855" y="7573"/>
                </a:cubicBezTo>
                <a:cubicBezTo>
                  <a:pt x="8215" y="8076"/>
                  <a:pt x="8738" y="8400"/>
                  <a:pt x="9327" y="8400"/>
                </a:cubicBezTo>
                <a:cubicBezTo>
                  <a:pt x="9917" y="8400"/>
                  <a:pt x="10440" y="8076"/>
                  <a:pt x="10800" y="7573"/>
                </a:cubicBezTo>
                <a:cubicBezTo>
                  <a:pt x="11160" y="8076"/>
                  <a:pt x="11683" y="8400"/>
                  <a:pt x="12273" y="8400"/>
                </a:cubicBezTo>
                <a:cubicBezTo>
                  <a:pt x="12862" y="8400"/>
                  <a:pt x="13385" y="8076"/>
                  <a:pt x="13745" y="7573"/>
                </a:cubicBezTo>
                <a:cubicBezTo>
                  <a:pt x="14105" y="8076"/>
                  <a:pt x="14629" y="8400"/>
                  <a:pt x="15218" y="8400"/>
                </a:cubicBezTo>
                <a:cubicBezTo>
                  <a:pt x="15808" y="8400"/>
                  <a:pt x="16331" y="8076"/>
                  <a:pt x="16691" y="7573"/>
                </a:cubicBezTo>
                <a:cubicBezTo>
                  <a:pt x="17051" y="8076"/>
                  <a:pt x="17574" y="8400"/>
                  <a:pt x="18164" y="8400"/>
                </a:cubicBezTo>
                <a:cubicBezTo>
                  <a:pt x="18753" y="8400"/>
                  <a:pt x="19276" y="8076"/>
                  <a:pt x="19636" y="7573"/>
                </a:cubicBezTo>
                <a:cubicBezTo>
                  <a:pt x="19636" y="7573"/>
                  <a:pt x="19636" y="20400"/>
                  <a:pt x="19636" y="20400"/>
                </a:cubicBezTo>
                <a:close/>
                <a:moveTo>
                  <a:pt x="11782" y="20400"/>
                </a:moveTo>
                <a:lnTo>
                  <a:pt x="9818" y="20400"/>
                </a:lnTo>
                <a:lnTo>
                  <a:pt x="9818" y="14400"/>
                </a:lnTo>
                <a:lnTo>
                  <a:pt x="11782" y="14400"/>
                </a:lnTo>
                <a:cubicBezTo>
                  <a:pt x="11782" y="14400"/>
                  <a:pt x="11782" y="20400"/>
                  <a:pt x="11782" y="20400"/>
                </a:cubicBezTo>
                <a:close/>
                <a:moveTo>
                  <a:pt x="21109" y="20400"/>
                </a:moveTo>
                <a:lnTo>
                  <a:pt x="20618" y="20400"/>
                </a:lnTo>
                <a:lnTo>
                  <a:pt x="20618" y="4800"/>
                </a:lnTo>
                <a:lnTo>
                  <a:pt x="21109" y="4800"/>
                </a:lnTo>
                <a:cubicBezTo>
                  <a:pt x="21380" y="4800"/>
                  <a:pt x="21600" y="4532"/>
                  <a:pt x="21600" y="4200"/>
                </a:cubicBezTo>
                <a:cubicBezTo>
                  <a:pt x="21600" y="3868"/>
                  <a:pt x="21380" y="3600"/>
                  <a:pt x="21109" y="3600"/>
                </a:cubicBezTo>
                <a:lnTo>
                  <a:pt x="20618" y="3600"/>
                </a:lnTo>
                <a:lnTo>
                  <a:pt x="20618" y="1200"/>
                </a:lnTo>
                <a:cubicBezTo>
                  <a:pt x="20618" y="538"/>
                  <a:pt x="20178" y="0"/>
                  <a:pt x="19636" y="0"/>
                </a:cubicBezTo>
                <a:lnTo>
                  <a:pt x="1964" y="0"/>
                </a:lnTo>
                <a:cubicBezTo>
                  <a:pt x="1421" y="0"/>
                  <a:pt x="982" y="538"/>
                  <a:pt x="982" y="1200"/>
                </a:cubicBezTo>
                <a:lnTo>
                  <a:pt x="982" y="3600"/>
                </a:lnTo>
                <a:lnTo>
                  <a:pt x="491" y="3600"/>
                </a:lnTo>
                <a:cubicBezTo>
                  <a:pt x="220" y="3600"/>
                  <a:pt x="0" y="3868"/>
                  <a:pt x="0" y="4200"/>
                </a:cubicBezTo>
                <a:cubicBezTo>
                  <a:pt x="0" y="4532"/>
                  <a:pt x="220" y="4800"/>
                  <a:pt x="491" y="4800"/>
                </a:cubicBezTo>
                <a:lnTo>
                  <a:pt x="982" y="4800"/>
                </a:lnTo>
                <a:lnTo>
                  <a:pt x="982" y="20400"/>
                </a:lnTo>
                <a:lnTo>
                  <a:pt x="491" y="20400"/>
                </a:lnTo>
                <a:cubicBezTo>
                  <a:pt x="220" y="20400"/>
                  <a:pt x="0" y="20669"/>
                  <a:pt x="0" y="21000"/>
                </a:cubicBezTo>
                <a:cubicBezTo>
                  <a:pt x="0" y="21332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cubicBezTo>
                  <a:pt x="21600" y="20669"/>
                  <a:pt x="21380" y="20400"/>
                  <a:pt x="21109" y="20400"/>
                </a:cubicBezTo>
                <a:moveTo>
                  <a:pt x="16691" y="16800"/>
                </a:moveTo>
                <a:lnTo>
                  <a:pt x="14727" y="16800"/>
                </a:lnTo>
                <a:lnTo>
                  <a:pt x="14727" y="14400"/>
                </a:lnTo>
                <a:lnTo>
                  <a:pt x="16691" y="14400"/>
                </a:lnTo>
                <a:cubicBezTo>
                  <a:pt x="16691" y="14400"/>
                  <a:pt x="16691" y="16800"/>
                  <a:pt x="16691" y="16800"/>
                </a:cubicBezTo>
                <a:close/>
                <a:moveTo>
                  <a:pt x="17182" y="13200"/>
                </a:moveTo>
                <a:lnTo>
                  <a:pt x="14236" y="13200"/>
                </a:lnTo>
                <a:cubicBezTo>
                  <a:pt x="13965" y="13200"/>
                  <a:pt x="13745" y="13469"/>
                  <a:pt x="13745" y="13800"/>
                </a:cubicBezTo>
                <a:lnTo>
                  <a:pt x="13745" y="17400"/>
                </a:lnTo>
                <a:cubicBezTo>
                  <a:pt x="13745" y="17732"/>
                  <a:pt x="13965" y="18000"/>
                  <a:pt x="14236" y="18000"/>
                </a:cubicBezTo>
                <a:lnTo>
                  <a:pt x="17182" y="18000"/>
                </a:lnTo>
                <a:cubicBezTo>
                  <a:pt x="17453" y="18000"/>
                  <a:pt x="17673" y="17732"/>
                  <a:pt x="17673" y="17400"/>
                </a:cubicBezTo>
                <a:lnTo>
                  <a:pt x="17673" y="13800"/>
                </a:lnTo>
                <a:cubicBezTo>
                  <a:pt x="17673" y="13469"/>
                  <a:pt x="17453" y="13200"/>
                  <a:pt x="17182" y="13200"/>
                </a:cubicBezTo>
                <a:moveTo>
                  <a:pt x="6873" y="16800"/>
                </a:moveTo>
                <a:lnTo>
                  <a:pt x="4909" y="16800"/>
                </a:lnTo>
                <a:lnTo>
                  <a:pt x="4909" y="14400"/>
                </a:lnTo>
                <a:lnTo>
                  <a:pt x="6873" y="14400"/>
                </a:lnTo>
                <a:cubicBezTo>
                  <a:pt x="6873" y="14400"/>
                  <a:pt x="6873" y="16800"/>
                  <a:pt x="6873" y="16800"/>
                </a:cubicBezTo>
                <a:close/>
                <a:moveTo>
                  <a:pt x="7364" y="13200"/>
                </a:moveTo>
                <a:lnTo>
                  <a:pt x="4418" y="13200"/>
                </a:lnTo>
                <a:cubicBezTo>
                  <a:pt x="4147" y="13200"/>
                  <a:pt x="3927" y="13469"/>
                  <a:pt x="3927" y="13800"/>
                </a:cubicBezTo>
                <a:lnTo>
                  <a:pt x="3927" y="17400"/>
                </a:lnTo>
                <a:cubicBezTo>
                  <a:pt x="3927" y="17732"/>
                  <a:pt x="4147" y="18000"/>
                  <a:pt x="4418" y="18000"/>
                </a:cubicBezTo>
                <a:lnTo>
                  <a:pt x="7364" y="18000"/>
                </a:lnTo>
                <a:cubicBezTo>
                  <a:pt x="7635" y="18000"/>
                  <a:pt x="7855" y="17732"/>
                  <a:pt x="7855" y="17400"/>
                </a:cubicBezTo>
                <a:lnTo>
                  <a:pt x="7855" y="13800"/>
                </a:lnTo>
                <a:cubicBezTo>
                  <a:pt x="7855" y="13469"/>
                  <a:pt x="7635" y="13200"/>
                  <a:pt x="7364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11" name="Shape 2632">
            <a:extLst>
              <a:ext uri="{FF2B5EF4-FFF2-40B4-BE49-F238E27FC236}">
                <a16:creationId xmlns:a16="http://schemas.microsoft.com/office/drawing/2014/main" id="{574D6CEF-319F-A849-ABAD-9098FF261CE6}"/>
              </a:ext>
            </a:extLst>
          </p:cNvPr>
          <p:cNvSpPr/>
          <p:nvPr userDrawn="1"/>
        </p:nvSpPr>
        <p:spPr>
          <a:xfrm>
            <a:off x="7575550" y="3500438"/>
            <a:ext cx="179388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7673"/>
                </a:moveTo>
                <a:cubicBezTo>
                  <a:pt x="4588" y="17673"/>
                  <a:pt x="1200" y="16051"/>
                  <a:pt x="1200" y="15218"/>
                </a:cubicBezTo>
                <a:cubicBezTo>
                  <a:pt x="1200" y="14690"/>
                  <a:pt x="1355" y="14275"/>
                  <a:pt x="1611" y="13896"/>
                </a:cubicBezTo>
                <a:cubicBezTo>
                  <a:pt x="3255" y="14967"/>
                  <a:pt x="6746" y="15709"/>
                  <a:pt x="10800" y="15709"/>
                </a:cubicBezTo>
                <a:cubicBezTo>
                  <a:pt x="14856" y="15709"/>
                  <a:pt x="18345" y="14966"/>
                  <a:pt x="19987" y="13894"/>
                </a:cubicBezTo>
                <a:cubicBezTo>
                  <a:pt x="20244" y="14273"/>
                  <a:pt x="20400" y="14689"/>
                  <a:pt x="20400" y="15218"/>
                </a:cubicBezTo>
                <a:cubicBezTo>
                  <a:pt x="20400" y="16051"/>
                  <a:pt x="17011" y="17673"/>
                  <a:pt x="10800" y="17673"/>
                </a:cubicBezTo>
                <a:moveTo>
                  <a:pt x="10800" y="20618"/>
                </a:moveTo>
                <a:cubicBezTo>
                  <a:pt x="9475" y="20618"/>
                  <a:pt x="8400" y="19739"/>
                  <a:pt x="8400" y="18655"/>
                </a:cubicBezTo>
                <a:cubicBezTo>
                  <a:pt x="8400" y="18625"/>
                  <a:pt x="8408" y="18597"/>
                  <a:pt x="8409" y="18567"/>
                </a:cubicBezTo>
                <a:cubicBezTo>
                  <a:pt x="9179" y="18623"/>
                  <a:pt x="9977" y="18655"/>
                  <a:pt x="10800" y="18655"/>
                </a:cubicBezTo>
                <a:cubicBezTo>
                  <a:pt x="11623" y="18655"/>
                  <a:pt x="12421" y="18623"/>
                  <a:pt x="13191" y="18567"/>
                </a:cubicBezTo>
                <a:cubicBezTo>
                  <a:pt x="13192" y="18597"/>
                  <a:pt x="13200" y="18625"/>
                  <a:pt x="13200" y="18655"/>
                </a:cubicBezTo>
                <a:cubicBezTo>
                  <a:pt x="13200" y="19739"/>
                  <a:pt x="12125" y="20618"/>
                  <a:pt x="10800" y="20618"/>
                </a:cubicBezTo>
                <a:moveTo>
                  <a:pt x="2948" y="12551"/>
                </a:moveTo>
                <a:cubicBezTo>
                  <a:pt x="4308" y="11388"/>
                  <a:pt x="6000" y="9939"/>
                  <a:pt x="6000" y="6873"/>
                </a:cubicBezTo>
                <a:cubicBezTo>
                  <a:pt x="6000" y="5232"/>
                  <a:pt x="7238" y="3825"/>
                  <a:pt x="8988" y="3239"/>
                </a:cubicBezTo>
                <a:cubicBezTo>
                  <a:pt x="9428" y="3657"/>
                  <a:pt x="10072" y="3927"/>
                  <a:pt x="10800" y="3927"/>
                </a:cubicBezTo>
                <a:cubicBezTo>
                  <a:pt x="11528" y="3927"/>
                  <a:pt x="12172" y="3657"/>
                  <a:pt x="12611" y="3239"/>
                </a:cubicBezTo>
                <a:cubicBezTo>
                  <a:pt x="14362" y="3825"/>
                  <a:pt x="15600" y="5232"/>
                  <a:pt x="15600" y="6873"/>
                </a:cubicBezTo>
                <a:cubicBezTo>
                  <a:pt x="15600" y="9939"/>
                  <a:pt x="17292" y="11388"/>
                  <a:pt x="18652" y="12551"/>
                </a:cubicBezTo>
                <a:cubicBezTo>
                  <a:pt x="18911" y="12773"/>
                  <a:pt x="19152" y="12979"/>
                  <a:pt x="19366" y="13183"/>
                </a:cubicBezTo>
                <a:cubicBezTo>
                  <a:pt x="18217" y="14077"/>
                  <a:pt x="14825" y="14727"/>
                  <a:pt x="10800" y="14727"/>
                </a:cubicBezTo>
                <a:cubicBezTo>
                  <a:pt x="6779" y="14727"/>
                  <a:pt x="3383" y="14079"/>
                  <a:pt x="2230" y="13186"/>
                </a:cubicBezTo>
                <a:cubicBezTo>
                  <a:pt x="2446" y="12981"/>
                  <a:pt x="2687" y="12774"/>
                  <a:pt x="2948" y="12551"/>
                </a:cubicBezTo>
                <a:moveTo>
                  <a:pt x="10800" y="982"/>
                </a:moveTo>
                <a:cubicBezTo>
                  <a:pt x="11462" y="982"/>
                  <a:pt x="12000" y="1422"/>
                  <a:pt x="12000" y="1964"/>
                </a:cubicBezTo>
                <a:cubicBezTo>
                  <a:pt x="12000" y="2506"/>
                  <a:pt x="11462" y="2945"/>
                  <a:pt x="10800" y="2945"/>
                </a:cubicBezTo>
                <a:cubicBezTo>
                  <a:pt x="10138" y="2945"/>
                  <a:pt x="9600" y="2506"/>
                  <a:pt x="9600" y="1964"/>
                </a:cubicBezTo>
                <a:cubicBezTo>
                  <a:pt x="9600" y="1422"/>
                  <a:pt x="10138" y="982"/>
                  <a:pt x="10800" y="982"/>
                </a:cubicBezTo>
                <a:moveTo>
                  <a:pt x="21600" y="15218"/>
                </a:moveTo>
                <a:cubicBezTo>
                  <a:pt x="21600" y="11782"/>
                  <a:pt x="16800" y="11782"/>
                  <a:pt x="16800" y="6873"/>
                </a:cubicBezTo>
                <a:cubicBezTo>
                  <a:pt x="16800" y="4845"/>
                  <a:pt x="15296" y="3105"/>
                  <a:pt x="13152" y="2356"/>
                </a:cubicBezTo>
                <a:cubicBezTo>
                  <a:pt x="13183" y="2229"/>
                  <a:pt x="13200" y="2098"/>
                  <a:pt x="13200" y="1964"/>
                </a:cubicBezTo>
                <a:cubicBezTo>
                  <a:pt x="13200" y="879"/>
                  <a:pt x="12125" y="0"/>
                  <a:pt x="10800" y="0"/>
                </a:cubicBezTo>
                <a:cubicBezTo>
                  <a:pt x="9475" y="0"/>
                  <a:pt x="8400" y="879"/>
                  <a:pt x="8400" y="1964"/>
                </a:cubicBezTo>
                <a:cubicBezTo>
                  <a:pt x="8400" y="2098"/>
                  <a:pt x="8417" y="2229"/>
                  <a:pt x="8448" y="2356"/>
                </a:cubicBezTo>
                <a:cubicBezTo>
                  <a:pt x="6304" y="3105"/>
                  <a:pt x="4800" y="4845"/>
                  <a:pt x="4800" y="6873"/>
                </a:cubicBezTo>
                <a:cubicBezTo>
                  <a:pt x="4800" y="11782"/>
                  <a:pt x="0" y="11782"/>
                  <a:pt x="0" y="15218"/>
                </a:cubicBezTo>
                <a:cubicBezTo>
                  <a:pt x="0" y="16716"/>
                  <a:pt x="3016" y="17986"/>
                  <a:pt x="7217" y="18457"/>
                </a:cubicBezTo>
                <a:cubicBezTo>
                  <a:pt x="7211" y="18523"/>
                  <a:pt x="7200" y="18587"/>
                  <a:pt x="7200" y="18655"/>
                </a:cubicBezTo>
                <a:cubicBezTo>
                  <a:pt x="7200" y="20282"/>
                  <a:pt x="8812" y="21600"/>
                  <a:pt x="10800" y="21600"/>
                </a:cubicBezTo>
                <a:cubicBezTo>
                  <a:pt x="12788" y="21600"/>
                  <a:pt x="14400" y="20282"/>
                  <a:pt x="14400" y="18655"/>
                </a:cubicBezTo>
                <a:cubicBezTo>
                  <a:pt x="14400" y="18587"/>
                  <a:pt x="14389" y="18523"/>
                  <a:pt x="14383" y="18457"/>
                </a:cubicBezTo>
                <a:cubicBezTo>
                  <a:pt x="18584" y="17986"/>
                  <a:pt x="21600" y="16716"/>
                  <a:pt x="21600" y="152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12" name="Shape 2633">
            <a:extLst>
              <a:ext uri="{FF2B5EF4-FFF2-40B4-BE49-F238E27FC236}">
                <a16:creationId xmlns:a16="http://schemas.microsoft.com/office/drawing/2014/main" id="{40A7542B-4481-1644-BDC5-DA813F974733}"/>
              </a:ext>
            </a:extLst>
          </p:cNvPr>
          <p:cNvSpPr/>
          <p:nvPr userDrawn="1"/>
        </p:nvSpPr>
        <p:spPr>
          <a:xfrm>
            <a:off x="7974013" y="35004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13" name="Shape 2634">
            <a:extLst>
              <a:ext uri="{FF2B5EF4-FFF2-40B4-BE49-F238E27FC236}">
                <a16:creationId xmlns:a16="http://schemas.microsoft.com/office/drawing/2014/main" id="{993A06DC-A0CA-4540-A498-D2EEE957FCA5}"/>
              </a:ext>
            </a:extLst>
          </p:cNvPr>
          <p:cNvSpPr/>
          <p:nvPr userDrawn="1"/>
        </p:nvSpPr>
        <p:spPr>
          <a:xfrm>
            <a:off x="8393113" y="3500438"/>
            <a:ext cx="219075" cy="2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579" y="7008"/>
                </a:moveTo>
                <a:cubicBezTo>
                  <a:pt x="20006" y="12260"/>
                  <a:pt x="12624" y="19436"/>
                  <a:pt x="10800" y="20538"/>
                </a:cubicBezTo>
                <a:cubicBezTo>
                  <a:pt x="8976" y="19436"/>
                  <a:pt x="1594" y="12260"/>
                  <a:pt x="1021" y="7001"/>
                </a:cubicBezTo>
                <a:cubicBezTo>
                  <a:pt x="1021" y="7001"/>
                  <a:pt x="982" y="6718"/>
                  <a:pt x="982" y="6382"/>
                </a:cubicBezTo>
                <a:cubicBezTo>
                  <a:pt x="982" y="3404"/>
                  <a:pt x="3404" y="982"/>
                  <a:pt x="6382" y="982"/>
                </a:cubicBezTo>
                <a:cubicBezTo>
                  <a:pt x="7780" y="982"/>
                  <a:pt x="9107" y="1518"/>
                  <a:pt x="10120" y="2491"/>
                </a:cubicBezTo>
                <a:lnTo>
                  <a:pt x="10800" y="3145"/>
                </a:lnTo>
                <a:lnTo>
                  <a:pt x="11480" y="2491"/>
                </a:lnTo>
                <a:cubicBezTo>
                  <a:pt x="12493" y="1518"/>
                  <a:pt x="13820" y="982"/>
                  <a:pt x="15218" y="982"/>
                </a:cubicBezTo>
                <a:cubicBezTo>
                  <a:pt x="18196" y="982"/>
                  <a:pt x="20618" y="3404"/>
                  <a:pt x="20618" y="6382"/>
                </a:cubicBezTo>
                <a:cubicBezTo>
                  <a:pt x="20618" y="6725"/>
                  <a:pt x="20579" y="7008"/>
                  <a:pt x="20579" y="7008"/>
                </a:cubicBezTo>
                <a:moveTo>
                  <a:pt x="21600" y="6382"/>
                </a:moveTo>
                <a:cubicBezTo>
                  <a:pt x="21600" y="2857"/>
                  <a:pt x="18743" y="0"/>
                  <a:pt x="15218" y="0"/>
                </a:cubicBezTo>
                <a:cubicBezTo>
                  <a:pt x="13502" y="0"/>
                  <a:pt x="11947" y="681"/>
                  <a:pt x="10800" y="1784"/>
                </a:cubicBezTo>
                <a:cubicBezTo>
                  <a:pt x="9653" y="681"/>
                  <a:pt x="8098" y="0"/>
                  <a:pt x="6382" y="0"/>
                </a:cubicBezTo>
                <a:cubicBezTo>
                  <a:pt x="2857" y="0"/>
                  <a:pt x="0" y="2857"/>
                  <a:pt x="0" y="6382"/>
                </a:cubicBezTo>
                <a:cubicBezTo>
                  <a:pt x="0" y="6792"/>
                  <a:pt x="65" y="7282"/>
                  <a:pt x="45" y="7115"/>
                </a:cubicBezTo>
                <a:cubicBezTo>
                  <a:pt x="733" y="13419"/>
                  <a:pt x="9855" y="21600"/>
                  <a:pt x="10800" y="21600"/>
                </a:cubicBezTo>
                <a:cubicBezTo>
                  <a:pt x="11745" y="21600"/>
                  <a:pt x="20867" y="13419"/>
                  <a:pt x="21555" y="7115"/>
                </a:cubicBezTo>
                <a:cubicBezTo>
                  <a:pt x="21536" y="7282"/>
                  <a:pt x="21600" y="6792"/>
                  <a:pt x="21600" y="6382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68" tIns="28568" rIns="28568" bIns="28568" anchor="ctr"/>
          <a:lstStyle/>
          <a:p>
            <a:pPr defTabSz="342797" eaLnBrk="1" fontAlgn="auto" hangingPunct="1">
              <a:spcBef>
                <a:spcPts val="0"/>
              </a:spcBef>
              <a:spcAft>
                <a:spcPts val="0"/>
              </a:spcAft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49" dirty="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Source Sans Pro Regular" charset="0"/>
              <a:ea typeface="Source Sans Pro Regular" charset="0"/>
              <a:cs typeface="Source Sans Pro Regular" charset="0"/>
              <a:sym typeface="Gill Sans"/>
            </a:endParaRPr>
          </a:p>
        </p:txBody>
      </p:sp>
      <p:sp>
        <p:nvSpPr>
          <p:cNvPr id="114" name="Shape 2635">
            <a:extLst>
              <a:ext uri="{FF2B5EF4-FFF2-40B4-BE49-F238E27FC236}">
                <a16:creationId xmlns:a16="http://schemas.microsoft.com/office/drawing/2014/main" id="{6100FEFC-9B10-BE4B-820F-C5F40DA58BB2}"/>
              </a:ext>
            </a:extLst>
          </p:cNvPr>
          <p:cNvSpPr/>
          <p:nvPr userDrawn="1"/>
        </p:nvSpPr>
        <p:spPr>
          <a:xfrm>
            <a:off x="119063" y="1444625"/>
            <a:ext cx="8870950" cy="219075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28568" tIns="28568" rIns="28568" bIns="28568" anchor="ctr">
            <a:spAutoFit/>
          </a:bodyPr>
          <a:lstStyle>
            <a:lvl1pPr algn="l">
              <a:defRPr sz="3000" b="1" cap="none" spc="-90">
                <a:solidFill>
                  <a:srgbClr val="1C1D21"/>
                </a:solidFill>
                <a:latin typeface="+mj-lt"/>
                <a:ea typeface="+mj-ea"/>
                <a:cs typeface="+mj-cs"/>
                <a:sym typeface="Karla"/>
              </a:defRPr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105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GENERAL ICONS</a:t>
            </a:r>
            <a:endParaRPr sz="1050" b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161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Ic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BE4B8E36-BBED-AE4F-B3BC-B282D935AB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52D24B2-46D3-A64E-8F81-8E31EAF904DC}"/>
              </a:ext>
            </a:extLst>
          </p:cNvPr>
          <p:cNvSpPr/>
          <p:nvPr userDrawn="1"/>
        </p:nvSpPr>
        <p:spPr>
          <a:xfrm>
            <a:off x="109538" y="103188"/>
            <a:ext cx="8880475" cy="4938712"/>
          </a:xfrm>
          <a:prstGeom prst="rect">
            <a:avLst/>
          </a:prstGeom>
          <a:solidFill>
            <a:srgbClr val="49A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grpSp>
        <p:nvGrpSpPr>
          <p:cNvPr id="4" name="Group 103">
            <a:extLst>
              <a:ext uri="{FF2B5EF4-FFF2-40B4-BE49-F238E27FC236}">
                <a16:creationId xmlns:a16="http://schemas.microsoft.com/office/drawing/2014/main" id="{6187BEB1-FC0B-C549-BB11-AF6B68F72DA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9063" y="1193800"/>
            <a:ext cx="8840787" cy="2879725"/>
            <a:chOff x="943294" y="2809373"/>
            <a:chExt cx="22550621" cy="7347355"/>
          </a:xfrm>
        </p:grpSpPr>
        <p:sp>
          <p:nvSpPr>
            <p:cNvPr id="5" name="Shape 2790">
              <a:extLst>
                <a:ext uri="{FF2B5EF4-FFF2-40B4-BE49-F238E27FC236}">
                  <a16:creationId xmlns:a16="http://schemas.microsoft.com/office/drawing/2014/main" id="{8A206E1B-1B5F-0641-B9F2-C5AB95C2F497}"/>
                </a:ext>
              </a:extLst>
            </p:cNvPr>
            <p:cNvSpPr/>
            <p:nvPr/>
          </p:nvSpPr>
          <p:spPr>
            <a:xfrm>
              <a:off x="1757205" y="3732855"/>
              <a:ext cx="558805" cy="40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436" y="17550"/>
                  </a:moveTo>
                  <a:lnTo>
                    <a:pt x="10309" y="17550"/>
                  </a:lnTo>
                  <a:cubicBezTo>
                    <a:pt x="10580" y="17550"/>
                    <a:pt x="10800" y="17248"/>
                    <a:pt x="10800" y="16875"/>
                  </a:cubicBezTo>
                  <a:cubicBezTo>
                    <a:pt x="10800" y="16503"/>
                    <a:pt x="10580" y="16200"/>
                    <a:pt x="10309" y="16200"/>
                  </a:cubicBezTo>
                  <a:lnTo>
                    <a:pt x="3436" y="16200"/>
                  </a:lnTo>
                  <a:cubicBezTo>
                    <a:pt x="3166" y="16200"/>
                    <a:pt x="2945" y="16503"/>
                    <a:pt x="2945" y="16875"/>
                  </a:cubicBezTo>
                  <a:cubicBezTo>
                    <a:pt x="2945" y="17248"/>
                    <a:pt x="3166" y="17550"/>
                    <a:pt x="3436" y="17550"/>
                  </a:cubicBezTo>
                  <a:moveTo>
                    <a:pt x="3436" y="14850"/>
                  </a:moveTo>
                  <a:lnTo>
                    <a:pt x="12273" y="14850"/>
                  </a:lnTo>
                  <a:cubicBezTo>
                    <a:pt x="12544" y="14850"/>
                    <a:pt x="12764" y="14548"/>
                    <a:pt x="12764" y="14175"/>
                  </a:cubicBezTo>
                  <a:cubicBezTo>
                    <a:pt x="12764" y="13803"/>
                    <a:pt x="12544" y="13500"/>
                    <a:pt x="12273" y="13500"/>
                  </a:cubicBezTo>
                  <a:lnTo>
                    <a:pt x="3436" y="13500"/>
                  </a:lnTo>
                  <a:cubicBezTo>
                    <a:pt x="3166" y="13500"/>
                    <a:pt x="2945" y="13803"/>
                    <a:pt x="2945" y="14175"/>
                  </a:cubicBezTo>
                  <a:cubicBezTo>
                    <a:pt x="2945" y="14548"/>
                    <a:pt x="3166" y="14850"/>
                    <a:pt x="3436" y="14850"/>
                  </a:cubicBezTo>
                  <a:moveTo>
                    <a:pt x="20618" y="4050"/>
                  </a:moveTo>
                  <a:lnTo>
                    <a:pt x="982" y="4050"/>
                  </a:lnTo>
                  <a:lnTo>
                    <a:pt x="982" y="1350"/>
                  </a:lnTo>
                  <a:lnTo>
                    <a:pt x="20618" y="1350"/>
                  </a:lnTo>
                  <a:cubicBezTo>
                    <a:pt x="20618" y="1350"/>
                    <a:pt x="20618" y="4050"/>
                    <a:pt x="20618" y="4050"/>
                  </a:cubicBezTo>
                  <a:close/>
                  <a:moveTo>
                    <a:pt x="20618" y="20250"/>
                  </a:moveTo>
                  <a:lnTo>
                    <a:pt x="982" y="20250"/>
                  </a:lnTo>
                  <a:lnTo>
                    <a:pt x="982" y="9450"/>
                  </a:lnTo>
                  <a:lnTo>
                    <a:pt x="20618" y="9450"/>
                  </a:lnTo>
                  <a:cubicBezTo>
                    <a:pt x="20618" y="9450"/>
                    <a:pt x="20618" y="20250"/>
                    <a:pt x="20618" y="20250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605"/>
                    <a:pt x="0" y="1350"/>
                  </a:cubicBezTo>
                  <a:lnTo>
                    <a:pt x="0" y="20250"/>
                  </a:lnTo>
                  <a:cubicBezTo>
                    <a:pt x="0" y="20995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5"/>
                    <a:pt x="21600" y="20250"/>
                  </a:cubicBezTo>
                  <a:lnTo>
                    <a:pt x="21600" y="1350"/>
                  </a:lnTo>
                  <a:cubicBezTo>
                    <a:pt x="21600" y="605"/>
                    <a:pt x="21160" y="0"/>
                    <a:pt x="20618" y="0"/>
                  </a:cubicBezTo>
                  <a:moveTo>
                    <a:pt x="16200" y="17550"/>
                  </a:moveTo>
                  <a:lnTo>
                    <a:pt x="18164" y="17550"/>
                  </a:lnTo>
                  <a:cubicBezTo>
                    <a:pt x="18434" y="17550"/>
                    <a:pt x="18655" y="17248"/>
                    <a:pt x="18655" y="16875"/>
                  </a:cubicBezTo>
                  <a:lnTo>
                    <a:pt x="18655" y="14175"/>
                  </a:lnTo>
                  <a:cubicBezTo>
                    <a:pt x="18655" y="13803"/>
                    <a:pt x="18434" y="13500"/>
                    <a:pt x="18164" y="13500"/>
                  </a:cubicBezTo>
                  <a:lnTo>
                    <a:pt x="16200" y="13500"/>
                  </a:lnTo>
                  <a:cubicBezTo>
                    <a:pt x="15929" y="13500"/>
                    <a:pt x="15709" y="13803"/>
                    <a:pt x="15709" y="14175"/>
                  </a:cubicBezTo>
                  <a:lnTo>
                    <a:pt x="15709" y="16875"/>
                  </a:lnTo>
                  <a:cubicBezTo>
                    <a:pt x="15709" y="17248"/>
                    <a:pt x="15929" y="17550"/>
                    <a:pt x="16200" y="1755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" name="Shape 2791">
              <a:extLst>
                <a:ext uri="{FF2B5EF4-FFF2-40B4-BE49-F238E27FC236}">
                  <a16:creationId xmlns:a16="http://schemas.microsoft.com/office/drawing/2014/main" id="{D0B6A582-B525-B342-8C53-66F50E8C7DF8}"/>
                </a:ext>
              </a:extLst>
            </p:cNvPr>
            <p:cNvSpPr/>
            <p:nvPr/>
          </p:nvSpPr>
          <p:spPr>
            <a:xfrm>
              <a:off x="2826223" y="3708553"/>
              <a:ext cx="558805" cy="45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538"/>
                    <a:pt x="3927" y="1200"/>
                  </a:cubicBezTo>
                  <a:lnTo>
                    <a:pt x="3927" y="3000"/>
                  </a:lnTo>
                  <a:cubicBezTo>
                    <a:pt x="3927" y="3332"/>
                    <a:pt x="4147" y="3600"/>
                    <a:pt x="4418" y="3600"/>
                  </a:cubicBezTo>
                  <a:cubicBezTo>
                    <a:pt x="4689" y="3600"/>
                    <a:pt x="4909" y="3332"/>
                    <a:pt x="4909" y="3000"/>
                  </a:cubicBezTo>
                  <a:lnTo>
                    <a:pt x="4909" y="1200"/>
                  </a:lnTo>
                  <a:lnTo>
                    <a:pt x="20618" y="1200"/>
                  </a:lnTo>
                  <a:lnTo>
                    <a:pt x="20618" y="15600"/>
                  </a:lnTo>
                  <a:lnTo>
                    <a:pt x="19145" y="15600"/>
                  </a:lnTo>
                  <a:cubicBezTo>
                    <a:pt x="18875" y="15600"/>
                    <a:pt x="18655" y="15869"/>
                    <a:pt x="18655" y="16200"/>
                  </a:cubicBezTo>
                  <a:cubicBezTo>
                    <a:pt x="18655" y="16532"/>
                    <a:pt x="18875" y="16800"/>
                    <a:pt x="19145" y="16800"/>
                  </a:cubicBezTo>
                  <a:lnTo>
                    <a:pt x="20618" y="16800"/>
                  </a:lnTo>
                  <a:cubicBezTo>
                    <a:pt x="21160" y="16800"/>
                    <a:pt x="21600" y="16262"/>
                    <a:pt x="21600" y="15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16691" y="8400"/>
                  </a:moveTo>
                  <a:lnTo>
                    <a:pt x="982" y="8400"/>
                  </a:lnTo>
                  <a:lnTo>
                    <a:pt x="982" y="6000"/>
                  </a:lnTo>
                  <a:lnTo>
                    <a:pt x="16691" y="6000"/>
                  </a:lnTo>
                  <a:cubicBezTo>
                    <a:pt x="16691" y="6000"/>
                    <a:pt x="16691" y="8400"/>
                    <a:pt x="16691" y="8400"/>
                  </a:cubicBezTo>
                  <a:close/>
                  <a:moveTo>
                    <a:pt x="16691" y="20400"/>
                  </a:moveTo>
                  <a:lnTo>
                    <a:pt x="982" y="20400"/>
                  </a:lnTo>
                  <a:lnTo>
                    <a:pt x="982" y="12000"/>
                  </a:lnTo>
                  <a:lnTo>
                    <a:pt x="16691" y="12000"/>
                  </a:lnTo>
                  <a:cubicBezTo>
                    <a:pt x="16691" y="12000"/>
                    <a:pt x="16691" y="20400"/>
                    <a:pt x="16691" y="20400"/>
                  </a:cubicBezTo>
                  <a:close/>
                  <a:moveTo>
                    <a:pt x="16691" y="4800"/>
                  </a:moveTo>
                  <a:lnTo>
                    <a:pt x="982" y="4800"/>
                  </a:lnTo>
                  <a:cubicBezTo>
                    <a:pt x="440" y="4800"/>
                    <a:pt x="0" y="5338"/>
                    <a:pt x="0" y="6000"/>
                  </a:cubicBezTo>
                  <a:lnTo>
                    <a:pt x="0" y="20400"/>
                  </a:lnTo>
                  <a:cubicBezTo>
                    <a:pt x="0" y="21062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1062"/>
                    <a:pt x="17673" y="20400"/>
                  </a:cubicBezTo>
                  <a:lnTo>
                    <a:pt x="17673" y="6000"/>
                  </a:lnTo>
                  <a:cubicBezTo>
                    <a:pt x="17673" y="5338"/>
                    <a:pt x="17233" y="4800"/>
                    <a:pt x="16691" y="4800"/>
                  </a:cubicBezTo>
                  <a:moveTo>
                    <a:pt x="3436" y="18000"/>
                  </a:moveTo>
                  <a:lnTo>
                    <a:pt x="7364" y="18000"/>
                  </a:lnTo>
                  <a:cubicBezTo>
                    <a:pt x="7634" y="18000"/>
                    <a:pt x="7855" y="17732"/>
                    <a:pt x="7855" y="17400"/>
                  </a:cubicBezTo>
                  <a:cubicBezTo>
                    <a:pt x="7855" y="17069"/>
                    <a:pt x="7634" y="16800"/>
                    <a:pt x="7364" y="16800"/>
                  </a:cubicBezTo>
                  <a:lnTo>
                    <a:pt x="3436" y="16800"/>
                  </a:lnTo>
                  <a:cubicBezTo>
                    <a:pt x="3166" y="16800"/>
                    <a:pt x="2945" y="17069"/>
                    <a:pt x="2945" y="17400"/>
                  </a:cubicBezTo>
                  <a:cubicBezTo>
                    <a:pt x="2945" y="17732"/>
                    <a:pt x="3166" y="18000"/>
                    <a:pt x="3436" y="18000"/>
                  </a:cubicBezTo>
                  <a:moveTo>
                    <a:pt x="3436" y="15600"/>
                  </a:moveTo>
                  <a:lnTo>
                    <a:pt x="9327" y="15600"/>
                  </a:lnTo>
                  <a:cubicBezTo>
                    <a:pt x="9598" y="15600"/>
                    <a:pt x="9818" y="15332"/>
                    <a:pt x="9818" y="15000"/>
                  </a:cubicBezTo>
                  <a:cubicBezTo>
                    <a:pt x="9818" y="14668"/>
                    <a:pt x="9598" y="14400"/>
                    <a:pt x="9327" y="14400"/>
                  </a:cubicBezTo>
                  <a:lnTo>
                    <a:pt x="3436" y="14400"/>
                  </a:lnTo>
                  <a:cubicBezTo>
                    <a:pt x="3166" y="14400"/>
                    <a:pt x="2945" y="14668"/>
                    <a:pt x="2945" y="15000"/>
                  </a:cubicBezTo>
                  <a:cubicBezTo>
                    <a:pt x="2945" y="15332"/>
                    <a:pt x="3166" y="15600"/>
                    <a:pt x="3436" y="15600"/>
                  </a:cubicBezTo>
                  <a:moveTo>
                    <a:pt x="12273" y="18000"/>
                  </a:moveTo>
                  <a:lnTo>
                    <a:pt x="14236" y="18000"/>
                  </a:lnTo>
                  <a:cubicBezTo>
                    <a:pt x="14507" y="18000"/>
                    <a:pt x="14727" y="17732"/>
                    <a:pt x="14727" y="17400"/>
                  </a:cubicBezTo>
                  <a:lnTo>
                    <a:pt x="14727" y="15000"/>
                  </a:lnTo>
                  <a:cubicBezTo>
                    <a:pt x="14727" y="14668"/>
                    <a:pt x="14507" y="14400"/>
                    <a:pt x="14236" y="14400"/>
                  </a:cubicBezTo>
                  <a:lnTo>
                    <a:pt x="12273" y="14400"/>
                  </a:lnTo>
                  <a:cubicBezTo>
                    <a:pt x="12002" y="14400"/>
                    <a:pt x="11782" y="14668"/>
                    <a:pt x="11782" y="15000"/>
                  </a:cubicBezTo>
                  <a:lnTo>
                    <a:pt x="11782" y="17400"/>
                  </a:lnTo>
                  <a:cubicBezTo>
                    <a:pt x="11782" y="17732"/>
                    <a:pt x="12002" y="18000"/>
                    <a:pt x="12273" y="180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" name="Shape 2792">
              <a:extLst>
                <a:ext uri="{FF2B5EF4-FFF2-40B4-BE49-F238E27FC236}">
                  <a16:creationId xmlns:a16="http://schemas.microsoft.com/office/drawing/2014/main" id="{2DC63B55-8A9A-BA4E-B3E9-3FDAA9D7B199}"/>
                </a:ext>
              </a:extLst>
            </p:cNvPr>
            <p:cNvSpPr/>
            <p:nvPr/>
          </p:nvSpPr>
          <p:spPr>
            <a:xfrm>
              <a:off x="3891194" y="3655900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949" y="13580"/>
                  </a:moveTo>
                  <a:cubicBezTo>
                    <a:pt x="11701" y="13784"/>
                    <a:pt x="11474" y="13901"/>
                    <a:pt x="11085" y="13931"/>
                  </a:cubicBezTo>
                  <a:lnTo>
                    <a:pt x="11085" y="11339"/>
                  </a:lnTo>
                  <a:cubicBezTo>
                    <a:pt x="11251" y="11383"/>
                    <a:pt x="11321" y="11435"/>
                    <a:pt x="11479" y="11494"/>
                  </a:cubicBezTo>
                  <a:cubicBezTo>
                    <a:pt x="11638" y="11554"/>
                    <a:pt x="11780" y="11632"/>
                    <a:pt x="11906" y="11728"/>
                  </a:cubicBezTo>
                  <a:cubicBezTo>
                    <a:pt x="12032" y="11824"/>
                    <a:pt x="12133" y="11943"/>
                    <a:pt x="12208" y="12084"/>
                  </a:cubicBezTo>
                  <a:cubicBezTo>
                    <a:pt x="12284" y="12225"/>
                    <a:pt x="12322" y="12399"/>
                    <a:pt x="12322" y="12607"/>
                  </a:cubicBezTo>
                  <a:cubicBezTo>
                    <a:pt x="12322" y="13052"/>
                    <a:pt x="12198" y="13376"/>
                    <a:pt x="11949" y="13580"/>
                  </a:cubicBezTo>
                  <a:moveTo>
                    <a:pt x="10437" y="9837"/>
                  </a:moveTo>
                  <a:cubicBezTo>
                    <a:pt x="10286" y="9800"/>
                    <a:pt x="10228" y="9753"/>
                    <a:pt x="10081" y="9698"/>
                  </a:cubicBezTo>
                  <a:cubicBezTo>
                    <a:pt x="9933" y="9642"/>
                    <a:pt x="9803" y="9570"/>
                    <a:pt x="9692" y="9481"/>
                  </a:cubicBezTo>
                  <a:cubicBezTo>
                    <a:pt x="9581" y="9392"/>
                    <a:pt x="9489" y="9285"/>
                    <a:pt x="9417" y="9159"/>
                  </a:cubicBezTo>
                  <a:cubicBezTo>
                    <a:pt x="9345" y="9032"/>
                    <a:pt x="9309" y="8880"/>
                    <a:pt x="9309" y="8702"/>
                  </a:cubicBezTo>
                  <a:cubicBezTo>
                    <a:pt x="9309" y="8309"/>
                    <a:pt x="9415" y="8030"/>
                    <a:pt x="9627" y="7862"/>
                  </a:cubicBezTo>
                  <a:cubicBezTo>
                    <a:pt x="9839" y="7696"/>
                    <a:pt x="10048" y="7612"/>
                    <a:pt x="10437" y="7612"/>
                  </a:cubicBezTo>
                  <a:cubicBezTo>
                    <a:pt x="10437" y="7612"/>
                    <a:pt x="10437" y="9837"/>
                    <a:pt x="10437" y="9837"/>
                  </a:cubicBezTo>
                  <a:close/>
                  <a:moveTo>
                    <a:pt x="12765" y="10727"/>
                  </a:moveTo>
                  <a:cubicBezTo>
                    <a:pt x="12527" y="10542"/>
                    <a:pt x="12253" y="10390"/>
                    <a:pt x="11944" y="10271"/>
                  </a:cubicBezTo>
                  <a:cubicBezTo>
                    <a:pt x="11634" y="10153"/>
                    <a:pt x="11410" y="10049"/>
                    <a:pt x="11085" y="9959"/>
                  </a:cubicBezTo>
                  <a:lnTo>
                    <a:pt x="11085" y="7612"/>
                  </a:lnTo>
                  <a:cubicBezTo>
                    <a:pt x="11474" y="7612"/>
                    <a:pt x="11665" y="7713"/>
                    <a:pt x="11841" y="7913"/>
                  </a:cubicBezTo>
                  <a:cubicBezTo>
                    <a:pt x="12017" y="8113"/>
                    <a:pt x="12113" y="8402"/>
                    <a:pt x="12127" y="8781"/>
                  </a:cubicBezTo>
                  <a:lnTo>
                    <a:pt x="13359" y="8781"/>
                  </a:lnTo>
                  <a:cubicBezTo>
                    <a:pt x="13359" y="8417"/>
                    <a:pt x="13295" y="8098"/>
                    <a:pt x="13170" y="7824"/>
                  </a:cubicBezTo>
                  <a:cubicBezTo>
                    <a:pt x="13043" y="7550"/>
                    <a:pt x="12875" y="7323"/>
                    <a:pt x="12662" y="7145"/>
                  </a:cubicBezTo>
                  <a:cubicBezTo>
                    <a:pt x="12449" y="6967"/>
                    <a:pt x="12200" y="6833"/>
                    <a:pt x="11911" y="6744"/>
                  </a:cubicBezTo>
                  <a:cubicBezTo>
                    <a:pt x="11623" y="6656"/>
                    <a:pt x="11410" y="6611"/>
                    <a:pt x="11085" y="6611"/>
                  </a:cubicBezTo>
                  <a:lnTo>
                    <a:pt x="11085" y="5881"/>
                  </a:lnTo>
                  <a:lnTo>
                    <a:pt x="10437" y="5881"/>
                  </a:lnTo>
                  <a:lnTo>
                    <a:pt x="10437" y="6611"/>
                  </a:lnTo>
                  <a:cubicBezTo>
                    <a:pt x="10113" y="6611"/>
                    <a:pt x="9895" y="6659"/>
                    <a:pt x="9600" y="6756"/>
                  </a:cubicBezTo>
                  <a:cubicBezTo>
                    <a:pt x="9305" y="6852"/>
                    <a:pt x="9044" y="6991"/>
                    <a:pt x="8817" y="7173"/>
                  </a:cubicBezTo>
                  <a:cubicBezTo>
                    <a:pt x="8590" y="7355"/>
                    <a:pt x="8410" y="7581"/>
                    <a:pt x="8277" y="7852"/>
                  </a:cubicBezTo>
                  <a:cubicBezTo>
                    <a:pt x="8144" y="8122"/>
                    <a:pt x="8077" y="8436"/>
                    <a:pt x="8077" y="8791"/>
                  </a:cubicBezTo>
                  <a:cubicBezTo>
                    <a:pt x="8077" y="9199"/>
                    <a:pt x="8150" y="9541"/>
                    <a:pt x="8293" y="9815"/>
                  </a:cubicBezTo>
                  <a:cubicBezTo>
                    <a:pt x="8438" y="10089"/>
                    <a:pt x="8626" y="10317"/>
                    <a:pt x="8860" y="10499"/>
                  </a:cubicBezTo>
                  <a:cubicBezTo>
                    <a:pt x="9094" y="10681"/>
                    <a:pt x="9357" y="10829"/>
                    <a:pt x="9649" y="10944"/>
                  </a:cubicBezTo>
                  <a:cubicBezTo>
                    <a:pt x="9940" y="11059"/>
                    <a:pt x="10142" y="11157"/>
                    <a:pt x="10437" y="11239"/>
                  </a:cubicBezTo>
                  <a:lnTo>
                    <a:pt x="10437" y="13931"/>
                  </a:lnTo>
                  <a:cubicBezTo>
                    <a:pt x="9940" y="13916"/>
                    <a:pt x="9676" y="13768"/>
                    <a:pt x="9460" y="13486"/>
                  </a:cubicBezTo>
                  <a:cubicBezTo>
                    <a:pt x="9244" y="13204"/>
                    <a:pt x="9139" y="12818"/>
                    <a:pt x="9147" y="12329"/>
                  </a:cubicBezTo>
                  <a:lnTo>
                    <a:pt x="7915" y="12329"/>
                  </a:lnTo>
                  <a:cubicBezTo>
                    <a:pt x="7908" y="12744"/>
                    <a:pt x="7967" y="13111"/>
                    <a:pt x="8094" y="13430"/>
                  </a:cubicBezTo>
                  <a:cubicBezTo>
                    <a:pt x="8220" y="13749"/>
                    <a:pt x="8397" y="14018"/>
                    <a:pt x="8628" y="14236"/>
                  </a:cubicBezTo>
                  <a:cubicBezTo>
                    <a:pt x="8858" y="14455"/>
                    <a:pt x="9136" y="14624"/>
                    <a:pt x="9460" y="14743"/>
                  </a:cubicBezTo>
                  <a:cubicBezTo>
                    <a:pt x="9784" y="14861"/>
                    <a:pt x="10048" y="14924"/>
                    <a:pt x="10437" y="14932"/>
                  </a:cubicBezTo>
                  <a:lnTo>
                    <a:pt x="10437" y="15692"/>
                  </a:lnTo>
                  <a:lnTo>
                    <a:pt x="11085" y="15692"/>
                  </a:lnTo>
                  <a:lnTo>
                    <a:pt x="11085" y="14932"/>
                  </a:lnTo>
                  <a:cubicBezTo>
                    <a:pt x="11446" y="14917"/>
                    <a:pt x="11688" y="14856"/>
                    <a:pt x="11998" y="14748"/>
                  </a:cubicBezTo>
                  <a:cubicBezTo>
                    <a:pt x="12307" y="14641"/>
                    <a:pt x="12578" y="14485"/>
                    <a:pt x="12808" y="14281"/>
                  </a:cubicBezTo>
                  <a:cubicBezTo>
                    <a:pt x="13038" y="14077"/>
                    <a:pt x="13220" y="13821"/>
                    <a:pt x="13353" y="13513"/>
                  </a:cubicBezTo>
                  <a:cubicBezTo>
                    <a:pt x="13486" y="13206"/>
                    <a:pt x="13553" y="12844"/>
                    <a:pt x="13553" y="12429"/>
                  </a:cubicBezTo>
                  <a:cubicBezTo>
                    <a:pt x="13553" y="12028"/>
                    <a:pt x="13481" y="11691"/>
                    <a:pt x="13337" y="11417"/>
                  </a:cubicBezTo>
                  <a:cubicBezTo>
                    <a:pt x="13193" y="11142"/>
                    <a:pt x="13002" y="10912"/>
                    <a:pt x="12765" y="107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" name="Shape 2793">
              <a:extLst>
                <a:ext uri="{FF2B5EF4-FFF2-40B4-BE49-F238E27FC236}">
                  <a16:creationId xmlns:a16="http://schemas.microsoft.com/office/drawing/2014/main" id="{76FD85B0-1A7C-404A-BECB-8BB51E43B01F}"/>
                </a:ext>
              </a:extLst>
            </p:cNvPr>
            <p:cNvSpPr/>
            <p:nvPr/>
          </p:nvSpPr>
          <p:spPr>
            <a:xfrm>
              <a:off x="4956162" y="3655900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86" y="14720"/>
                  </a:moveTo>
                  <a:cubicBezTo>
                    <a:pt x="9513" y="14863"/>
                    <a:pt x="9355" y="14945"/>
                    <a:pt x="9084" y="14965"/>
                  </a:cubicBezTo>
                  <a:lnTo>
                    <a:pt x="9084" y="13151"/>
                  </a:lnTo>
                  <a:cubicBezTo>
                    <a:pt x="9199" y="13182"/>
                    <a:pt x="9248" y="13219"/>
                    <a:pt x="9358" y="13260"/>
                  </a:cubicBezTo>
                  <a:cubicBezTo>
                    <a:pt x="9469" y="13302"/>
                    <a:pt x="9568" y="13357"/>
                    <a:pt x="9656" y="13424"/>
                  </a:cubicBezTo>
                  <a:cubicBezTo>
                    <a:pt x="9744" y="13491"/>
                    <a:pt x="9814" y="13575"/>
                    <a:pt x="9867" y="13673"/>
                  </a:cubicBezTo>
                  <a:cubicBezTo>
                    <a:pt x="9920" y="13772"/>
                    <a:pt x="9946" y="13894"/>
                    <a:pt x="9946" y="14039"/>
                  </a:cubicBezTo>
                  <a:cubicBezTo>
                    <a:pt x="9946" y="14350"/>
                    <a:pt x="9859" y="14577"/>
                    <a:pt x="9686" y="14720"/>
                  </a:cubicBezTo>
                  <a:moveTo>
                    <a:pt x="8631" y="12100"/>
                  </a:moveTo>
                  <a:cubicBezTo>
                    <a:pt x="8526" y="12074"/>
                    <a:pt x="8486" y="12041"/>
                    <a:pt x="8383" y="12003"/>
                  </a:cubicBezTo>
                  <a:cubicBezTo>
                    <a:pt x="8280" y="11964"/>
                    <a:pt x="8189" y="11913"/>
                    <a:pt x="8112" y="11851"/>
                  </a:cubicBezTo>
                  <a:cubicBezTo>
                    <a:pt x="8034" y="11789"/>
                    <a:pt x="7969" y="11714"/>
                    <a:pt x="7919" y="11625"/>
                  </a:cubicBezTo>
                  <a:cubicBezTo>
                    <a:pt x="7869" y="11537"/>
                    <a:pt x="7844" y="11431"/>
                    <a:pt x="7844" y="11306"/>
                  </a:cubicBezTo>
                  <a:cubicBezTo>
                    <a:pt x="7844" y="11031"/>
                    <a:pt x="7918" y="10835"/>
                    <a:pt x="8067" y="10718"/>
                  </a:cubicBezTo>
                  <a:cubicBezTo>
                    <a:pt x="8214" y="10601"/>
                    <a:pt x="8360" y="10543"/>
                    <a:pt x="8631" y="10543"/>
                  </a:cubicBezTo>
                  <a:cubicBezTo>
                    <a:pt x="8631" y="10543"/>
                    <a:pt x="8631" y="12100"/>
                    <a:pt x="8631" y="12100"/>
                  </a:cubicBezTo>
                  <a:close/>
                  <a:moveTo>
                    <a:pt x="10255" y="12723"/>
                  </a:moveTo>
                  <a:cubicBezTo>
                    <a:pt x="10089" y="12593"/>
                    <a:pt x="9898" y="12487"/>
                    <a:pt x="9683" y="12404"/>
                  </a:cubicBezTo>
                  <a:cubicBezTo>
                    <a:pt x="9466" y="12321"/>
                    <a:pt x="9310" y="12248"/>
                    <a:pt x="9084" y="12186"/>
                  </a:cubicBezTo>
                  <a:lnTo>
                    <a:pt x="9084" y="10543"/>
                  </a:lnTo>
                  <a:cubicBezTo>
                    <a:pt x="9355" y="10543"/>
                    <a:pt x="9488" y="10613"/>
                    <a:pt x="9611" y="10753"/>
                  </a:cubicBezTo>
                  <a:cubicBezTo>
                    <a:pt x="9734" y="10893"/>
                    <a:pt x="9800" y="11096"/>
                    <a:pt x="9810" y="11361"/>
                  </a:cubicBezTo>
                  <a:lnTo>
                    <a:pt x="10669" y="11361"/>
                  </a:lnTo>
                  <a:cubicBezTo>
                    <a:pt x="10669" y="11106"/>
                    <a:pt x="10625" y="10883"/>
                    <a:pt x="10537" y="10690"/>
                  </a:cubicBezTo>
                  <a:cubicBezTo>
                    <a:pt x="10450" y="10499"/>
                    <a:pt x="10331" y="10340"/>
                    <a:pt x="10183" y="10216"/>
                  </a:cubicBezTo>
                  <a:cubicBezTo>
                    <a:pt x="10035" y="10091"/>
                    <a:pt x="9860" y="9998"/>
                    <a:pt x="9659" y="9935"/>
                  </a:cubicBezTo>
                  <a:cubicBezTo>
                    <a:pt x="9459" y="9873"/>
                    <a:pt x="9310" y="9842"/>
                    <a:pt x="9084" y="9842"/>
                  </a:cubicBezTo>
                  <a:lnTo>
                    <a:pt x="9084" y="9331"/>
                  </a:lnTo>
                  <a:lnTo>
                    <a:pt x="8631" y="9331"/>
                  </a:lnTo>
                  <a:lnTo>
                    <a:pt x="8631" y="9842"/>
                  </a:lnTo>
                  <a:cubicBezTo>
                    <a:pt x="8405" y="9842"/>
                    <a:pt x="8253" y="9876"/>
                    <a:pt x="8048" y="9943"/>
                  </a:cubicBezTo>
                  <a:cubicBezTo>
                    <a:pt x="7842" y="10011"/>
                    <a:pt x="7660" y="10108"/>
                    <a:pt x="7501" y="10235"/>
                  </a:cubicBezTo>
                  <a:cubicBezTo>
                    <a:pt x="7343" y="10363"/>
                    <a:pt x="7218" y="10521"/>
                    <a:pt x="7125" y="10710"/>
                  </a:cubicBezTo>
                  <a:cubicBezTo>
                    <a:pt x="7032" y="10899"/>
                    <a:pt x="6985" y="11119"/>
                    <a:pt x="6985" y="11368"/>
                  </a:cubicBezTo>
                  <a:cubicBezTo>
                    <a:pt x="6985" y="11654"/>
                    <a:pt x="7035" y="11892"/>
                    <a:pt x="7136" y="12085"/>
                  </a:cubicBezTo>
                  <a:cubicBezTo>
                    <a:pt x="7237" y="12277"/>
                    <a:pt x="7368" y="12436"/>
                    <a:pt x="7531" y="12563"/>
                  </a:cubicBezTo>
                  <a:cubicBezTo>
                    <a:pt x="7694" y="12691"/>
                    <a:pt x="7878" y="12794"/>
                    <a:pt x="8081" y="12875"/>
                  </a:cubicBezTo>
                  <a:cubicBezTo>
                    <a:pt x="8285" y="12956"/>
                    <a:pt x="8426" y="13024"/>
                    <a:pt x="8631" y="13081"/>
                  </a:cubicBezTo>
                  <a:lnTo>
                    <a:pt x="8631" y="14965"/>
                  </a:lnTo>
                  <a:cubicBezTo>
                    <a:pt x="8285" y="14955"/>
                    <a:pt x="8100" y="14852"/>
                    <a:pt x="7950" y="14654"/>
                  </a:cubicBezTo>
                  <a:cubicBezTo>
                    <a:pt x="7799" y="14457"/>
                    <a:pt x="7726" y="14187"/>
                    <a:pt x="7731" y="13844"/>
                  </a:cubicBezTo>
                  <a:lnTo>
                    <a:pt x="6872" y="13844"/>
                  </a:lnTo>
                  <a:cubicBezTo>
                    <a:pt x="6867" y="14135"/>
                    <a:pt x="6908" y="14392"/>
                    <a:pt x="6996" y="14615"/>
                  </a:cubicBezTo>
                  <a:cubicBezTo>
                    <a:pt x="7085" y="14839"/>
                    <a:pt x="7209" y="15027"/>
                    <a:pt x="7369" y="15180"/>
                  </a:cubicBezTo>
                  <a:cubicBezTo>
                    <a:pt x="7530" y="15333"/>
                    <a:pt x="7723" y="15451"/>
                    <a:pt x="7950" y="15534"/>
                  </a:cubicBezTo>
                  <a:cubicBezTo>
                    <a:pt x="8176" y="15617"/>
                    <a:pt x="8360" y="15661"/>
                    <a:pt x="8631" y="15667"/>
                  </a:cubicBezTo>
                  <a:lnTo>
                    <a:pt x="8631" y="16199"/>
                  </a:lnTo>
                  <a:lnTo>
                    <a:pt x="9084" y="16199"/>
                  </a:lnTo>
                  <a:lnTo>
                    <a:pt x="9084" y="15667"/>
                  </a:lnTo>
                  <a:cubicBezTo>
                    <a:pt x="9335" y="15656"/>
                    <a:pt x="9504" y="15613"/>
                    <a:pt x="9720" y="15538"/>
                  </a:cubicBezTo>
                  <a:cubicBezTo>
                    <a:pt x="9936" y="15463"/>
                    <a:pt x="10124" y="15354"/>
                    <a:pt x="10285" y="15211"/>
                  </a:cubicBezTo>
                  <a:cubicBezTo>
                    <a:pt x="10445" y="15068"/>
                    <a:pt x="10573" y="14889"/>
                    <a:pt x="10666" y="14673"/>
                  </a:cubicBezTo>
                  <a:cubicBezTo>
                    <a:pt x="10758" y="14459"/>
                    <a:pt x="10805" y="14205"/>
                    <a:pt x="10805" y="13914"/>
                  </a:cubicBezTo>
                  <a:cubicBezTo>
                    <a:pt x="10805" y="13634"/>
                    <a:pt x="10755" y="13398"/>
                    <a:pt x="10654" y="13206"/>
                  </a:cubicBezTo>
                  <a:cubicBezTo>
                    <a:pt x="10554" y="13014"/>
                    <a:pt x="10421" y="12853"/>
                    <a:pt x="10255" y="12723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79" y="3437"/>
                  </a:cubicBezTo>
                  <a:cubicBezTo>
                    <a:pt x="6324" y="3259"/>
                    <a:pt x="6890" y="3132"/>
                    <a:pt x="7472" y="3051"/>
                  </a:cubicBezTo>
                  <a:cubicBezTo>
                    <a:pt x="8868" y="1774"/>
                    <a:pt x="10722" y="987"/>
                    <a:pt x="12764" y="987"/>
                  </a:cubicBezTo>
                  <a:cubicBezTo>
                    <a:pt x="17099" y="987"/>
                    <a:pt x="20613" y="4502"/>
                    <a:pt x="20613" y="8836"/>
                  </a:cubicBezTo>
                  <a:cubicBezTo>
                    <a:pt x="20613" y="10878"/>
                    <a:pt x="19827" y="12732"/>
                    <a:pt x="18549" y="14128"/>
                  </a:cubicBezTo>
                  <a:cubicBezTo>
                    <a:pt x="18468" y="14710"/>
                    <a:pt x="18341" y="15276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8836" y="20613"/>
                  </a:moveTo>
                  <a:cubicBezTo>
                    <a:pt x="4501" y="20613"/>
                    <a:pt x="987" y="17098"/>
                    <a:pt x="987" y="12764"/>
                  </a:cubicBezTo>
                  <a:cubicBezTo>
                    <a:pt x="987" y="8429"/>
                    <a:pt x="4501" y="4915"/>
                    <a:pt x="8836" y="4915"/>
                  </a:cubicBezTo>
                  <a:cubicBezTo>
                    <a:pt x="13172" y="4915"/>
                    <a:pt x="16685" y="8429"/>
                    <a:pt x="16685" y="12764"/>
                  </a:cubicBezTo>
                  <a:cubicBezTo>
                    <a:pt x="16685" y="17098"/>
                    <a:pt x="13172" y="20613"/>
                    <a:pt x="8836" y="20613"/>
                  </a:cubicBezTo>
                  <a:moveTo>
                    <a:pt x="8836" y="3927"/>
                  </a:moveTo>
                  <a:cubicBezTo>
                    <a:pt x="3956" y="3927"/>
                    <a:pt x="0" y="7884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6" y="21600"/>
                    <a:pt x="17673" y="17644"/>
                    <a:pt x="17673" y="12764"/>
                  </a:cubicBezTo>
                  <a:cubicBezTo>
                    <a:pt x="17673" y="7884"/>
                    <a:pt x="13716" y="3927"/>
                    <a:pt x="8836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" name="Shape 2794">
              <a:extLst>
                <a:ext uri="{FF2B5EF4-FFF2-40B4-BE49-F238E27FC236}">
                  <a16:creationId xmlns:a16="http://schemas.microsoft.com/office/drawing/2014/main" id="{D35C7FC7-926B-194D-9978-E8C0676C1037}"/>
                </a:ext>
              </a:extLst>
            </p:cNvPr>
            <p:cNvSpPr/>
            <p:nvPr/>
          </p:nvSpPr>
          <p:spPr>
            <a:xfrm>
              <a:off x="6025180" y="3655900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1535" y="7724"/>
                  </a:moveTo>
                  <a:cubicBezTo>
                    <a:pt x="12082" y="7724"/>
                    <a:pt x="12586" y="7961"/>
                    <a:pt x="13047" y="8436"/>
                  </a:cubicBezTo>
                  <a:lnTo>
                    <a:pt x="13544" y="7424"/>
                  </a:lnTo>
                  <a:cubicBezTo>
                    <a:pt x="12888" y="6964"/>
                    <a:pt x="12248" y="6734"/>
                    <a:pt x="11621" y="6734"/>
                  </a:cubicBezTo>
                  <a:cubicBezTo>
                    <a:pt x="10757" y="6734"/>
                    <a:pt x="10048" y="7019"/>
                    <a:pt x="9494" y="7590"/>
                  </a:cubicBezTo>
                  <a:cubicBezTo>
                    <a:pt x="9019" y="8087"/>
                    <a:pt x="8691" y="8762"/>
                    <a:pt x="8510" y="9615"/>
                  </a:cubicBezTo>
                  <a:lnTo>
                    <a:pt x="7938" y="9615"/>
                  </a:lnTo>
                  <a:lnTo>
                    <a:pt x="7658" y="10327"/>
                  </a:lnTo>
                  <a:lnTo>
                    <a:pt x="8435" y="10327"/>
                  </a:lnTo>
                  <a:cubicBezTo>
                    <a:pt x="8428" y="10409"/>
                    <a:pt x="8423" y="10483"/>
                    <a:pt x="8419" y="10549"/>
                  </a:cubicBezTo>
                  <a:cubicBezTo>
                    <a:pt x="8415" y="10616"/>
                    <a:pt x="8414" y="10675"/>
                    <a:pt x="8414" y="10727"/>
                  </a:cubicBezTo>
                  <a:cubicBezTo>
                    <a:pt x="8414" y="10794"/>
                    <a:pt x="8415" y="10857"/>
                    <a:pt x="8419" y="10916"/>
                  </a:cubicBezTo>
                  <a:cubicBezTo>
                    <a:pt x="8423" y="10976"/>
                    <a:pt x="8428" y="11032"/>
                    <a:pt x="8435" y="11083"/>
                  </a:cubicBezTo>
                  <a:lnTo>
                    <a:pt x="7949" y="11083"/>
                  </a:lnTo>
                  <a:lnTo>
                    <a:pt x="7658" y="11784"/>
                  </a:lnTo>
                  <a:lnTo>
                    <a:pt x="8489" y="11784"/>
                  </a:lnTo>
                  <a:cubicBezTo>
                    <a:pt x="8604" y="12674"/>
                    <a:pt x="8896" y="13382"/>
                    <a:pt x="9364" y="13908"/>
                  </a:cubicBezTo>
                  <a:cubicBezTo>
                    <a:pt x="9904" y="14517"/>
                    <a:pt x="10656" y="14821"/>
                    <a:pt x="11621" y="14821"/>
                  </a:cubicBezTo>
                  <a:cubicBezTo>
                    <a:pt x="12219" y="14821"/>
                    <a:pt x="12762" y="14658"/>
                    <a:pt x="13252" y="14331"/>
                  </a:cubicBezTo>
                  <a:lnTo>
                    <a:pt x="13252" y="13097"/>
                  </a:lnTo>
                  <a:cubicBezTo>
                    <a:pt x="12978" y="13356"/>
                    <a:pt x="12733" y="13542"/>
                    <a:pt x="12517" y="13653"/>
                  </a:cubicBezTo>
                  <a:cubicBezTo>
                    <a:pt x="12280" y="13772"/>
                    <a:pt x="11981" y="13831"/>
                    <a:pt x="11621" y="13831"/>
                  </a:cubicBezTo>
                  <a:cubicBezTo>
                    <a:pt x="11067" y="13831"/>
                    <a:pt x="10627" y="13620"/>
                    <a:pt x="10304" y="13197"/>
                  </a:cubicBezTo>
                  <a:cubicBezTo>
                    <a:pt x="10023" y="12855"/>
                    <a:pt x="9839" y="12385"/>
                    <a:pt x="9753" y="11784"/>
                  </a:cubicBezTo>
                  <a:lnTo>
                    <a:pt x="11924" y="11784"/>
                  </a:lnTo>
                  <a:lnTo>
                    <a:pt x="12193" y="11083"/>
                  </a:lnTo>
                  <a:lnTo>
                    <a:pt x="9699" y="11083"/>
                  </a:lnTo>
                  <a:cubicBezTo>
                    <a:pt x="9692" y="11046"/>
                    <a:pt x="9688" y="10932"/>
                    <a:pt x="9688" y="10739"/>
                  </a:cubicBezTo>
                  <a:lnTo>
                    <a:pt x="9688" y="10483"/>
                  </a:lnTo>
                  <a:cubicBezTo>
                    <a:pt x="9688" y="10416"/>
                    <a:pt x="9692" y="10364"/>
                    <a:pt x="9699" y="10327"/>
                  </a:cubicBezTo>
                  <a:lnTo>
                    <a:pt x="12344" y="10327"/>
                  </a:lnTo>
                  <a:lnTo>
                    <a:pt x="12626" y="9615"/>
                  </a:lnTo>
                  <a:lnTo>
                    <a:pt x="9775" y="9615"/>
                  </a:lnTo>
                  <a:cubicBezTo>
                    <a:pt x="9868" y="9096"/>
                    <a:pt x="10051" y="8662"/>
                    <a:pt x="10325" y="8314"/>
                  </a:cubicBezTo>
                  <a:cubicBezTo>
                    <a:pt x="10649" y="7920"/>
                    <a:pt x="11052" y="7724"/>
                    <a:pt x="11535" y="772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" name="Shape 2795">
              <a:extLst>
                <a:ext uri="{FF2B5EF4-FFF2-40B4-BE49-F238E27FC236}">
                  <a16:creationId xmlns:a16="http://schemas.microsoft.com/office/drawing/2014/main" id="{09EDFBD4-752E-7541-9056-9C6FF45DB312}"/>
                </a:ext>
              </a:extLst>
            </p:cNvPr>
            <p:cNvSpPr/>
            <p:nvPr/>
          </p:nvSpPr>
          <p:spPr>
            <a:xfrm>
              <a:off x="7090151" y="3655900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36" y="20613"/>
                  </a:moveTo>
                  <a:cubicBezTo>
                    <a:pt x="4502" y="20613"/>
                    <a:pt x="988" y="17098"/>
                    <a:pt x="988" y="12764"/>
                  </a:cubicBezTo>
                  <a:cubicBezTo>
                    <a:pt x="988" y="8429"/>
                    <a:pt x="4502" y="4915"/>
                    <a:pt x="8836" y="4915"/>
                  </a:cubicBezTo>
                  <a:cubicBezTo>
                    <a:pt x="13171" y="4915"/>
                    <a:pt x="16685" y="8429"/>
                    <a:pt x="16685" y="12764"/>
                  </a:cubicBezTo>
                  <a:cubicBezTo>
                    <a:pt x="16685" y="17098"/>
                    <a:pt x="13171" y="20613"/>
                    <a:pt x="8836" y="20613"/>
                  </a:cubicBezTo>
                  <a:moveTo>
                    <a:pt x="8836" y="3927"/>
                  </a:moveTo>
                  <a:cubicBezTo>
                    <a:pt x="3956" y="3927"/>
                    <a:pt x="0" y="7884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4"/>
                    <a:pt x="13717" y="3927"/>
                    <a:pt x="8836" y="3927"/>
                  </a:cubicBezTo>
                  <a:moveTo>
                    <a:pt x="12764" y="0"/>
                  </a:moveTo>
                  <a:cubicBezTo>
                    <a:pt x="9919" y="0"/>
                    <a:pt x="7395" y="1349"/>
                    <a:pt x="5780" y="3437"/>
                  </a:cubicBezTo>
                  <a:cubicBezTo>
                    <a:pt x="6324" y="3259"/>
                    <a:pt x="6890" y="3132"/>
                    <a:pt x="7472" y="3051"/>
                  </a:cubicBezTo>
                  <a:cubicBezTo>
                    <a:pt x="8868" y="1774"/>
                    <a:pt x="10722" y="987"/>
                    <a:pt x="12764" y="987"/>
                  </a:cubicBezTo>
                  <a:cubicBezTo>
                    <a:pt x="17098" y="987"/>
                    <a:pt x="20612" y="4502"/>
                    <a:pt x="20612" y="8836"/>
                  </a:cubicBezTo>
                  <a:cubicBezTo>
                    <a:pt x="20612" y="10878"/>
                    <a:pt x="19827" y="12732"/>
                    <a:pt x="18549" y="14128"/>
                  </a:cubicBezTo>
                  <a:cubicBezTo>
                    <a:pt x="18468" y="14710"/>
                    <a:pt x="18341" y="15276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9292" y="10539"/>
                  </a:moveTo>
                  <a:cubicBezTo>
                    <a:pt x="9702" y="10539"/>
                    <a:pt x="10080" y="10712"/>
                    <a:pt x="10426" y="11057"/>
                  </a:cubicBezTo>
                  <a:lnTo>
                    <a:pt x="10798" y="10320"/>
                  </a:lnTo>
                  <a:cubicBezTo>
                    <a:pt x="10307" y="9985"/>
                    <a:pt x="9826" y="9817"/>
                    <a:pt x="9356" y="9817"/>
                  </a:cubicBezTo>
                  <a:cubicBezTo>
                    <a:pt x="8708" y="9817"/>
                    <a:pt x="8176" y="10026"/>
                    <a:pt x="7761" y="10441"/>
                  </a:cubicBezTo>
                  <a:cubicBezTo>
                    <a:pt x="7404" y="10804"/>
                    <a:pt x="7158" y="11296"/>
                    <a:pt x="7023" y="11917"/>
                  </a:cubicBezTo>
                  <a:lnTo>
                    <a:pt x="6594" y="11917"/>
                  </a:lnTo>
                  <a:lnTo>
                    <a:pt x="6384" y="12435"/>
                  </a:lnTo>
                  <a:lnTo>
                    <a:pt x="6967" y="12435"/>
                  </a:lnTo>
                  <a:cubicBezTo>
                    <a:pt x="6961" y="12495"/>
                    <a:pt x="6957" y="12549"/>
                    <a:pt x="6955" y="12598"/>
                  </a:cubicBezTo>
                  <a:cubicBezTo>
                    <a:pt x="6952" y="12646"/>
                    <a:pt x="6950" y="12690"/>
                    <a:pt x="6950" y="12727"/>
                  </a:cubicBezTo>
                  <a:cubicBezTo>
                    <a:pt x="6950" y="12776"/>
                    <a:pt x="6952" y="12822"/>
                    <a:pt x="6955" y="12865"/>
                  </a:cubicBezTo>
                  <a:cubicBezTo>
                    <a:pt x="6957" y="12908"/>
                    <a:pt x="6961" y="12949"/>
                    <a:pt x="6967" y="12987"/>
                  </a:cubicBezTo>
                  <a:lnTo>
                    <a:pt x="6602" y="12987"/>
                  </a:lnTo>
                  <a:lnTo>
                    <a:pt x="6384" y="13497"/>
                  </a:lnTo>
                  <a:lnTo>
                    <a:pt x="7007" y="13497"/>
                  </a:lnTo>
                  <a:cubicBezTo>
                    <a:pt x="7093" y="14146"/>
                    <a:pt x="7313" y="14662"/>
                    <a:pt x="7663" y="15045"/>
                  </a:cubicBezTo>
                  <a:cubicBezTo>
                    <a:pt x="8068" y="15489"/>
                    <a:pt x="8633" y="15710"/>
                    <a:pt x="9356" y="15710"/>
                  </a:cubicBezTo>
                  <a:cubicBezTo>
                    <a:pt x="9805" y="15710"/>
                    <a:pt x="10212" y="15591"/>
                    <a:pt x="10579" y="15354"/>
                  </a:cubicBezTo>
                  <a:lnTo>
                    <a:pt x="10579" y="14454"/>
                  </a:lnTo>
                  <a:cubicBezTo>
                    <a:pt x="10374" y="14643"/>
                    <a:pt x="10191" y="14778"/>
                    <a:pt x="10029" y="14859"/>
                  </a:cubicBezTo>
                  <a:cubicBezTo>
                    <a:pt x="9850" y="14945"/>
                    <a:pt x="9626" y="14989"/>
                    <a:pt x="9356" y="14989"/>
                  </a:cubicBezTo>
                  <a:cubicBezTo>
                    <a:pt x="8940" y="14989"/>
                    <a:pt x="8611" y="14834"/>
                    <a:pt x="8368" y="14527"/>
                  </a:cubicBezTo>
                  <a:cubicBezTo>
                    <a:pt x="8158" y="14279"/>
                    <a:pt x="8020" y="13935"/>
                    <a:pt x="7955" y="13497"/>
                  </a:cubicBezTo>
                  <a:lnTo>
                    <a:pt x="9583" y="13497"/>
                  </a:lnTo>
                  <a:lnTo>
                    <a:pt x="9786" y="12987"/>
                  </a:lnTo>
                  <a:lnTo>
                    <a:pt x="7914" y="12987"/>
                  </a:lnTo>
                  <a:cubicBezTo>
                    <a:pt x="7909" y="12960"/>
                    <a:pt x="7906" y="12876"/>
                    <a:pt x="7906" y="12735"/>
                  </a:cubicBezTo>
                  <a:lnTo>
                    <a:pt x="7906" y="12549"/>
                  </a:lnTo>
                  <a:cubicBezTo>
                    <a:pt x="7906" y="12500"/>
                    <a:pt x="7909" y="12462"/>
                    <a:pt x="7914" y="12435"/>
                  </a:cubicBezTo>
                  <a:lnTo>
                    <a:pt x="9899" y="12435"/>
                  </a:lnTo>
                  <a:lnTo>
                    <a:pt x="10110" y="11917"/>
                  </a:lnTo>
                  <a:lnTo>
                    <a:pt x="7972" y="11917"/>
                  </a:lnTo>
                  <a:cubicBezTo>
                    <a:pt x="8042" y="11539"/>
                    <a:pt x="8179" y="11222"/>
                    <a:pt x="8384" y="10968"/>
                  </a:cubicBezTo>
                  <a:cubicBezTo>
                    <a:pt x="8627" y="10682"/>
                    <a:pt x="8929" y="10539"/>
                    <a:pt x="9292" y="1053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" name="Shape 2796">
              <a:extLst>
                <a:ext uri="{FF2B5EF4-FFF2-40B4-BE49-F238E27FC236}">
                  <a16:creationId xmlns:a16="http://schemas.microsoft.com/office/drawing/2014/main" id="{2EA1FC84-DAA6-DD4A-AA3A-93171E211B7D}"/>
                </a:ext>
              </a:extLst>
            </p:cNvPr>
            <p:cNvSpPr/>
            <p:nvPr/>
          </p:nvSpPr>
          <p:spPr>
            <a:xfrm>
              <a:off x="8159169" y="3655900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60" y="9921"/>
                  </a:moveTo>
                  <a:cubicBezTo>
                    <a:pt x="12438" y="10786"/>
                    <a:pt x="11065" y="10346"/>
                    <a:pt x="10620" y="10238"/>
                  </a:cubicBezTo>
                  <a:lnTo>
                    <a:pt x="11011" y="8710"/>
                  </a:lnTo>
                  <a:cubicBezTo>
                    <a:pt x="11457" y="8818"/>
                    <a:pt x="12891" y="9019"/>
                    <a:pt x="12660" y="9921"/>
                  </a:cubicBezTo>
                  <a:moveTo>
                    <a:pt x="12416" y="12387"/>
                  </a:moveTo>
                  <a:cubicBezTo>
                    <a:pt x="12172" y="13338"/>
                    <a:pt x="10523" y="12824"/>
                    <a:pt x="9988" y="12695"/>
                  </a:cubicBezTo>
                  <a:lnTo>
                    <a:pt x="10421" y="11009"/>
                  </a:lnTo>
                  <a:cubicBezTo>
                    <a:pt x="10956" y="11139"/>
                    <a:pt x="12671" y="11395"/>
                    <a:pt x="12416" y="12387"/>
                  </a:cubicBezTo>
                  <a:moveTo>
                    <a:pt x="12637" y="8174"/>
                  </a:moveTo>
                  <a:lnTo>
                    <a:pt x="12960" y="6916"/>
                  </a:lnTo>
                  <a:lnTo>
                    <a:pt x="12171" y="6726"/>
                  </a:lnTo>
                  <a:lnTo>
                    <a:pt x="11857" y="7950"/>
                  </a:lnTo>
                  <a:cubicBezTo>
                    <a:pt x="11649" y="7900"/>
                    <a:pt x="11436" y="7853"/>
                    <a:pt x="11224" y="7806"/>
                  </a:cubicBezTo>
                  <a:lnTo>
                    <a:pt x="11541" y="6573"/>
                  </a:lnTo>
                  <a:lnTo>
                    <a:pt x="10753" y="6382"/>
                  </a:lnTo>
                  <a:lnTo>
                    <a:pt x="10429" y="7640"/>
                  </a:lnTo>
                  <a:cubicBezTo>
                    <a:pt x="10258" y="7602"/>
                    <a:pt x="10090" y="7565"/>
                    <a:pt x="9926" y="7525"/>
                  </a:cubicBezTo>
                  <a:lnTo>
                    <a:pt x="9927" y="7521"/>
                  </a:lnTo>
                  <a:lnTo>
                    <a:pt x="8839" y="7257"/>
                  </a:lnTo>
                  <a:lnTo>
                    <a:pt x="8629" y="8075"/>
                  </a:lnTo>
                  <a:cubicBezTo>
                    <a:pt x="8629" y="8075"/>
                    <a:pt x="9214" y="8205"/>
                    <a:pt x="9202" y="8214"/>
                  </a:cubicBezTo>
                  <a:cubicBezTo>
                    <a:pt x="9521" y="8291"/>
                    <a:pt x="9579" y="8496"/>
                    <a:pt x="9569" y="8658"/>
                  </a:cubicBezTo>
                  <a:lnTo>
                    <a:pt x="9202" y="10091"/>
                  </a:lnTo>
                  <a:cubicBezTo>
                    <a:pt x="9224" y="10097"/>
                    <a:pt x="9252" y="10104"/>
                    <a:pt x="9283" y="10116"/>
                  </a:cubicBezTo>
                  <a:cubicBezTo>
                    <a:pt x="9257" y="10110"/>
                    <a:pt x="9229" y="10103"/>
                    <a:pt x="9200" y="10097"/>
                  </a:cubicBezTo>
                  <a:lnTo>
                    <a:pt x="8684" y="12103"/>
                  </a:lnTo>
                  <a:cubicBezTo>
                    <a:pt x="8646" y="12198"/>
                    <a:pt x="8546" y="12339"/>
                    <a:pt x="8323" y="12285"/>
                  </a:cubicBezTo>
                  <a:cubicBezTo>
                    <a:pt x="8331" y="12297"/>
                    <a:pt x="7749" y="12147"/>
                    <a:pt x="7749" y="12147"/>
                  </a:cubicBezTo>
                  <a:lnTo>
                    <a:pt x="7358" y="13023"/>
                  </a:lnTo>
                  <a:lnTo>
                    <a:pt x="8384" y="13271"/>
                  </a:lnTo>
                  <a:cubicBezTo>
                    <a:pt x="8575" y="13317"/>
                    <a:pt x="8762" y="13366"/>
                    <a:pt x="8946" y="13412"/>
                  </a:cubicBezTo>
                  <a:lnTo>
                    <a:pt x="8621" y="14684"/>
                  </a:lnTo>
                  <a:lnTo>
                    <a:pt x="9408" y="14875"/>
                  </a:lnTo>
                  <a:lnTo>
                    <a:pt x="9731" y="13616"/>
                  </a:lnTo>
                  <a:cubicBezTo>
                    <a:pt x="9947" y="13673"/>
                    <a:pt x="10156" y="13725"/>
                    <a:pt x="10360" y="13775"/>
                  </a:cubicBezTo>
                  <a:lnTo>
                    <a:pt x="10038" y="15027"/>
                  </a:lnTo>
                  <a:lnTo>
                    <a:pt x="10827" y="15218"/>
                  </a:lnTo>
                  <a:lnTo>
                    <a:pt x="11153" y="13948"/>
                  </a:lnTo>
                  <a:cubicBezTo>
                    <a:pt x="12499" y="14195"/>
                    <a:pt x="13510" y="14095"/>
                    <a:pt x="13935" y="12915"/>
                  </a:cubicBezTo>
                  <a:cubicBezTo>
                    <a:pt x="14279" y="11964"/>
                    <a:pt x="13918" y="11416"/>
                    <a:pt x="13210" y="11058"/>
                  </a:cubicBezTo>
                  <a:cubicBezTo>
                    <a:pt x="13726" y="10943"/>
                    <a:pt x="14115" y="10614"/>
                    <a:pt x="14218" y="9934"/>
                  </a:cubicBezTo>
                  <a:cubicBezTo>
                    <a:pt x="14361" y="9006"/>
                    <a:pt x="13633" y="8507"/>
                    <a:pt x="12637" y="8174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" name="Shape 2797">
              <a:extLst>
                <a:ext uri="{FF2B5EF4-FFF2-40B4-BE49-F238E27FC236}">
                  <a16:creationId xmlns:a16="http://schemas.microsoft.com/office/drawing/2014/main" id="{AF193E09-B97A-934E-9309-1AACBDD4BC5D}"/>
                </a:ext>
              </a:extLst>
            </p:cNvPr>
            <p:cNvSpPr/>
            <p:nvPr/>
          </p:nvSpPr>
          <p:spPr>
            <a:xfrm>
              <a:off x="9224137" y="3655900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52" y="12079"/>
                  </a:moveTo>
                  <a:cubicBezTo>
                    <a:pt x="9878" y="12752"/>
                    <a:pt x="8799" y="12411"/>
                    <a:pt x="8449" y="12327"/>
                  </a:cubicBezTo>
                  <a:lnTo>
                    <a:pt x="8758" y="11138"/>
                  </a:lnTo>
                  <a:cubicBezTo>
                    <a:pt x="9107" y="11222"/>
                    <a:pt x="10234" y="11378"/>
                    <a:pt x="10052" y="12079"/>
                  </a:cubicBezTo>
                  <a:moveTo>
                    <a:pt x="9860" y="13998"/>
                  </a:moveTo>
                  <a:cubicBezTo>
                    <a:pt x="9669" y="14737"/>
                    <a:pt x="8373" y="14338"/>
                    <a:pt x="7953" y="14238"/>
                  </a:cubicBezTo>
                  <a:lnTo>
                    <a:pt x="8293" y="12927"/>
                  </a:lnTo>
                  <a:cubicBezTo>
                    <a:pt x="8714" y="13027"/>
                    <a:pt x="10060" y="13227"/>
                    <a:pt x="9860" y="13998"/>
                  </a:cubicBezTo>
                  <a:moveTo>
                    <a:pt x="10034" y="10721"/>
                  </a:moveTo>
                  <a:lnTo>
                    <a:pt x="10288" y="9743"/>
                  </a:lnTo>
                  <a:lnTo>
                    <a:pt x="9668" y="9595"/>
                  </a:lnTo>
                  <a:lnTo>
                    <a:pt x="9421" y="10547"/>
                  </a:lnTo>
                  <a:cubicBezTo>
                    <a:pt x="9258" y="10508"/>
                    <a:pt x="9090" y="10471"/>
                    <a:pt x="8925" y="10434"/>
                  </a:cubicBezTo>
                  <a:lnTo>
                    <a:pt x="9173" y="9476"/>
                  </a:lnTo>
                  <a:lnTo>
                    <a:pt x="8554" y="9328"/>
                  </a:lnTo>
                  <a:lnTo>
                    <a:pt x="8300" y="10306"/>
                  </a:lnTo>
                  <a:cubicBezTo>
                    <a:pt x="8165" y="10276"/>
                    <a:pt x="8033" y="10247"/>
                    <a:pt x="7904" y="10216"/>
                  </a:cubicBezTo>
                  <a:lnTo>
                    <a:pt x="7904" y="10213"/>
                  </a:lnTo>
                  <a:lnTo>
                    <a:pt x="7050" y="10008"/>
                  </a:lnTo>
                  <a:lnTo>
                    <a:pt x="6885" y="10644"/>
                  </a:lnTo>
                  <a:cubicBezTo>
                    <a:pt x="6885" y="10644"/>
                    <a:pt x="7345" y="10745"/>
                    <a:pt x="7335" y="10751"/>
                  </a:cubicBezTo>
                  <a:cubicBezTo>
                    <a:pt x="7586" y="10812"/>
                    <a:pt x="7632" y="10971"/>
                    <a:pt x="7624" y="11098"/>
                  </a:cubicBezTo>
                  <a:lnTo>
                    <a:pt x="7335" y="12213"/>
                  </a:lnTo>
                  <a:cubicBezTo>
                    <a:pt x="7352" y="12216"/>
                    <a:pt x="7375" y="12222"/>
                    <a:pt x="7399" y="12232"/>
                  </a:cubicBezTo>
                  <a:cubicBezTo>
                    <a:pt x="7379" y="12227"/>
                    <a:pt x="7357" y="12222"/>
                    <a:pt x="7334" y="12216"/>
                  </a:cubicBezTo>
                  <a:lnTo>
                    <a:pt x="6928" y="13777"/>
                  </a:lnTo>
                  <a:cubicBezTo>
                    <a:pt x="6898" y="13851"/>
                    <a:pt x="6820" y="13960"/>
                    <a:pt x="6645" y="13919"/>
                  </a:cubicBezTo>
                  <a:cubicBezTo>
                    <a:pt x="6651" y="13928"/>
                    <a:pt x="6194" y="13811"/>
                    <a:pt x="6194" y="13811"/>
                  </a:cubicBezTo>
                  <a:lnTo>
                    <a:pt x="5886" y="14492"/>
                  </a:lnTo>
                  <a:lnTo>
                    <a:pt x="6692" y="14686"/>
                  </a:lnTo>
                  <a:cubicBezTo>
                    <a:pt x="6843" y="14721"/>
                    <a:pt x="6990" y="14759"/>
                    <a:pt x="7134" y="14795"/>
                  </a:cubicBezTo>
                  <a:lnTo>
                    <a:pt x="6878" y="15784"/>
                  </a:lnTo>
                  <a:lnTo>
                    <a:pt x="7497" y="15933"/>
                  </a:lnTo>
                  <a:lnTo>
                    <a:pt x="7751" y="14954"/>
                  </a:lnTo>
                  <a:cubicBezTo>
                    <a:pt x="7921" y="14998"/>
                    <a:pt x="8085" y="15039"/>
                    <a:pt x="8245" y="15077"/>
                  </a:cubicBezTo>
                  <a:lnTo>
                    <a:pt x="7992" y="16051"/>
                  </a:lnTo>
                  <a:lnTo>
                    <a:pt x="8612" y="16200"/>
                  </a:lnTo>
                  <a:lnTo>
                    <a:pt x="8868" y="15212"/>
                  </a:lnTo>
                  <a:cubicBezTo>
                    <a:pt x="9926" y="15404"/>
                    <a:pt x="10720" y="15327"/>
                    <a:pt x="11055" y="14408"/>
                  </a:cubicBezTo>
                  <a:cubicBezTo>
                    <a:pt x="11324" y="13669"/>
                    <a:pt x="11041" y="13242"/>
                    <a:pt x="10485" y="12965"/>
                  </a:cubicBezTo>
                  <a:cubicBezTo>
                    <a:pt x="10890" y="12875"/>
                    <a:pt x="11195" y="12619"/>
                    <a:pt x="11277" y="12090"/>
                  </a:cubicBezTo>
                  <a:cubicBezTo>
                    <a:pt x="11389" y="11368"/>
                    <a:pt x="10816" y="10980"/>
                    <a:pt x="10034" y="10721"/>
                  </a:cubicBezTo>
                  <a:moveTo>
                    <a:pt x="8836" y="20613"/>
                  </a:moveTo>
                  <a:cubicBezTo>
                    <a:pt x="4502" y="20613"/>
                    <a:pt x="988" y="17098"/>
                    <a:pt x="988" y="12764"/>
                  </a:cubicBezTo>
                  <a:cubicBezTo>
                    <a:pt x="988" y="8429"/>
                    <a:pt x="4502" y="4915"/>
                    <a:pt x="8836" y="4915"/>
                  </a:cubicBezTo>
                  <a:cubicBezTo>
                    <a:pt x="13171" y="4915"/>
                    <a:pt x="16685" y="8429"/>
                    <a:pt x="16685" y="12764"/>
                  </a:cubicBezTo>
                  <a:cubicBezTo>
                    <a:pt x="16685" y="17098"/>
                    <a:pt x="13171" y="20613"/>
                    <a:pt x="8836" y="20613"/>
                  </a:cubicBezTo>
                  <a:moveTo>
                    <a:pt x="8836" y="3927"/>
                  </a:moveTo>
                  <a:cubicBezTo>
                    <a:pt x="3956" y="3927"/>
                    <a:pt x="0" y="7884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4"/>
                    <a:pt x="13717" y="3927"/>
                    <a:pt x="8836" y="3927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80" y="3438"/>
                  </a:cubicBezTo>
                  <a:cubicBezTo>
                    <a:pt x="6324" y="3259"/>
                    <a:pt x="6890" y="3132"/>
                    <a:pt x="7472" y="3051"/>
                  </a:cubicBezTo>
                  <a:cubicBezTo>
                    <a:pt x="8868" y="1774"/>
                    <a:pt x="10722" y="987"/>
                    <a:pt x="12764" y="987"/>
                  </a:cubicBezTo>
                  <a:cubicBezTo>
                    <a:pt x="17098" y="987"/>
                    <a:pt x="20612" y="4501"/>
                    <a:pt x="20612" y="8836"/>
                  </a:cubicBezTo>
                  <a:cubicBezTo>
                    <a:pt x="20612" y="10878"/>
                    <a:pt x="19827" y="12732"/>
                    <a:pt x="18549" y="14128"/>
                  </a:cubicBezTo>
                  <a:cubicBezTo>
                    <a:pt x="18468" y="14709"/>
                    <a:pt x="18341" y="15276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" name="Shape 2798">
              <a:extLst>
                <a:ext uri="{FF2B5EF4-FFF2-40B4-BE49-F238E27FC236}">
                  <a16:creationId xmlns:a16="http://schemas.microsoft.com/office/drawing/2014/main" id="{93B8413B-774B-A843-A287-46041DE77813}"/>
                </a:ext>
              </a:extLst>
            </p:cNvPr>
            <p:cNvSpPr/>
            <p:nvPr/>
          </p:nvSpPr>
          <p:spPr>
            <a:xfrm>
              <a:off x="10289108" y="3781460"/>
              <a:ext cx="558805" cy="30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02" y="11838"/>
                  </a:moveTo>
                  <a:cubicBezTo>
                    <a:pt x="11425" y="11731"/>
                    <a:pt x="11338" y="11646"/>
                    <a:pt x="11242" y="11581"/>
                  </a:cubicBezTo>
                  <a:cubicBezTo>
                    <a:pt x="11144" y="11515"/>
                    <a:pt x="11102" y="11458"/>
                    <a:pt x="11001" y="11410"/>
                  </a:cubicBezTo>
                  <a:lnTo>
                    <a:pt x="11001" y="14261"/>
                  </a:lnTo>
                  <a:cubicBezTo>
                    <a:pt x="11238" y="14227"/>
                    <a:pt x="11377" y="14100"/>
                    <a:pt x="11528" y="13875"/>
                  </a:cubicBezTo>
                  <a:cubicBezTo>
                    <a:pt x="11680" y="13651"/>
                    <a:pt x="11756" y="13293"/>
                    <a:pt x="11756" y="12804"/>
                  </a:cubicBezTo>
                  <a:cubicBezTo>
                    <a:pt x="11756" y="12576"/>
                    <a:pt x="11733" y="12384"/>
                    <a:pt x="11686" y="12229"/>
                  </a:cubicBezTo>
                  <a:cubicBezTo>
                    <a:pt x="11640" y="12074"/>
                    <a:pt x="11579" y="11944"/>
                    <a:pt x="11502" y="11838"/>
                  </a:cubicBezTo>
                  <a:moveTo>
                    <a:pt x="17182" y="16200"/>
                  </a:moveTo>
                  <a:lnTo>
                    <a:pt x="16200" y="16200"/>
                  </a:lnTo>
                  <a:cubicBezTo>
                    <a:pt x="15929" y="16200"/>
                    <a:pt x="15709" y="16602"/>
                    <a:pt x="15709" y="17100"/>
                  </a:cubicBezTo>
                  <a:cubicBezTo>
                    <a:pt x="15709" y="17597"/>
                    <a:pt x="15929" y="18000"/>
                    <a:pt x="16200" y="18000"/>
                  </a:cubicBezTo>
                  <a:lnTo>
                    <a:pt x="17182" y="18000"/>
                  </a:lnTo>
                  <a:cubicBezTo>
                    <a:pt x="17453" y="18000"/>
                    <a:pt x="17673" y="17597"/>
                    <a:pt x="17673" y="17100"/>
                  </a:cubicBezTo>
                  <a:cubicBezTo>
                    <a:pt x="17673" y="16602"/>
                    <a:pt x="17453" y="16200"/>
                    <a:pt x="17182" y="16200"/>
                  </a:cubicBezTo>
                  <a:moveTo>
                    <a:pt x="9917" y="8509"/>
                  </a:moveTo>
                  <a:cubicBezTo>
                    <a:pt x="9917" y="8706"/>
                    <a:pt x="9938" y="8872"/>
                    <a:pt x="9982" y="9011"/>
                  </a:cubicBezTo>
                  <a:cubicBezTo>
                    <a:pt x="10026" y="9150"/>
                    <a:pt x="10082" y="9268"/>
                    <a:pt x="10150" y="9366"/>
                  </a:cubicBezTo>
                  <a:cubicBezTo>
                    <a:pt x="10219" y="9464"/>
                    <a:pt x="10298" y="9544"/>
                    <a:pt x="10388" y="9605"/>
                  </a:cubicBezTo>
                  <a:cubicBezTo>
                    <a:pt x="10478" y="9665"/>
                    <a:pt x="10513" y="9717"/>
                    <a:pt x="10605" y="9757"/>
                  </a:cubicBezTo>
                  <a:lnTo>
                    <a:pt x="10605" y="7311"/>
                  </a:lnTo>
                  <a:cubicBezTo>
                    <a:pt x="10368" y="7311"/>
                    <a:pt x="10241" y="7402"/>
                    <a:pt x="10111" y="7585"/>
                  </a:cubicBezTo>
                  <a:cubicBezTo>
                    <a:pt x="9981" y="7769"/>
                    <a:pt x="9917" y="8077"/>
                    <a:pt x="9917" y="8509"/>
                  </a:cubicBezTo>
                  <a:moveTo>
                    <a:pt x="20127" y="3600"/>
                  </a:moveTo>
                  <a:cubicBezTo>
                    <a:pt x="19856" y="3600"/>
                    <a:pt x="19636" y="3197"/>
                    <a:pt x="19636" y="2700"/>
                  </a:cubicBezTo>
                  <a:cubicBezTo>
                    <a:pt x="19636" y="2203"/>
                    <a:pt x="19856" y="1800"/>
                    <a:pt x="20127" y="1800"/>
                  </a:cubicBezTo>
                  <a:cubicBezTo>
                    <a:pt x="20399" y="1800"/>
                    <a:pt x="20618" y="2203"/>
                    <a:pt x="20618" y="2700"/>
                  </a:cubicBezTo>
                  <a:cubicBezTo>
                    <a:pt x="20618" y="3197"/>
                    <a:pt x="20399" y="3600"/>
                    <a:pt x="20127" y="3600"/>
                  </a:cubicBezTo>
                  <a:moveTo>
                    <a:pt x="20618" y="16365"/>
                  </a:moveTo>
                  <a:cubicBezTo>
                    <a:pt x="20464" y="16265"/>
                    <a:pt x="20300" y="16200"/>
                    <a:pt x="20127" y="16200"/>
                  </a:cubicBezTo>
                  <a:cubicBezTo>
                    <a:pt x="19314" y="16200"/>
                    <a:pt x="18655" y="17408"/>
                    <a:pt x="18655" y="18900"/>
                  </a:cubicBezTo>
                  <a:cubicBezTo>
                    <a:pt x="18655" y="19217"/>
                    <a:pt x="18690" y="19517"/>
                    <a:pt x="18745" y="19800"/>
                  </a:cubicBezTo>
                  <a:lnTo>
                    <a:pt x="2855" y="19800"/>
                  </a:lnTo>
                  <a:cubicBezTo>
                    <a:pt x="2910" y="19517"/>
                    <a:pt x="2945" y="19217"/>
                    <a:pt x="2945" y="18900"/>
                  </a:cubicBezTo>
                  <a:cubicBezTo>
                    <a:pt x="2945" y="17408"/>
                    <a:pt x="2286" y="16200"/>
                    <a:pt x="1473" y="16200"/>
                  </a:cubicBezTo>
                  <a:cubicBezTo>
                    <a:pt x="1300" y="16200"/>
                    <a:pt x="1136" y="16265"/>
                    <a:pt x="982" y="16365"/>
                  </a:cubicBezTo>
                  <a:lnTo>
                    <a:pt x="982" y="5234"/>
                  </a:lnTo>
                  <a:cubicBezTo>
                    <a:pt x="1136" y="5335"/>
                    <a:pt x="1300" y="5400"/>
                    <a:pt x="1473" y="5400"/>
                  </a:cubicBezTo>
                  <a:cubicBezTo>
                    <a:pt x="2286" y="5400"/>
                    <a:pt x="2945" y="4191"/>
                    <a:pt x="2945" y="2700"/>
                  </a:cubicBezTo>
                  <a:cubicBezTo>
                    <a:pt x="2945" y="2382"/>
                    <a:pt x="2910" y="2083"/>
                    <a:pt x="2855" y="1800"/>
                  </a:cubicBezTo>
                  <a:lnTo>
                    <a:pt x="18745" y="1800"/>
                  </a:lnTo>
                  <a:cubicBezTo>
                    <a:pt x="18690" y="2083"/>
                    <a:pt x="18655" y="2382"/>
                    <a:pt x="18655" y="2700"/>
                  </a:cubicBezTo>
                  <a:cubicBezTo>
                    <a:pt x="18655" y="4191"/>
                    <a:pt x="19314" y="5400"/>
                    <a:pt x="20127" y="5400"/>
                  </a:cubicBezTo>
                  <a:cubicBezTo>
                    <a:pt x="20300" y="5400"/>
                    <a:pt x="20464" y="5335"/>
                    <a:pt x="20618" y="5234"/>
                  </a:cubicBezTo>
                  <a:cubicBezTo>
                    <a:pt x="20618" y="5234"/>
                    <a:pt x="20618" y="16365"/>
                    <a:pt x="20618" y="16365"/>
                  </a:cubicBezTo>
                  <a:close/>
                  <a:moveTo>
                    <a:pt x="20127" y="19800"/>
                  </a:moveTo>
                  <a:cubicBezTo>
                    <a:pt x="19856" y="19800"/>
                    <a:pt x="19636" y="19397"/>
                    <a:pt x="19636" y="18900"/>
                  </a:cubicBezTo>
                  <a:cubicBezTo>
                    <a:pt x="19636" y="18403"/>
                    <a:pt x="19856" y="18000"/>
                    <a:pt x="20127" y="18000"/>
                  </a:cubicBezTo>
                  <a:cubicBezTo>
                    <a:pt x="20399" y="18000"/>
                    <a:pt x="20618" y="18403"/>
                    <a:pt x="20618" y="18900"/>
                  </a:cubicBezTo>
                  <a:cubicBezTo>
                    <a:pt x="20618" y="19397"/>
                    <a:pt x="20399" y="19800"/>
                    <a:pt x="20127" y="19800"/>
                  </a:cubicBezTo>
                  <a:moveTo>
                    <a:pt x="1473" y="19800"/>
                  </a:moveTo>
                  <a:cubicBezTo>
                    <a:pt x="1201" y="19800"/>
                    <a:pt x="982" y="19397"/>
                    <a:pt x="982" y="18900"/>
                  </a:cubicBezTo>
                  <a:cubicBezTo>
                    <a:pt x="982" y="18403"/>
                    <a:pt x="1201" y="18000"/>
                    <a:pt x="1473" y="18000"/>
                  </a:cubicBezTo>
                  <a:cubicBezTo>
                    <a:pt x="1744" y="18000"/>
                    <a:pt x="1964" y="18403"/>
                    <a:pt x="1964" y="18900"/>
                  </a:cubicBezTo>
                  <a:cubicBezTo>
                    <a:pt x="1964" y="19397"/>
                    <a:pt x="1744" y="19800"/>
                    <a:pt x="1473" y="19800"/>
                  </a:cubicBezTo>
                  <a:moveTo>
                    <a:pt x="1473" y="1800"/>
                  </a:moveTo>
                  <a:cubicBezTo>
                    <a:pt x="1744" y="1800"/>
                    <a:pt x="1964" y="2203"/>
                    <a:pt x="1964" y="2700"/>
                  </a:cubicBezTo>
                  <a:cubicBezTo>
                    <a:pt x="1964" y="3197"/>
                    <a:pt x="1744" y="3600"/>
                    <a:pt x="1473" y="3600"/>
                  </a:cubicBezTo>
                  <a:cubicBezTo>
                    <a:pt x="1201" y="3600"/>
                    <a:pt x="982" y="3197"/>
                    <a:pt x="982" y="2700"/>
                  </a:cubicBezTo>
                  <a:cubicBezTo>
                    <a:pt x="982" y="2203"/>
                    <a:pt x="1201" y="1800"/>
                    <a:pt x="1473" y="1800"/>
                  </a:cubicBezTo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794"/>
                    <a:pt x="21600" y="19800"/>
                  </a:cubicBezTo>
                  <a:lnTo>
                    <a:pt x="21600" y="1800"/>
                  </a:lnTo>
                  <a:cubicBezTo>
                    <a:pt x="21600" y="806"/>
                    <a:pt x="21160" y="0"/>
                    <a:pt x="20618" y="0"/>
                  </a:cubicBezTo>
                  <a:moveTo>
                    <a:pt x="12385" y="13801"/>
                  </a:moveTo>
                  <a:cubicBezTo>
                    <a:pt x="12304" y="14141"/>
                    <a:pt x="12193" y="14422"/>
                    <a:pt x="12052" y="14646"/>
                  </a:cubicBezTo>
                  <a:cubicBezTo>
                    <a:pt x="11912" y="14871"/>
                    <a:pt x="11747" y="15042"/>
                    <a:pt x="11558" y="15160"/>
                  </a:cubicBezTo>
                  <a:cubicBezTo>
                    <a:pt x="11369" y="15278"/>
                    <a:pt x="11221" y="15345"/>
                    <a:pt x="11001" y="15362"/>
                  </a:cubicBezTo>
                  <a:lnTo>
                    <a:pt x="11001" y="16198"/>
                  </a:lnTo>
                  <a:lnTo>
                    <a:pt x="10605" y="16198"/>
                  </a:lnTo>
                  <a:lnTo>
                    <a:pt x="10605" y="15362"/>
                  </a:lnTo>
                  <a:cubicBezTo>
                    <a:pt x="10368" y="15353"/>
                    <a:pt x="10206" y="15284"/>
                    <a:pt x="10009" y="15154"/>
                  </a:cubicBezTo>
                  <a:cubicBezTo>
                    <a:pt x="9811" y="15023"/>
                    <a:pt x="9642" y="14837"/>
                    <a:pt x="9501" y="14596"/>
                  </a:cubicBezTo>
                  <a:cubicBezTo>
                    <a:pt x="9361" y="14356"/>
                    <a:pt x="9252" y="14061"/>
                    <a:pt x="9175" y="13710"/>
                  </a:cubicBezTo>
                  <a:cubicBezTo>
                    <a:pt x="9098" y="13359"/>
                    <a:pt x="9062" y="12956"/>
                    <a:pt x="9066" y="12498"/>
                  </a:cubicBezTo>
                  <a:lnTo>
                    <a:pt x="9818" y="12498"/>
                  </a:lnTo>
                  <a:cubicBezTo>
                    <a:pt x="9813" y="13036"/>
                    <a:pt x="9877" y="13461"/>
                    <a:pt x="10009" y="13770"/>
                  </a:cubicBezTo>
                  <a:cubicBezTo>
                    <a:pt x="10140" y="14081"/>
                    <a:pt x="10302" y="14244"/>
                    <a:pt x="10605" y="14261"/>
                  </a:cubicBezTo>
                  <a:lnTo>
                    <a:pt x="10605" y="11299"/>
                  </a:lnTo>
                  <a:cubicBezTo>
                    <a:pt x="10425" y="11209"/>
                    <a:pt x="10302" y="11101"/>
                    <a:pt x="10124" y="10974"/>
                  </a:cubicBezTo>
                  <a:cubicBezTo>
                    <a:pt x="9946" y="10849"/>
                    <a:pt x="9786" y="10686"/>
                    <a:pt x="9643" y="10485"/>
                  </a:cubicBezTo>
                  <a:cubicBezTo>
                    <a:pt x="9500" y="10285"/>
                    <a:pt x="9385" y="10035"/>
                    <a:pt x="9297" y="9733"/>
                  </a:cubicBezTo>
                  <a:cubicBezTo>
                    <a:pt x="9209" y="9431"/>
                    <a:pt x="9165" y="9056"/>
                    <a:pt x="9165" y="8607"/>
                  </a:cubicBezTo>
                  <a:cubicBezTo>
                    <a:pt x="9165" y="8216"/>
                    <a:pt x="9206" y="7871"/>
                    <a:pt x="9287" y="7574"/>
                  </a:cubicBezTo>
                  <a:cubicBezTo>
                    <a:pt x="9369" y="7276"/>
                    <a:pt x="9478" y="7026"/>
                    <a:pt x="9617" y="6827"/>
                  </a:cubicBezTo>
                  <a:cubicBezTo>
                    <a:pt x="9755" y="6627"/>
                    <a:pt x="9914" y="6474"/>
                    <a:pt x="10094" y="6368"/>
                  </a:cubicBezTo>
                  <a:cubicBezTo>
                    <a:pt x="10275" y="6262"/>
                    <a:pt x="10408" y="6209"/>
                    <a:pt x="10605" y="6209"/>
                  </a:cubicBezTo>
                  <a:lnTo>
                    <a:pt x="10605" y="5406"/>
                  </a:lnTo>
                  <a:lnTo>
                    <a:pt x="11001" y="5406"/>
                  </a:lnTo>
                  <a:lnTo>
                    <a:pt x="11001" y="6209"/>
                  </a:lnTo>
                  <a:cubicBezTo>
                    <a:pt x="11199" y="6209"/>
                    <a:pt x="11329" y="6257"/>
                    <a:pt x="11505" y="6356"/>
                  </a:cubicBezTo>
                  <a:cubicBezTo>
                    <a:pt x="11681" y="6454"/>
                    <a:pt x="11834" y="6601"/>
                    <a:pt x="11963" y="6796"/>
                  </a:cubicBezTo>
                  <a:cubicBezTo>
                    <a:pt x="12093" y="6992"/>
                    <a:pt x="12196" y="7241"/>
                    <a:pt x="12273" y="7543"/>
                  </a:cubicBezTo>
                  <a:cubicBezTo>
                    <a:pt x="12350" y="7845"/>
                    <a:pt x="12389" y="8195"/>
                    <a:pt x="12389" y="8594"/>
                  </a:cubicBezTo>
                  <a:lnTo>
                    <a:pt x="11637" y="8594"/>
                  </a:lnTo>
                  <a:cubicBezTo>
                    <a:pt x="11628" y="8179"/>
                    <a:pt x="11570" y="7860"/>
                    <a:pt x="11463" y="7641"/>
                  </a:cubicBezTo>
                  <a:cubicBezTo>
                    <a:pt x="11355" y="7420"/>
                    <a:pt x="11238" y="7311"/>
                    <a:pt x="11001" y="7311"/>
                  </a:cubicBezTo>
                  <a:lnTo>
                    <a:pt x="11001" y="9892"/>
                  </a:lnTo>
                  <a:cubicBezTo>
                    <a:pt x="11199" y="9990"/>
                    <a:pt x="11336" y="10104"/>
                    <a:pt x="11525" y="10235"/>
                  </a:cubicBezTo>
                  <a:cubicBezTo>
                    <a:pt x="11714" y="10365"/>
                    <a:pt x="11881" y="10532"/>
                    <a:pt x="12026" y="10736"/>
                  </a:cubicBezTo>
                  <a:cubicBezTo>
                    <a:pt x="12171" y="10940"/>
                    <a:pt x="12287" y="11193"/>
                    <a:pt x="12375" y="11495"/>
                  </a:cubicBezTo>
                  <a:cubicBezTo>
                    <a:pt x="12463" y="11797"/>
                    <a:pt x="12507" y="12168"/>
                    <a:pt x="12507" y="12608"/>
                  </a:cubicBezTo>
                  <a:cubicBezTo>
                    <a:pt x="12507" y="13065"/>
                    <a:pt x="12466" y="13463"/>
                    <a:pt x="12385" y="13801"/>
                  </a:cubicBezTo>
                  <a:moveTo>
                    <a:pt x="10800" y="3600"/>
                  </a:moveTo>
                  <a:cubicBezTo>
                    <a:pt x="8631" y="3600"/>
                    <a:pt x="6873" y="6824"/>
                    <a:pt x="6873" y="10800"/>
                  </a:cubicBezTo>
                  <a:cubicBezTo>
                    <a:pt x="6873" y="14776"/>
                    <a:pt x="8631" y="18000"/>
                    <a:pt x="10800" y="18000"/>
                  </a:cubicBezTo>
                  <a:cubicBezTo>
                    <a:pt x="12969" y="18000"/>
                    <a:pt x="14727" y="14776"/>
                    <a:pt x="14727" y="10800"/>
                  </a:cubicBezTo>
                  <a:cubicBezTo>
                    <a:pt x="14727" y="6824"/>
                    <a:pt x="12969" y="3600"/>
                    <a:pt x="10800" y="3600"/>
                  </a:cubicBezTo>
                  <a:moveTo>
                    <a:pt x="5400" y="3600"/>
                  </a:moveTo>
                  <a:lnTo>
                    <a:pt x="4418" y="3600"/>
                  </a:lnTo>
                  <a:cubicBezTo>
                    <a:pt x="4147" y="3600"/>
                    <a:pt x="3927" y="4002"/>
                    <a:pt x="3927" y="4500"/>
                  </a:cubicBezTo>
                  <a:cubicBezTo>
                    <a:pt x="3927" y="4997"/>
                    <a:pt x="4147" y="5400"/>
                    <a:pt x="4418" y="5400"/>
                  </a:cubicBezTo>
                  <a:lnTo>
                    <a:pt x="5400" y="5400"/>
                  </a:lnTo>
                  <a:cubicBezTo>
                    <a:pt x="5671" y="5400"/>
                    <a:pt x="5891" y="4997"/>
                    <a:pt x="5891" y="4500"/>
                  </a:cubicBezTo>
                  <a:cubicBezTo>
                    <a:pt x="5891" y="4002"/>
                    <a:pt x="5671" y="3600"/>
                    <a:pt x="5400" y="36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" name="Shape 2799">
              <a:extLst>
                <a:ext uri="{FF2B5EF4-FFF2-40B4-BE49-F238E27FC236}">
                  <a16:creationId xmlns:a16="http://schemas.microsoft.com/office/drawing/2014/main" id="{A2C9739C-03EB-1349-9C43-96F02E14E521}"/>
                </a:ext>
              </a:extLst>
            </p:cNvPr>
            <p:cNvSpPr/>
            <p:nvPr/>
          </p:nvSpPr>
          <p:spPr>
            <a:xfrm>
              <a:off x="11358126" y="3732855"/>
              <a:ext cx="558805" cy="40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916" y="11782"/>
                  </a:moveTo>
                  <a:cubicBezTo>
                    <a:pt x="9916" y="11929"/>
                    <a:pt x="9939" y="12054"/>
                    <a:pt x="9982" y="12159"/>
                  </a:cubicBezTo>
                  <a:cubicBezTo>
                    <a:pt x="10026" y="12263"/>
                    <a:pt x="10082" y="12351"/>
                    <a:pt x="10151" y="12425"/>
                  </a:cubicBezTo>
                  <a:cubicBezTo>
                    <a:pt x="10219" y="12498"/>
                    <a:pt x="10298" y="12557"/>
                    <a:pt x="10388" y="12604"/>
                  </a:cubicBezTo>
                  <a:cubicBezTo>
                    <a:pt x="10478" y="12650"/>
                    <a:pt x="10513" y="12688"/>
                    <a:pt x="10605" y="12719"/>
                  </a:cubicBezTo>
                  <a:lnTo>
                    <a:pt x="10605" y="10882"/>
                  </a:lnTo>
                  <a:cubicBezTo>
                    <a:pt x="10368" y="10882"/>
                    <a:pt x="10241" y="10952"/>
                    <a:pt x="10111" y="11090"/>
                  </a:cubicBezTo>
                  <a:cubicBezTo>
                    <a:pt x="9981" y="11227"/>
                    <a:pt x="9916" y="11458"/>
                    <a:pt x="9916" y="11782"/>
                  </a:cubicBezTo>
                  <a:moveTo>
                    <a:pt x="11501" y="14278"/>
                  </a:moveTo>
                  <a:cubicBezTo>
                    <a:pt x="11425" y="14199"/>
                    <a:pt x="11338" y="14135"/>
                    <a:pt x="11242" y="14086"/>
                  </a:cubicBezTo>
                  <a:cubicBezTo>
                    <a:pt x="11145" y="14037"/>
                    <a:pt x="11102" y="13994"/>
                    <a:pt x="11001" y="13958"/>
                  </a:cubicBezTo>
                  <a:lnTo>
                    <a:pt x="11001" y="16096"/>
                  </a:lnTo>
                  <a:cubicBezTo>
                    <a:pt x="11238" y="16071"/>
                    <a:pt x="11377" y="15975"/>
                    <a:pt x="11528" y="15806"/>
                  </a:cubicBezTo>
                  <a:cubicBezTo>
                    <a:pt x="11680" y="15638"/>
                    <a:pt x="11756" y="15371"/>
                    <a:pt x="11756" y="15004"/>
                  </a:cubicBezTo>
                  <a:cubicBezTo>
                    <a:pt x="11756" y="14833"/>
                    <a:pt x="11733" y="14689"/>
                    <a:pt x="11686" y="14572"/>
                  </a:cubicBezTo>
                  <a:cubicBezTo>
                    <a:pt x="11640" y="14456"/>
                    <a:pt x="11579" y="14358"/>
                    <a:pt x="11501" y="14278"/>
                  </a:cubicBezTo>
                  <a:moveTo>
                    <a:pt x="12385" y="15751"/>
                  </a:moveTo>
                  <a:cubicBezTo>
                    <a:pt x="12304" y="16006"/>
                    <a:pt x="12193" y="16216"/>
                    <a:pt x="12052" y="16385"/>
                  </a:cubicBezTo>
                  <a:cubicBezTo>
                    <a:pt x="11911" y="16553"/>
                    <a:pt x="11747" y="16681"/>
                    <a:pt x="11558" y="16770"/>
                  </a:cubicBezTo>
                  <a:cubicBezTo>
                    <a:pt x="11369" y="16859"/>
                    <a:pt x="11221" y="16910"/>
                    <a:pt x="11001" y="16922"/>
                  </a:cubicBezTo>
                  <a:lnTo>
                    <a:pt x="11001" y="17549"/>
                  </a:lnTo>
                  <a:lnTo>
                    <a:pt x="10605" y="17549"/>
                  </a:lnTo>
                  <a:lnTo>
                    <a:pt x="10605" y="16922"/>
                  </a:lnTo>
                  <a:cubicBezTo>
                    <a:pt x="10368" y="16915"/>
                    <a:pt x="10206" y="16863"/>
                    <a:pt x="10009" y="16766"/>
                  </a:cubicBezTo>
                  <a:cubicBezTo>
                    <a:pt x="9811" y="16667"/>
                    <a:pt x="9642" y="16528"/>
                    <a:pt x="9501" y="16348"/>
                  </a:cubicBezTo>
                  <a:cubicBezTo>
                    <a:pt x="9361" y="16168"/>
                    <a:pt x="9252" y="15946"/>
                    <a:pt x="9175" y="15683"/>
                  </a:cubicBezTo>
                  <a:cubicBezTo>
                    <a:pt x="9098" y="15420"/>
                    <a:pt x="9062" y="15117"/>
                    <a:pt x="9066" y="14775"/>
                  </a:cubicBezTo>
                  <a:lnTo>
                    <a:pt x="9818" y="14775"/>
                  </a:lnTo>
                  <a:cubicBezTo>
                    <a:pt x="9813" y="15178"/>
                    <a:pt x="9877" y="15496"/>
                    <a:pt x="10009" y="15729"/>
                  </a:cubicBezTo>
                  <a:cubicBezTo>
                    <a:pt x="10140" y="15961"/>
                    <a:pt x="10302" y="16083"/>
                    <a:pt x="10605" y="16096"/>
                  </a:cubicBezTo>
                  <a:lnTo>
                    <a:pt x="10605" y="13875"/>
                  </a:lnTo>
                  <a:cubicBezTo>
                    <a:pt x="10425" y="13807"/>
                    <a:pt x="10302" y="13726"/>
                    <a:pt x="10124" y="13631"/>
                  </a:cubicBezTo>
                  <a:cubicBezTo>
                    <a:pt x="9946" y="13537"/>
                    <a:pt x="9786" y="13414"/>
                    <a:pt x="9643" y="13264"/>
                  </a:cubicBezTo>
                  <a:cubicBezTo>
                    <a:pt x="9500" y="13115"/>
                    <a:pt x="9385" y="12927"/>
                    <a:pt x="9297" y="12700"/>
                  </a:cubicBezTo>
                  <a:cubicBezTo>
                    <a:pt x="9209" y="12474"/>
                    <a:pt x="9165" y="12192"/>
                    <a:pt x="9165" y="11855"/>
                  </a:cubicBezTo>
                  <a:cubicBezTo>
                    <a:pt x="9165" y="11562"/>
                    <a:pt x="9206" y="11304"/>
                    <a:pt x="9287" y="11080"/>
                  </a:cubicBezTo>
                  <a:cubicBezTo>
                    <a:pt x="9369" y="10857"/>
                    <a:pt x="9478" y="10670"/>
                    <a:pt x="9617" y="10520"/>
                  </a:cubicBezTo>
                  <a:cubicBezTo>
                    <a:pt x="9755" y="10370"/>
                    <a:pt x="9914" y="10256"/>
                    <a:pt x="10094" y="10176"/>
                  </a:cubicBezTo>
                  <a:cubicBezTo>
                    <a:pt x="10274" y="10097"/>
                    <a:pt x="10407" y="10057"/>
                    <a:pt x="10605" y="10057"/>
                  </a:cubicBezTo>
                  <a:lnTo>
                    <a:pt x="10605" y="9455"/>
                  </a:lnTo>
                  <a:lnTo>
                    <a:pt x="11001" y="9455"/>
                  </a:lnTo>
                  <a:lnTo>
                    <a:pt x="11001" y="10057"/>
                  </a:lnTo>
                  <a:cubicBezTo>
                    <a:pt x="11199" y="10057"/>
                    <a:pt x="11329" y="10093"/>
                    <a:pt x="11505" y="10167"/>
                  </a:cubicBezTo>
                  <a:cubicBezTo>
                    <a:pt x="11681" y="10240"/>
                    <a:pt x="11834" y="10350"/>
                    <a:pt x="11963" y="10498"/>
                  </a:cubicBezTo>
                  <a:cubicBezTo>
                    <a:pt x="12093" y="10644"/>
                    <a:pt x="12196" y="10831"/>
                    <a:pt x="12273" y="11057"/>
                  </a:cubicBezTo>
                  <a:cubicBezTo>
                    <a:pt x="12350" y="11284"/>
                    <a:pt x="12388" y="11547"/>
                    <a:pt x="12388" y="11847"/>
                  </a:cubicBezTo>
                  <a:lnTo>
                    <a:pt x="11637" y="11847"/>
                  </a:lnTo>
                  <a:cubicBezTo>
                    <a:pt x="11628" y="11534"/>
                    <a:pt x="11570" y="11296"/>
                    <a:pt x="11463" y="11130"/>
                  </a:cubicBezTo>
                  <a:cubicBezTo>
                    <a:pt x="11355" y="10965"/>
                    <a:pt x="11238" y="10882"/>
                    <a:pt x="11001" y="10882"/>
                  </a:cubicBezTo>
                  <a:lnTo>
                    <a:pt x="11001" y="12819"/>
                  </a:lnTo>
                  <a:cubicBezTo>
                    <a:pt x="11199" y="12894"/>
                    <a:pt x="11336" y="12978"/>
                    <a:pt x="11525" y="13076"/>
                  </a:cubicBezTo>
                  <a:cubicBezTo>
                    <a:pt x="11714" y="13175"/>
                    <a:pt x="11881" y="13300"/>
                    <a:pt x="12026" y="13453"/>
                  </a:cubicBezTo>
                  <a:cubicBezTo>
                    <a:pt x="12171" y="13605"/>
                    <a:pt x="12287" y="13795"/>
                    <a:pt x="12375" y="14021"/>
                  </a:cubicBezTo>
                  <a:cubicBezTo>
                    <a:pt x="12463" y="14248"/>
                    <a:pt x="12507" y="14526"/>
                    <a:pt x="12507" y="14857"/>
                  </a:cubicBezTo>
                  <a:cubicBezTo>
                    <a:pt x="12507" y="15199"/>
                    <a:pt x="12466" y="15497"/>
                    <a:pt x="12385" y="15751"/>
                  </a:cubicBezTo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3"/>
                    <a:pt x="8631" y="18900"/>
                    <a:pt x="10800" y="18900"/>
                  </a:cubicBezTo>
                  <a:cubicBezTo>
                    <a:pt x="12969" y="18900"/>
                    <a:pt x="14727" y="16483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2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2"/>
                    <a:pt x="17453" y="17550"/>
                    <a:pt x="17182" y="1755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9" y="6750"/>
                    <a:pt x="20618" y="7052"/>
                    <a:pt x="20618" y="7425"/>
                  </a:cubicBezTo>
                  <a:cubicBezTo>
                    <a:pt x="20618" y="7798"/>
                    <a:pt x="20399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8"/>
                    <a:pt x="18745" y="20250"/>
                  </a:cubicBezTo>
                  <a:lnTo>
                    <a:pt x="2855" y="20250"/>
                  </a:lnTo>
                  <a:cubicBezTo>
                    <a:pt x="2910" y="20038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300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300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9" y="18900"/>
                    <a:pt x="20618" y="19203"/>
                    <a:pt x="20618" y="19575"/>
                  </a:cubicBezTo>
                  <a:cubicBezTo>
                    <a:pt x="20618" y="19948"/>
                    <a:pt x="20399" y="20250"/>
                    <a:pt x="20127" y="20250"/>
                  </a:cubicBezTo>
                  <a:moveTo>
                    <a:pt x="1473" y="20250"/>
                  </a:moveTo>
                  <a:cubicBezTo>
                    <a:pt x="1201" y="20250"/>
                    <a:pt x="982" y="19948"/>
                    <a:pt x="982" y="19575"/>
                  </a:cubicBezTo>
                  <a:cubicBezTo>
                    <a:pt x="982" y="19203"/>
                    <a:pt x="1201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1" y="8100"/>
                    <a:pt x="982" y="7798"/>
                    <a:pt x="982" y="7425"/>
                  </a:cubicBezTo>
                  <a:cubicBezTo>
                    <a:pt x="982" y="7052"/>
                    <a:pt x="1201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4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4"/>
                    <a:pt x="21160" y="5400"/>
                    <a:pt x="20618" y="5400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7" y="4050"/>
                    <a:pt x="19636" y="3748"/>
                    <a:pt x="19636" y="3376"/>
                  </a:cubicBezTo>
                  <a:cubicBezTo>
                    <a:pt x="19636" y="3002"/>
                    <a:pt x="19417" y="2700"/>
                    <a:pt x="19145" y="2700"/>
                  </a:cubicBezTo>
                  <a:lnTo>
                    <a:pt x="2455" y="2700"/>
                  </a:lnTo>
                  <a:cubicBezTo>
                    <a:pt x="2183" y="2700"/>
                    <a:pt x="1964" y="3002"/>
                    <a:pt x="1964" y="3376"/>
                  </a:cubicBezTo>
                  <a:cubicBezTo>
                    <a:pt x="1964" y="3748"/>
                    <a:pt x="2183" y="4050"/>
                    <a:pt x="2455" y="40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3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3"/>
                    <a:pt x="5671" y="8100"/>
                    <a:pt x="5400" y="81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5" name="Shape 2800">
              <a:extLst>
                <a:ext uri="{FF2B5EF4-FFF2-40B4-BE49-F238E27FC236}">
                  <a16:creationId xmlns:a16="http://schemas.microsoft.com/office/drawing/2014/main" id="{96D5B565-6918-8E42-8A98-3EA9B5FAD327}"/>
                </a:ext>
              </a:extLst>
            </p:cNvPr>
            <p:cNvSpPr/>
            <p:nvPr/>
          </p:nvSpPr>
          <p:spPr>
            <a:xfrm>
              <a:off x="1757205" y="4822404"/>
              <a:ext cx="558805" cy="35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08" y="15258"/>
                  </a:moveTo>
                  <a:cubicBezTo>
                    <a:pt x="10138" y="15500"/>
                    <a:pt x="10044" y="15701"/>
                    <a:pt x="9923" y="15861"/>
                  </a:cubicBezTo>
                  <a:cubicBezTo>
                    <a:pt x="9802" y="16022"/>
                    <a:pt x="9660" y="16144"/>
                    <a:pt x="9499" y="16228"/>
                  </a:cubicBezTo>
                  <a:cubicBezTo>
                    <a:pt x="9362" y="16300"/>
                    <a:pt x="9243" y="16340"/>
                    <a:pt x="9097" y="16360"/>
                  </a:cubicBezTo>
                  <a:lnTo>
                    <a:pt x="9097" y="16971"/>
                  </a:lnTo>
                  <a:lnTo>
                    <a:pt x="8606" y="16971"/>
                  </a:lnTo>
                  <a:lnTo>
                    <a:pt x="8606" y="16361"/>
                  </a:lnTo>
                  <a:cubicBezTo>
                    <a:pt x="8446" y="16345"/>
                    <a:pt x="8316" y="16304"/>
                    <a:pt x="8171" y="16224"/>
                  </a:cubicBezTo>
                  <a:cubicBezTo>
                    <a:pt x="8001" y="16130"/>
                    <a:pt x="7856" y="15998"/>
                    <a:pt x="7736" y="15826"/>
                  </a:cubicBezTo>
                  <a:cubicBezTo>
                    <a:pt x="7615" y="15655"/>
                    <a:pt x="7522" y="15443"/>
                    <a:pt x="7456" y="15193"/>
                  </a:cubicBezTo>
                  <a:cubicBezTo>
                    <a:pt x="7390" y="14942"/>
                    <a:pt x="7359" y="14654"/>
                    <a:pt x="7363" y="14327"/>
                  </a:cubicBezTo>
                  <a:lnTo>
                    <a:pt x="8007" y="14327"/>
                  </a:lnTo>
                  <a:cubicBezTo>
                    <a:pt x="8003" y="14712"/>
                    <a:pt x="8058" y="15015"/>
                    <a:pt x="8171" y="15236"/>
                  </a:cubicBezTo>
                  <a:cubicBezTo>
                    <a:pt x="8270" y="15431"/>
                    <a:pt x="8403" y="15530"/>
                    <a:pt x="8606" y="15563"/>
                  </a:cubicBezTo>
                  <a:lnTo>
                    <a:pt x="8606" y="13432"/>
                  </a:lnTo>
                  <a:cubicBezTo>
                    <a:pt x="8492" y="13376"/>
                    <a:pt x="8395" y="13313"/>
                    <a:pt x="8270" y="13239"/>
                  </a:cubicBezTo>
                  <a:cubicBezTo>
                    <a:pt x="8118" y="13149"/>
                    <a:pt x="7980" y="13033"/>
                    <a:pt x="7857" y="12890"/>
                  </a:cubicBezTo>
                  <a:cubicBezTo>
                    <a:pt x="7735" y="12746"/>
                    <a:pt x="7636" y="12568"/>
                    <a:pt x="7561" y="12352"/>
                  </a:cubicBezTo>
                  <a:cubicBezTo>
                    <a:pt x="7485" y="12136"/>
                    <a:pt x="7448" y="11868"/>
                    <a:pt x="7448" y="11548"/>
                  </a:cubicBezTo>
                  <a:cubicBezTo>
                    <a:pt x="7448" y="11268"/>
                    <a:pt x="7483" y="11023"/>
                    <a:pt x="7553" y="10809"/>
                  </a:cubicBezTo>
                  <a:cubicBezTo>
                    <a:pt x="7622" y="10596"/>
                    <a:pt x="7716" y="10419"/>
                    <a:pt x="7835" y="10276"/>
                  </a:cubicBezTo>
                  <a:cubicBezTo>
                    <a:pt x="7954" y="10134"/>
                    <a:pt x="8090" y="10024"/>
                    <a:pt x="8244" y="9948"/>
                  </a:cubicBezTo>
                  <a:cubicBezTo>
                    <a:pt x="8373" y="9885"/>
                    <a:pt x="8479" y="9855"/>
                    <a:pt x="8606" y="9844"/>
                  </a:cubicBezTo>
                  <a:lnTo>
                    <a:pt x="8606" y="9257"/>
                  </a:lnTo>
                  <a:lnTo>
                    <a:pt x="9097" y="9257"/>
                  </a:lnTo>
                  <a:lnTo>
                    <a:pt x="9097" y="9844"/>
                  </a:lnTo>
                  <a:cubicBezTo>
                    <a:pt x="9224" y="9853"/>
                    <a:pt x="9328" y="9881"/>
                    <a:pt x="9453" y="9939"/>
                  </a:cubicBezTo>
                  <a:cubicBezTo>
                    <a:pt x="9605" y="10009"/>
                    <a:pt x="9735" y="10114"/>
                    <a:pt x="9847" y="10255"/>
                  </a:cubicBezTo>
                  <a:cubicBezTo>
                    <a:pt x="9957" y="10394"/>
                    <a:pt x="10046" y="10572"/>
                    <a:pt x="10112" y="10788"/>
                  </a:cubicBezTo>
                  <a:cubicBezTo>
                    <a:pt x="10178" y="11003"/>
                    <a:pt x="10211" y="11254"/>
                    <a:pt x="10211" y="11540"/>
                  </a:cubicBezTo>
                  <a:lnTo>
                    <a:pt x="9567" y="11540"/>
                  </a:lnTo>
                  <a:cubicBezTo>
                    <a:pt x="9559" y="11242"/>
                    <a:pt x="9509" y="11015"/>
                    <a:pt x="9417" y="10857"/>
                  </a:cubicBezTo>
                  <a:cubicBezTo>
                    <a:pt x="9339" y="10725"/>
                    <a:pt x="9243" y="10661"/>
                    <a:pt x="9097" y="10640"/>
                  </a:cubicBezTo>
                  <a:lnTo>
                    <a:pt x="9097" y="12504"/>
                  </a:lnTo>
                  <a:cubicBezTo>
                    <a:pt x="9226" y="12565"/>
                    <a:pt x="9336" y="12633"/>
                    <a:pt x="9471" y="12710"/>
                  </a:cubicBezTo>
                  <a:cubicBezTo>
                    <a:pt x="9633" y="12804"/>
                    <a:pt x="9776" y="12923"/>
                    <a:pt x="9900" y="13069"/>
                  </a:cubicBezTo>
                  <a:cubicBezTo>
                    <a:pt x="10024" y="13215"/>
                    <a:pt x="10124" y="13395"/>
                    <a:pt x="10200" y="13610"/>
                  </a:cubicBezTo>
                  <a:cubicBezTo>
                    <a:pt x="10275" y="13827"/>
                    <a:pt x="10312" y="14091"/>
                    <a:pt x="10312" y="14407"/>
                  </a:cubicBezTo>
                  <a:cubicBezTo>
                    <a:pt x="10312" y="14732"/>
                    <a:pt x="10278" y="15016"/>
                    <a:pt x="10208" y="15258"/>
                  </a:cubicBezTo>
                  <a:moveTo>
                    <a:pt x="8836" y="7714"/>
                  </a:moveTo>
                  <a:cubicBezTo>
                    <a:pt x="6938" y="7714"/>
                    <a:pt x="5400" y="10132"/>
                    <a:pt x="5400" y="13114"/>
                  </a:cubicBezTo>
                  <a:cubicBezTo>
                    <a:pt x="5400" y="16096"/>
                    <a:pt x="6938" y="18514"/>
                    <a:pt x="8836" y="18514"/>
                  </a:cubicBezTo>
                  <a:cubicBezTo>
                    <a:pt x="10734" y="18514"/>
                    <a:pt x="12273" y="16096"/>
                    <a:pt x="12273" y="13114"/>
                  </a:cubicBezTo>
                  <a:cubicBezTo>
                    <a:pt x="12273" y="10132"/>
                    <a:pt x="10734" y="7714"/>
                    <a:pt x="8836" y="7714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0"/>
                    <a:pt x="3927" y="1543"/>
                  </a:cubicBezTo>
                  <a:lnTo>
                    <a:pt x="3927" y="2314"/>
                  </a:lnTo>
                  <a:cubicBezTo>
                    <a:pt x="3927" y="2740"/>
                    <a:pt x="4147" y="3086"/>
                    <a:pt x="4418" y="3086"/>
                  </a:cubicBezTo>
                  <a:cubicBezTo>
                    <a:pt x="4689" y="3086"/>
                    <a:pt x="4909" y="2740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4" y="15429"/>
                    <a:pt x="18655" y="15774"/>
                    <a:pt x="18655" y="16200"/>
                  </a:cubicBezTo>
                  <a:cubicBezTo>
                    <a:pt x="18655" y="16626"/>
                    <a:pt x="18874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0"/>
                    <a:pt x="21600" y="15429"/>
                  </a:cubicBezTo>
                  <a:lnTo>
                    <a:pt x="21600" y="1543"/>
                  </a:lnTo>
                  <a:cubicBezTo>
                    <a:pt x="21600" y="690"/>
                    <a:pt x="21160" y="0"/>
                    <a:pt x="20618" y="0"/>
                  </a:cubicBezTo>
                  <a:moveTo>
                    <a:pt x="9451" y="13856"/>
                  </a:moveTo>
                  <a:cubicBezTo>
                    <a:pt x="9385" y="13780"/>
                    <a:pt x="9310" y="13718"/>
                    <a:pt x="9228" y="13671"/>
                  </a:cubicBezTo>
                  <a:cubicBezTo>
                    <a:pt x="9175" y="13642"/>
                    <a:pt x="9137" y="13616"/>
                    <a:pt x="9097" y="13590"/>
                  </a:cubicBezTo>
                  <a:lnTo>
                    <a:pt x="9097" y="15560"/>
                  </a:lnTo>
                  <a:cubicBezTo>
                    <a:pt x="9250" y="15523"/>
                    <a:pt x="9363" y="15447"/>
                    <a:pt x="9473" y="15311"/>
                  </a:cubicBezTo>
                  <a:cubicBezTo>
                    <a:pt x="9604" y="15151"/>
                    <a:pt x="9668" y="14896"/>
                    <a:pt x="9668" y="14545"/>
                  </a:cubicBezTo>
                  <a:cubicBezTo>
                    <a:pt x="9668" y="14383"/>
                    <a:pt x="9649" y="14246"/>
                    <a:pt x="9609" y="14135"/>
                  </a:cubicBezTo>
                  <a:cubicBezTo>
                    <a:pt x="9570" y="14024"/>
                    <a:pt x="9517" y="13931"/>
                    <a:pt x="9451" y="13856"/>
                  </a:cubicBezTo>
                  <a:moveTo>
                    <a:pt x="13255" y="16971"/>
                  </a:moveTo>
                  <a:cubicBezTo>
                    <a:pt x="12983" y="16971"/>
                    <a:pt x="12764" y="17316"/>
                    <a:pt x="12764" y="17743"/>
                  </a:cubicBezTo>
                  <a:cubicBezTo>
                    <a:pt x="12764" y="18169"/>
                    <a:pt x="12983" y="18514"/>
                    <a:pt x="13255" y="18514"/>
                  </a:cubicBezTo>
                  <a:cubicBezTo>
                    <a:pt x="13525" y="18514"/>
                    <a:pt x="13745" y="18169"/>
                    <a:pt x="13745" y="17743"/>
                  </a:cubicBezTo>
                  <a:cubicBezTo>
                    <a:pt x="13745" y="17316"/>
                    <a:pt x="13525" y="16971"/>
                    <a:pt x="13255" y="16971"/>
                  </a:cubicBezTo>
                  <a:moveTo>
                    <a:pt x="16200" y="7714"/>
                  </a:moveTo>
                  <a:cubicBezTo>
                    <a:pt x="15928" y="7714"/>
                    <a:pt x="15709" y="7369"/>
                    <a:pt x="15709" y="6943"/>
                  </a:cubicBezTo>
                  <a:cubicBezTo>
                    <a:pt x="15709" y="6516"/>
                    <a:pt x="15928" y="6171"/>
                    <a:pt x="16200" y="6171"/>
                  </a:cubicBezTo>
                  <a:cubicBezTo>
                    <a:pt x="16471" y="6171"/>
                    <a:pt x="16691" y="6516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7"/>
                    <a:pt x="16373" y="16971"/>
                    <a:pt x="16200" y="16971"/>
                  </a:cubicBezTo>
                  <a:cubicBezTo>
                    <a:pt x="15386" y="16971"/>
                    <a:pt x="14727" y="18008"/>
                    <a:pt x="14727" y="19286"/>
                  </a:cubicBezTo>
                  <a:cubicBezTo>
                    <a:pt x="14727" y="19557"/>
                    <a:pt x="14762" y="19814"/>
                    <a:pt x="14817" y="20057"/>
                  </a:cubicBezTo>
                  <a:lnTo>
                    <a:pt x="2855" y="20057"/>
                  </a:lnTo>
                  <a:cubicBezTo>
                    <a:pt x="2910" y="19814"/>
                    <a:pt x="2945" y="19557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299" y="16971"/>
                    <a:pt x="1136" y="17027"/>
                    <a:pt x="982" y="17113"/>
                  </a:cubicBezTo>
                  <a:lnTo>
                    <a:pt x="982" y="9115"/>
                  </a:lnTo>
                  <a:cubicBezTo>
                    <a:pt x="1136" y="9202"/>
                    <a:pt x="1299" y="9257"/>
                    <a:pt x="1473" y="9257"/>
                  </a:cubicBezTo>
                  <a:cubicBezTo>
                    <a:pt x="2286" y="9257"/>
                    <a:pt x="2945" y="8221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7" y="6171"/>
                  </a:lnTo>
                  <a:cubicBezTo>
                    <a:pt x="14762" y="6414"/>
                    <a:pt x="14727" y="6671"/>
                    <a:pt x="14727" y="6943"/>
                  </a:cubicBezTo>
                  <a:cubicBezTo>
                    <a:pt x="14727" y="8221"/>
                    <a:pt x="15386" y="9257"/>
                    <a:pt x="16200" y="9257"/>
                  </a:cubicBezTo>
                  <a:cubicBezTo>
                    <a:pt x="16373" y="9257"/>
                    <a:pt x="16537" y="9202"/>
                    <a:pt x="16691" y="9115"/>
                  </a:cubicBezTo>
                  <a:cubicBezTo>
                    <a:pt x="16691" y="9115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8" y="20057"/>
                    <a:pt x="15709" y="19712"/>
                    <a:pt x="15709" y="19286"/>
                  </a:cubicBezTo>
                  <a:cubicBezTo>
                    <a:pt x="15709" y="18859"/>
                    <a:pt x="15928" y="18514"/>
                    <a:pt x="16200" y="18514"/>
                  </a:cubicBezTo>
                  <a:cubicBezTo>
                    <a:pt x="16471" y="18514"/>
                    <a:pt x="16691" y="18859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1" y="20057"/>
                    <a:pt x="982" y="19712"/>
                    <a:pt x="982" y="19286"/>
                  </a:cubicBezTo>
                  <a:cubicBezTo>
                    <a:pt x="982" y="18859"/>
                    <a:pt x="1201" y="18514"/>
                    <a:pt x="1473" y="18514"/>
                  </a:cubicBezTo>
                  <a:cubicBezTo>
                    <a:pt x="1744" y="18514"/>
                    <a:pt x="1964" y="18859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6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1" y="7714"/>
                    <a:pt x="982" y="7369"/>
                    <a:pt x="982" y="6943"/>
                  </a:cubicBezTo>
                  <a:cubicBezTo>
                    <a:pt x="982" y="6516"/>
                    <a:pt x="1201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39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39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8092" y="11478"/>
                  </a:moveTo>
                  <a:cubicBezTo>
                    <a:pt x="8092" y="11618"/>
                    <a:pt x="8111" y="11738"/>
                    <a:pt x="8149" y="11836"/>
                  </a:cubicBezTo>
                  <a:cubicBezTo>
                    <a:pt x="8186" y="11936"/>
                    <a:pt x="8234" y="12020"/>
                    <a:pt x="8293" y="12090"/>
                  </a:cubicBezTo>
                  <a:cubicBezTo>
                    <a:pt x="8351" y="12160"/>
                    <a:pt x="8419" y="12217"/>
                    <a:pt x="8496" y="12260"/>
                  </a:cubicBezTo>
                  <a:cubicBezTo>
                    <a:pt x="8542" y="12286"/>
                    <a:pt x="8573" y="12310"/>
                    <a:pt x="8606" y="12330"/>
                  </a:cubicBezTo>
                  <a:lnTo>
                    <a:pt x="8606" y="10637"/>
                  </a:lnTo>
                  <a:cubicBezTo>
                    <a:pt x="8457" y="10653"/>
                    <a:pt x="8353" y="10708"/>
                    <a:pt x="8258" y="10818"/>
                  </a:cubicBezTo>
                  <a:cubicBezTo>
                    <a:pt x="8147" y="10949"/>
                    <a:pt x="8092" y="11170"/>
                    <a:pt x="8092" y="11478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89" y="9257"/>
                    <a:pt x="4909" y="8912"/>
                    <a:pt x="4909" y="8486"/>
                  </a:cubicBezTo>
                  <a:cubicBezTo>
                    <a:pt x="4909" y="8060"/>
                    <a:pt x="4689" y="7714"/>
                    <a:pt x="4418" y="771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6" name="Shape 2801">
              <a:extLst>
                <a:ext uri="{FF2B5EF4-FFF2-40B4-BE49-F238E27FC236}">
                  <a16:creationId xmlns:a16="http://schemas.microsoft.com/office/drawing/2014/main" id="{5992789C-D010-2140-ABEC-15958317517F}"/>
                </a:ext>
              </a:extLst>
            </p:cNvPr>
            <p:cNvSpPr/>
            <p:nvPr/>
          </p:nvSpPr>
          <p:spPr>
            <a:xfrm>
              <a:off x="2826223" y="4850755"/>
              <a:ext cx="558805" cy="30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58" y="9506"/>
                  </a:moveTo>
                  <a:lnTo>
                    <a:pt x="11671" y="10299"/>
                  </a:lnTo>
                  <a:lnTo>
                    <a:pt x="9907" y="10299"/>
                  </a:lnTo>
                  <a:cubicBezTo>
                    <a:pt x="9902" y="10340"/>
                    <a:pt x="9900" y="10398"/>
                    <a:pt x="9900" y="10472"/>
                  </a:cubicBezTo>
                  <a:lnTo>
                    <a:pt x="9900" y="10757"/>
                  </a:lnTo>
                  <a:cubicBezTo>
                    <a:pt x="9900" y="10972"/>
                    <a:pt x="9902" y="11100"/>
                    <a:pt x="9907" y="11141"/>
                  </a:cubicBezTo>
                  <a:lnTo>
                    <a:pt x="11570" y="11141"/>
                  </a:lnTo>
                  <a:lnTo>
                    <a:pt x="11390" y="11921"/>
                  </a:lnTo>
                  <a:lnTo>
                    <a:pt x="9943" y="11921"/>
                  </a:lnTo>
                  <a:cubicBezTo>
                    <a:pt x="10001" y="12589"/>
                    <a:pt x="10123" y="13114"/>
                    <a:pt x="10311" y="13494"/>
                  </a:cubicBezTo>
                  <a:cubicBezTo>
                    <a:pt x="10527" y="13964"/>
                    <a:pt x="10819" y="14199"/>
                    <a:pt x="11189" y="14199"/>
                  </a:cubicBezTo>
                  <a:cubicBezTo>
                    <a:pt x="11429" y="14199"/>
                    <a:pt x="11628" y="14134"/>
                    <a:pt x="11786" y="14001"/>
                  </a:cubicBezTo>
                  <a:cubicBezTo>
                    <a:pt x="11930" y="13878"/>
                    <a:pt x="12093" y="13671"/>
                    <a:pt x="12276" y="13382"/>
                  </a:cubicBezTo>
                  <a:lnTo>
                    <a:pt x="12276" y="14756"/>
                  </a:lnTo>
                  <a:cubicBezTo>
                    <a:pt x="11949" y="15119"/>
                    <a:pt x="11587" y="15301"/>
                    <a:pt x="11189" y="15301"/>
                  </a:cubicBezTo>
                  <a:cubicBezTo>
                    <a:pt x="10546" y="15301"/>
                    <a:pt x="10044" y="14963"/>
                    <a:pt x="9683" y="14287"/>
                  </a:cubicBezTo>
                  <a:cubicBezTo>
                    <a:pt x="9372" y="13700"/>
                    <a:pt x="9177" y="12912"/>
                    <a:pt x="9100" y="11921"/>
                  </a:cubicBezTo>
                  <a:lnTo>
                    <a:pt x="8546" y="11921"/>
                  </a:lnTo>
                  <a:lnTo>
                    <a:pt x="8740" y="11141"/>
                  </a:lnTo>
                  <a:lnTo>
                    <a:pt x="9065" y="11141"/>
                  </a:lnTo>
                  <a:cubicBezTo>
                    <a:pt x="9060" y="11083"/>
                    <a:pt x="9056" y="11022"/>
                    <a:pt x="9054" y="10955"/>
                  </a:cubicBezTo>
                  <a:cubicBezTo>
                    <a:pt x="9051" y="10889"/>
                    <a:pt x="9050" y="10819"/>
                    <a:pt x="9050" y="10744"/>
                  </a:cubicBezTo>
                  <a:cubicBezTo>
                    <a:pt x="9050" y="10687"/>
                    <a:pt x="9051" y="10620"/>
                    <a:pt x="9054" y="10547"/>
                  </a:cubicBezTo>
                  <a:cubicBezTo>
                    <a:pt x="9056" y="10472"/>
                    <a:pt x="9060" y="10389"/>
                    <a:pt x="9065" y="10299"/>
                  </a:cubicBezTo>
                  <a:lnTo>
                    <a:pt x="8546" y="10299"/>
                  </a:lnTo>
                  <a:lnTo>
                    <a:pt x="8734" y="9506"/>
                  </a:lnTo>
                  <a:lnTo>
                    <a:pt x="9115" y="9506"/>
                  </a:lnTo>
                  <a:cubicBezTo>
                    <a:pt x="9235" y="8557"/>
                    <a:pt x="9453" y="7806"/>
                    <a:pt x="9770" y="7253"/>
                  </a:cubicBezTo>
                  <a:cubicBezTo>
                    <a:pt x="10140" y="6617"/>
                    <a:pt x="10612" y="6299"/>
                    <a:pt x="11189" y="6299"/>
                  </a:cubicBezTo>
                  <a:cubicBezTo>
                    <a:pt x="11606" y="6299"/>
                    <a:pt x="12034" y="6555"/>
                    <a:pt x="12470" y="7066"/>
                  </a:cubicBezTo>
                  <a:lnTo>
                    <a:pt x="12139" y="8193"/>
                  </a:lnTo>
                  <a:cubicBezTo>
                    <a:pt x="11832" y="7666"/>
                    <a:pt x="11496" y="7401"/>
                    <a:pt x="11131" y="7401"/>
                  </a:cubicBezTo>
                  <a:cubicBezTo>
                    <a:pt x="10809" y="7401"/>
                    <a:pt x="10541" y="7620"/>
                    <a:pt x="10325" y="8058"/>
                  </a:cubicBezTo>
                  <a:cubicBezTo>
                    <a:pt x="10142" y="8445"/>
                    <a:pt x="10020" y="8929"/>
                    <a:pt x="9957" y="9506"/>
                  </a:cubicBezTo>
                  <a:cubicBezTo>
                    <a:pt x="9957" y="9506"/>
                    <a:pt x="11858" y="9506"/>
                    <a:pt x="11858" y="9506"/>
                  </a:cubicBezTo>
                  <a:close/>
                  <a:moveTo>
                    <a:pt x="10800" y="3601"/>
                  </a:moveTo>
                  <a:cubicBezTo>
                    <a:pt x="8631" y="3601"/>
                    <a:pt x="6873" y="6824"/>
                    <a:pt x="6873" y="10799"/>
                  </a:cubicBezTo>
                  <a:cubicBezTo>
                    <a:pt x="6873" y="14777"/>
                    <a:pt x="8631" y="18000"/>
                    <a:pt x="10800" y="18000"/>
                  </a:cubicBezTo>
                  <a:cubicBezTo>
                    <a:pt x="12969" y="18000"/>
                    <a:pt x="14727" y="14777"/>
                    <a:pt x="14727" y="10799"/>
                  </a:cubicBezTo>
                  <a:cubicBezTo>
                    <a:pt x="14727" y="6824"/>
                    <a:pt x="12969" y="3601"/>
                    <a:pt x="10800" y="3601"/>
                  </a:cubicBezTo>
                  <a:moveTo>
                    <a:pt x="5400" y="3601"/>
                  </a:moveTo>
                  <a:lnTo>
                    <a:pt x="4418" y="3601"/>
                  </a:lnTo>
                  <a:cubicBezTo>
                    <a:pt x="4147" y="3601"/>
                    <a:pt x="3927" y="4003"/>
                    <a:pt x="3927" y="4501"/>
                  </a:cubicBezTo>
                  <a:cubicBezTo>
                    <a:pt x="3927" y="4998"/>
                    <a:pt x="4147" y="5401"/>
                    <a:pt x="4418" y="5401"/>
                  </a:cubicBezTo>
                  <a:lnTo>
                    <a:pt x="5400" y="5401"/>
                  </a:lnTo>
                  <a:cubicBezTo>
                    <a:pt x="5671" y="5401"/>
                    <a:pt x="5891" y="4998"/>
                    <a:pt x="5891" y="4501"/>
                  </a:cubicBezTo>
                  <a:cubicBezTo>
                    <a:pt x="5891" y="4003"/>
                    <a:pt x="5671" y="3601"/>
                    <a:pt x="5400" y="3601"/>
                  </a:cubicBezTo>
                  <a:moveTo>
                    <a:pt x="17182" y="16199"/>
                  </a:moveTo>
                  <a:lnTo>
                    <a:pt x="16200" y="16199"/>
                  </a:lnTo>
                  <a:cubicBezTo>
                    <a:pt x="15929" y="16199"/>
                    <a:pt x="15709" y="16603"/>
                    <a:pt x="15709" y="17100"/>
                  </a:cubicBezTo>
                  <a:cubicBezTo>
                    <a:pt x="15709" y="17597"/>
                    <a:pt x="15929" y="18000"/>
                    <a:pt x="16200" y="18000"/>
                  </a:cubicBezTo>
                  <a:lnTo>
                    <a:pt x="17182" y="18000"/>
                  </a:lnTo>
                  <a:cubicBezTo>
                    <a:pt x="17453" y="18000"/>
                    <a:pt x="17673" y="17597"/>
                    <a:pt x="17673" y="17100"/>
                  </a:cubicBezTo>
                  <a:cubicBezTo>
                    <a:pt x="17673" y="16603"/>
                    <a:pt x="17453" y="16199"/>
                    <a:pt x="17182" y="16199"/>
                  </a:cubicBezTo>
                  <a:moveTo>
                    <a:pt x="20127" y="3601"/>
                  </a:moveTo>
                  <a:cubicBezTo>
                    <a:pt x="19856" y="3601"/>
                    <a:pt x="19636" y="3198"/>
                    <a:pt x="19636" y="2701"/>
                  </a:cubicBezTo>
                  <a:cubicBezTo>
                    <a:pt x="19636" y="2203"/>
                    <a:pt x="19856" y="1800"/>
                    <a:pt x="20127" y="1800"/>
                  </a:cubicBezTo>
                  <a:cubicBezTo>
                    <a:pt x="20398" y="1800"/>
                    <a:pt x="20618" y="2203"/>
                    <a:pt x="20618" y="2701"/>
                  </a:cubicBezTo>
                  <a:cubicBezTo>
                    <a:pt x="20618" y="3198"/>
                    <a:pt x="20398" y="3601"/>
                    <a:pt x="20127" y="3601"/>
                  </a:cubicBezTo>
                  <a:moveTo>
                    <a:pt x="20618" y="16365"/>
                  </a:moveTo>
                  <a:cubicBezTo>
                    <a:pt x="20464" y="16264"/>
                    <a:pt x="20300" y="16199"/>
                    <a:pt x="20127" y="16199"/>
                  </a:cubicBezTo>
                  <a:cubicBezTo>
                    <a:pt x="19314" y="16199"/>
                    <a:pt x="18655" y="17409"/>
                    <a:pt x="18655" y="18900"/>
                  </a:cubicBezTo>
                  <a:cubicBezTo>
                    <a:pt x="18655" y="19217"/>
                    <a:pt x="18689" y="19517"/>
                    <a:pt x="18744" y="19800"/>
                  </a:cubicBezTo>
                  <a:lnTo>
                    <a:pt x="2855" y="19800"/>
                  </a:lnTo>
                  <a:cubicBezTo>
                    <a:pt x="2910" y="19517"/>
                    <a:pt x="2945" y="19217"/>
                    <a:pt x="2945" y="18900"/>
                  </a:cubicBezTo>
                  <a:cubicBezTo>
                    <a:pt x="2945" y="17409"/>
                    <a:pt x="2286" y="16199"/>
                    <a:pt x="1473" y="16199"/>
                  </a:cubicBezTo>
                  <a:cubicBezTo>
                    <a:pt x="1299" y="16199"/>
                    <a:pt x="1136" y="16264"/>
                    <a:pt x="982" y="16365"/>
                  </a:cubicBezTo>
                  <a:lnTo>
                    <a:pt x="982" y="5235"/>
                  </a:lnTo>
                  <a:cubicBezTo>
                    <a:pt x="1136" y="5336"/>
                    <a:pt x="1299" y="5401"/>
                    <a:pt x="1473" y="5401"/>
                  </a:cubicBezTo>
                  <a:cubicBezTo>
                    <a:pt x="2286" y="5401"/>
                    <a:pt x="2945" y="4192"/>
                    <a:pt x="2945" y="2701"/>
                  </a:cubicBezTo>
                  <a:cubicBezTo>
                    <a:pt x="2945" y="2383"/>
                    <a:pt x="2910" y="2083"/>
                    <a:pt x="2855" y="1800"/>
                  </a:cubicBezTo>
                  <a:lnTo>
                    <a:pt x="18744" y="1800"/>
                  </a:lnTo>
                  <a:cubicBezTo>
                    <a:pt x="18689" y="2083"/>
                    <a:pt x="18655" y="2383"/>
                    <a:pt x="18655" y="2701"/>
                  </a:cubicBezTo>
                  <a:cubicBezTo>
                    <a:pt x="18655" y="4192"/>
                    <a:pt x="19314" y="5401"/>
                    <a:pt x="20127" y="5401"/>
                  </a:cubicBezTo>
                  <a:cubicBezTo>
                    <a:pt x="20300" y="5401"/>
                    <a:pt x="20464" y="5336"/>
                    <a:pt x="20618" y="5235"/>
                  </a:cubicBezTo>
                  <a:cubicBezTo>
                    <a:pt x="20618" y="5235"/>
                    <a:pt x="20618" y="16365"/>
                    <a:pt x="20618" y="16365"/>
                  </a:cubicBezTo>
                  <a:close/>
                  <a:moveTo>
                    <a:pt x="20127" y="19800"/>
                  </a:moveTo>
                  <a:cubicBezTo>
                    <a:pt x="19856" y="19800"/>
                    <a:pt x="19636" y="19397"/>
                    <a:pt x="19636" y="18900"/>
                  </a:cubicBezTo>
                  <a:cubicBezTo>
                    <a:pt x="19636" y="18402"/>
                    <a:pt x="19856" y="18000"/>
                    <a:pt x="20127" y="18000"/>
                  </a:cubicBezTo>
                  <a:cubicBezTo>
                    <a:pt x="20398" y="18000"/>
                    <a:pt x="20618" y="18402"/>
                    <a:pt x="20618" y="18900"/>
                  </a:cubicBezTo>
                  <a:cubicBezTo>
                    <a:pt x="20618" y="19397"/>
                    <a:pt x="20398" y="19800"/>
                    <a:pt x="20127" y="19800"/>
                  </a:cubicBezTo>
                  <a:moveTo>
                    <a:pt x="1473" y="19800"/>
                  </a:moveTo>
                  <a:cubicBezTo>
                    <a:pt x="1202" y="19800"/>
                    <a:pt x="982" y="19397"/>
                    <a:pt x="982" y="18900"/>
                  </a:cubicBezTo>
                  <a:cubicBezTo>
                    <a:pt x="982" y="18402"/>
                    <a:pt x="1202" y="18000"/>
                    <a:pt x="1473" y="18000"/>
                  </a:cubicBezTo>
                  <a:cubicBezTo>
                    <a:pt x="1744" y="18000"/>
                    <a:pt x="1964" y="18402"/>
                    <a:pt x="1964" y="18900"/>
                  </a:cubicBezTo>
                  <a:cubicBezTo>
                    <a:pt x="1964" y="19397"/>
                    <a:pt x="1744" y="19800"/>
                    <a:pt x="1473" y="19800"/>
                  </a:cubicBezTo>
                  <a:moveTo>
                    <a:pt x="1473" y="1800"/>
                  </a:moveTo>
                  <a:cubicBezTo>
                    <a:pt x="1744" y="1800"/>
                    <a:pt x="1964" y="2203"/>
                    <a:pt x="1964" y="2701"/>
                  </a:cubicBezTo>
                  <a:cubicBezTo>
                    <a:pt x="1964" y="3198"/>
                    <a:pt x="1744" y="3601"/>
                    <a:pt x="1473" y="3601"/>
                  </a:cubicBezTo>
                  <a:cubicBezTo>
                    <a:pt x="1202" y="3601"/>
                    <a:pt x="982" y="3198"/>
                    <a:pt x="982" y="2701"/>
                  </a:cubicBezTo>
                  <a:cubicBezTo>
                    <a:pt x="982" y="2203"/>
                    <a:pt x="1202" y="1800"/>
                    <a:pt x="1473" y="1800"/>
                  </a:cubicBezTo>
                  <a:moveTo>
                    <a:pt x="20618" y="0"/>
                  </a:moveTo>
                  <a:lnTo>
                    <a:pt x="982" y="0"/>
                  </a:lnTo>
                  <a:cubicBezTo>
                    <a:pt x="439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3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793"/>
                    <a:pt x="21600" y="19800"/>
                  </a:cubicBezTo>
                  <a:lnTo>
                    <a:pt x="21600" y="1800"/>
                  </a:lnTo>
                  <a:cubicBezTo>
                    <a:pt x="21600" y="806"/>
                    <a:pt x="21160" y="0"/>
                    <a:pt x="20618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7" name="Shape 2802">
              <a:extLst>
                <a:ext uri="{FF2B5EF4-FFF2-40B4-BE49-F238E27FC236}">
                  <a16:creationId xmlns:a16="http://schemas.microsoft.com/office/drawing/2014/main" id="{14D2F6B2-87D1-D54C-B2F2-D7DAB674F227}"/>
                </a:ext>
              </a:extLst>
            </p:cNvPr>
            <p:cNvSpPr/>
            <p:nvPr/>
          </p:nvSpPr>
          <p:spPr>
            <a:xfrm>
              <a:off x="3891194" y="4798102"/>
              <a:ext cx="558805" cy="40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3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3"/>
                    <a:pt x="5671" y="8100"/>
                    <a:pt x="5400" y="8100"/>
                  </a:cubicBezTo>
                  <a:moveTo>
                    <a:pt x="11858" y="12529"/>
                  </a:moveTo>
                  <a:lnTo>
                    <a:pt x="11671" y="13124"/>
                  </a:lnTo>
                  <a:lnTo>
                    <a:pt x="9908" y="13124"/>
                  </a:lnTo>
                  <a:cubicBezTo>
                    <a:pt x="9902" y="13155"/>
                    <a:pt x="9900" y="13198"/>
                    <a:pt x="9900" y="13254"/>
                  </a:cubicBezTo>
                  <a:lnTo>
                    <a:pt x="9900" y="13468"/>
                  </a:lnTo>
                  <a:cubicBezTo>
                    <a:pt x="9900" y="13629"/>
                    <a:pt x="9902" y="13725"/>
                    <a:pt x="9908" y="13756"/>
                  </a:cubicBezTo>
                  <a:lnTo>
                    <a:pt x="11570" y="13756"/>
                  </a:lnTo>
                  <a:lnTo>
                    <a:pt x="11391" y="14340"/>
                  </a:lnTo>
                  <a:lnTo>
                    <a:pt x="9943" y="14340"/>
                  </a:lnTo>
                  <a:cubicBezTo>
                    <a:pt x="10001" y="14842"/>
                    <a:pt x="10124" y="15236"/>
                    <a:pt x="10311" y="15520"/>
                  </a:cubicBezTo>
                  <a:cubicBezTo>
                    <a:pt x="10527" y="15873"/>
                    <a:pt x="10819" y="16050"/>
                    <a:pt x="11189" y="16050"/>
                  </a:cubicBezTo>
                  <a:cubicBezTo>
                    <a:pt x="11429" y="16050"/>
                    <a:pt x="11628" y="16000"/>
                    <a:pt x="11787" y="15901"/>
                  </a:cubicBezTo>
                  <a:cubicBezTo>
                    <a:pt x="11930" y="15808"/>
                    <a:pt x="12093" y="15654"/>
                    <a:pt x="12276" y="15437"/>
                  </a:cubicBezTo>
                  <a:lnTo>
                    <a:pt x="12276" y="16468"/>
                  </a:lnTo>
                  <a:cubicBezTo>
                    <a:pt x="11950" y="16741"/>
                    <a:pt x="11587" y="16876"/>
                    <a:pt x="11189" y="16876"/>
                  </a:cubicBezTo>
                  <a:cubicBezTo>
                    <a:pt x="10546" y="16876"/>
                    <a:pt x="10044" y="16623"/>
                    <a:pt x="9684" y="16114"/>
                  </a:cubicBezTo>
                  <a:cubicBezTo>
                    <a:pt x="9372" y="15676"/>
                    <a:pt x="9177" y="15084"/>
                    <a:pt x="9101" y="14340"/>
                  </a:cubicBezTo>
                  <a:lnTo>
                    <a:pt x="8547" y="14340"/>
                  </a:lnTo>
                  <a:lnTo>
                    <a:pt x="8741" y="13756"/>
                  </a:lnTo>
                  <a:lnTo>
                    <a:pt x="9065" y="13756"/>
                  </a:lnTo>
                  <a:cubicBezTo>
                    <a:pt x="9060" y="13712"/>
                    <a:pt x="9056" y="13666"/>
                    <a:pt x="9054" y="13617"/>
                  </a:cubicBezTo>
                  <a:cubicBezTo>
                    <a:pt x="9051" y="13567"/>
                    <a:pt x="9050" y="13515"/>
                    <a:pt x="9050" y="13458"/>
                  </a:cubicBezTo>
                  <a:cubicBezTo>
                    <a:pt x="9050" y="13416"/>
                    <a:pt x="9051" y="13366"/>
                    <a:pt x="9054" y="13310"/>
                  </a:cubicBezTo>
                  <a:cubicBezTo>
                    <a:pt x="9056" y="13254"/>
                    <a:pt x="9060" y="13192"/>
                    <a:pt x="9065" y="13124"/>
                  </a:cubicBezTo>
                  <a:lnTo>
                    <a:pt x="8547" y="13124"/>
                  </a:lnTo>
                  <a:lnTo>
                    <a:pt x="8734" y="12529"/>
                  </a:lnTo>
                  <a:lnTo>
                    <a:pt x="9115" y="12529"/>
                  </a:lnTo>
                  <a:cubicBezTo>
                    <a:pt x="9235" y="11818"/>
                    <a:pt x="9453" y="11254"/>
                    <a:pt x="9770" y="10840"/>
                  </a:cubicBezTo>
                  <a:cubicBezTo>
                    <a:pt x="10140" y="10363"/>
                    <a:pt x="10613" y="10124"/>
                    <a:pt x="11189" y="10124"/>
                  </a:cubicBezTo>
                  <a:cubicBezTo>
                    <a:pt x="11607" y="10124"/>
                    <a:pt x="12034" y="10316"/>
                    <a:pt x="12470" y="10700"/>
                  </a:cubicBezTo>
                  <a:lnTo>
                    <a:pt x="12139" y="11545"/>
                  </a:lnTo>
                  <a:cubicBezTo>
                    <a:pt x="11832" y="11150"/>
                    <a:pt x="11496" y="10951"/>
                    <a:pt x="11131" y="10951"/>
                  </a:cubicBezTo>
                  <a:cubicBezTo>
                    <a:pt x="10809" y="10951"/>
                    <a:pt x="10541" y="11115"/>
                    <a:pt x="10325" y="11443"/>
                  </a:cubicBezTo>
                  <a:cubicBezTo>
                    <a:pt x="10143" y="11734"/>
                    <a:pt x="10020" y="12097"/>
                    <a:pt x="9958" y="12529"/>
                  </a:cubicBezTo>
                  <a:cubicBezTo>
                    <a:pt x="9958" y="12529"/>
                    <a:pt x="11858" y="12529"/>
                    <a:pt x="11858" y="12529"/>
                  </a:cubicBezTo>
                  <a:close/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2"/>
                    <a:pt x="8631" y="18900"/>
                    <a:pt x="10800" y="18900"/>
                  </a:cubicBezTo>
                  <a:cubicBezTo>
                    <a:pt x="12969" y="18900"/>
                    <a:pt x="14727" y="16482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8" y="6750"/>
                    <a:pt x="20618" y="7052"/>
                    <a:pt x="20618" y="7425"/>
                  </a:cubicBezTo>
                  <a:cubicBezTo>
                    <a:pt x="20618" y="7798"/>
                    <a:pt x="20398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9"/>
                    <a:pt x="18745" y="20250"/>
                  </a:cubicBezTo>
                  <a:lnTo>
                    <a:pt x="2855" y="20250"/>
                  </a:lnTo>
                  <a:cubicBezTo>
                    <a:pt x="2910" y="20039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299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299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8" y="18900"/>
                    <a:pt x="20618" y="19203"/>
                    <a:pt x="20618" y="19575"/>
                  </a:cubicBezTo>
                  <a:cubicBezTo>
                    <a:pt x="20618" y="19948"/>
                    <a:pt x="20398" y="20250"/>
                    <a:pt x="20127" y="20250"/>
                  </a:cubicBezTo>
                  <a:moveTo>
                    <a:pt x="1473" y="20250"/>
                  </a:moveTo>
                  <a:cubicBezTo>
                    <a:pt x="1202" y="20250"/>
                    <a:pt x="982" y="19948"/>
                    <a:pt x="982" y="19575"/>
                  </a:cubicBezTo>
                  <a:cubicBezTo>
                    <a:pt x="982" y="19203"/>
                    <a:pt x="1202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2" y="8100"/>
                    <a:pt x="982" y="7798"/>
                    <a:pt x="982" y="7425"/>
                  </a:cubicBezTo>
                  <a:cubicBezTo>
                    <a:pt x="982" y="7052"/>
                    <a:pt x="1202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5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5"/>
                    <a:pt x="21160" y="5400"/>
                    <a:pt x="20618" y="54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2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2"/>
                    <a:pt x="17453" y="17550"/>
                    <a:pt x="17182" y="175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6" y="4050"/>
                    <a:pt x="19636" y="3748"/>
                    <a:pt x="19636" y="3375"/>
                  </a:cubicBezTo>
                  <a:cubicBezTo>
                    <a:pt x="19636" y="3002"/>
                    <a:pt x="19416" y="2700"/>
                    <a:pt x="19145" y="2700"/>
                  </a:cubicBezTo>
                  <a:lnTo>
                    <a:pt x="2455" y="2700"/>
                  </a:lnTo>
                  <a:cubicBezTo>
                    <a:pt x="2184" y="2700"/>
                    <a:pt x="1964" y="3002"/>
                    <a:pt x="1964" y="3375"/>
                  </a:cubicBezTo>
                  <a:cubicBezTo>
                    <a:pt x="1964" y="3748"/>
                    <a:pt x="2184" y="4050"/>
                    <a:pt x="2455" y="405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8" name="Shape 2803">
              <a:extLst>
                <a:ext uri="{FF2B5EF4-FFF2-40B4-BE49-F238E27FC236}">
                  <a16:creationId xmlns:a16="http://schemas.microsoft.com/office/drawing/2014/main" id="{0DE37D29-5A55-964E-81E5-DBFBE65AD527}"/>
                </a:ext>
              </a:extLst>
            </p:cNvPr>
            <p:cNvSpPr/>
            <p:nvPr/>
          </p:nvSpPr>
          <p:spPr>
            <a:xfrm>
              <a:off x="4956162" y="4822404"/>
              <a:ext cx="558805" cy="35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34" y="12227"/>
                  </a:moveTo>
                  <a:lnTo>
                    <a:pt x="9494" y="12771"/>
                  </a:lnTo>
                  <a:lnTo>
                    <a:pt x="8171" y="12771"/>
                  </a:lnTo>
                  <a:cubicBezTo>
                    <a:pt x="8167" y="12799"/>
                    <a:pt x="8165" y="12839"/>
                    <a:pt x="8165" y="12890"/>
                  </a:cubicBezTo>
                  <a:lnTo>
                    <a:pt x="8165" y="13085"/>
                  </a:lnTo>
                  <a:cubicBezTo>
                    <a:pt x="8165" y="13232"/>
                    <a:pt x="8167" y="13320"/>
                    <a:pt x="8171" y="13348"/>
                  </a:cubicBezTo>
                  <a:lnTo>
                    <a:pt x="9418" y="13348"/>
                  </a:lnTo>
                  <a:lnTo>
                    <a:pt x="9283" y="13883"/>
                  </a:lnTo>
                  <a:lnTo>
                    <a:pt x="8198" y="13883"/>
                  </a:lnTo>
                  <a:cubicBezTo>
                    <a:pt x="8241" y="14342"/>
                    <a:pt x="8333" y="14701"/>
                    <a:pt x="8473" y="14961"/>
                  </a:cubicBezTo>
                  <a:cubicBezTo>
                    <a:pt x="8635" y="15284"/>
                    <a:pt x="8855" y="15445"/>
                    <a:pt x="9132" y="15445"/>
                  </a:cubicBezTo>
                  <a:cubicBezTo>
                    <a:pt x="9312" y="15445"/>
                    <a:pt x="9461" y="15401"/>
                    <a:pt x="9580" y="15310"/>
                  </a:cubicBezTo>
                  <a:cubicBezTo>
                    <a:pt x="9688" y="15225"/>
                    <a:pt x="9810" y="15084"/>
                    <a:pt x="9947" y="14885"/>
                  </a:cubicBezTo>
                  <a:lnTo>
                    <a:pt x="9947" y="15828"/>
                  </a:lnTo>
                  <a:cubicBezTo>
                    <a:pt x="9702" y="16076"/>
                    <a:pt x="9430" y="16202"/>
                    <a:pt x="9132" y="16202"/>
                  </a:cubicBezTo>
                  <a:cubicBezTo>
                    <a:pt x="8649" y="16202"/>
                    <a:pt x="8273" y="15970"/>
                    <a:pt x="8003" y="15505"/>
                  </a:cubicBezTo>
                  <a:cubicBezTo>
                    <a:pt x="7769" y="15104"/>
                    <a:pt x="7623" y="14562"/>
                    <a:pt x="7566" y="13883"/>
                  </a:cubicBezTo>
                  <a:lnTo>
                    <a:pt x="7150" y="13883"/>
                  </a:lnTo>
                  <a:lnTo>
                    <a:pt x="7296" y="13348"/>
                  </a:lnTo>
                  <a:lnTo>
                    <a:pt x="7539" y="13348"/>
                  </a:lnTo>
                  <a:cubicBezTo>
                    <a:pt x="7536" y="13309"/>
                    <a:pt x="7532" y="13267"/>
                    <a:pt x="7530" y="13221"/>
                  </a:cubicBezTo>
                  <a:cubicBezTo>
                    <a:pt x="7529" y="13175"/>
                    <a:pt x="7528" y="13127"/>
                    <a:pt x="7528" y="13077"/>
                  </a:cubicBezTo>
                  <a:cubicBezTo>
                    <a:pt x="7528" y="13037"/>
                    <a:pt x="7529" y="12991"/>
                    <a:pt x="7530" y="12941"/>
                  </a:cubicBezTo>
                  <a:cubicBezTo>
                    <a:pt x="7532" y="12890"/>
                    <a:pt x="7536" y="12833"/>
                    <a:pt x="7539" y="12771"/>
                  </a:cubicBezTo>
                  <a:lnTo>
                    <a:pt x="7150" y="12771"/>
                  </a:lnTo>
                  <a:lnTo>
                    <a:pt x="7291" y="12227"/>
                  </a:lnTo>
                  <a:lnTo>
                    <a:pt x="7577" y="12227"/>
                  </a:lnTo>
                  <a:cubicBezTo>
                    <a:pt x="7667" y="11576"/>
                    <a:pt x="7831" y="11061"/>
                    <a:pt x="8068" y="10682"/>
                  </a:cubicBezTo>
                  <a:cubicBezTo>
                    <a:pt x="8345" y="10247"/>
                    <a:pt x="8700" y="10028"/>
                    <a:pt x="9132" y="10028"/>
                  </a:cubicBezTo>
                  <a:cubicBezTo>
                    <a:pt x="9445" y="10028"/>
                    <a:pt x="9766" y="10203"/>
                    <a:pt x="10093" y="10554"/>
                  </a:cubicBezTo>
                  <a:lnTo>
                    <a:pt x="9845" y="11327"/>
                  </a:lnTo>
                  <a:cubicBezTo>
                    <a:pt x="9614" y="10965"/>
                    <a:pt x="9362" y="10783"/>
                    <a:pt x="9089" y="10783"/>
                  </a:cubicBezTo>
                  <a:cubicBezTo>
                    <a:pt x="8847" y="10783"/>
                    <a:pt x="8646" y="10934"/>
                    <a:pt x="8484" y="11234"/>
                  </a:cubicBezTo>
                  <a:cubicBezTo>
                    <a:pt x="8347" y="11500"/>
                    <a:pt x="8255" y="11831"/>
                    <a:pt x="8209" y="12227"/>
                  </a:cubicBezTo>
                  <a:cubicBezTo>
                    <a:pt x="8209" y="12227"/>
                    <a:pt x="9634" y="12227"/>
                    <a:pt x="9634" y="12227"/>
                  </a:cubicBezTo>
                  <a:close/>
                  <a:moveTo>
                    <a:pt x="8836" y="7714"/>
                  </a:moveTo>
                  <a:cubicBezTo>
                    <a:pt x="6938" y="7714"/>
                    <a:pt x="5400" y="10133"/>
                    <a:pt x="5400" y="13114"/>
                  </a:cubicBezTo>
                  <a:cubicBezTo>
                    <a:pt x="5400" y="16097"/>
                    <a:pt x="6938" y="18514"/>
                    <a:pt x="8836" y="18514"/>
                  </a:cubicBezTo>
                  <a:cubicBezTo>
                    <a:pt x="10734" y="18514"/>
                    <a:pt x="12273" y="16097"/>
                    <a:pt x="12273" y="13114"/>
                  </a:cubicBezTo>
                  <a:cubicBezTo>
                    <a:pt x="12273" y="10133"/>
                    <a:pt x="10734" y="7714"/>
                    <a:pt x="8836" y="7714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89" y="9257"/>
                    <a:pt x="4909" y="8912"/>
                    <a:pt x="4909" y="8486"/>
                  </a:cubicBezTo>
                  <a:cubicBezTo>
                    <a:pt x="4909" y="8060"/>
                    <a:pt x="4689" y="7714"/>
                    <a:pt x="4418" y="7714"/>
                  </a:cubicBezTo>
                  <a:moveTo>
                    <a:pt x="16200" y="7714"/>
                  </a:moveTo>
                  <a:cubicBezTo>
                    <a:pt x="15929" y="7714"/>
                    <a:pt x="15709" y="7369"/>
                    <a:pt x="15709" y="6943"/>
                  </a:cubicBezTo>
                  <a:cubicBezTo>
                    <a:pt x="15709" y="6517"/>
                    <a:pt x="15929" y="6171"/>
                    <a:pt x="16200" y="6171"/>
                  </a:cubicBezTo>
                  <a:cubicBezTo>
                    <a:pt x="16471" y="6171"/>
                    <a:pt x="16691" y="6517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8"/>
                    <a:pt x="16373" y="16971"/>
                    <a:pt x="16200" y="16971"/>
                  </a:cubicBezTo>
                  <a:cubicBezTo>
                    <a:pt x="15386" y="16971"/>
                    <a:pt x="14727" y="18008"/>
                    <a:pt x="14727" y="19286"/>
                  </a:cubicBezTo>
                  <a:cubicBezTo>
                    <a:pt x="14727" y="19558"/>
                    <a:pt x="14763" y="19815"/>
                    <a:pt x="14818" y="20057"/>
                  </a:cubicBezTo>
                  <a:lnTo>
                    <a:pt x="2855" y="20057"/>
                  </a:lnTo>
                  <a:cubicBezTo>
                    <a:pt x="2910" y="19815"/>
                    <a:pt x="2945" y="19558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299" y="16971"/>
                    <a:pt x="1136" y="17028"/>
                    <a:pt x="982" y="17113"/>
                  </a:cubicBezTo>
                  <a:lnTo>
                    <a:pt x="982" y="9116"/>
                  </a:lnTo>
                  <a:cubicBezTo>
                    <a:pt x="1136" y="9202"/>
                    <a:pt x="1299" y="9257"/>
                    <a:pt x="1473" y="9257"/>
                  </a:cubicBezTo>
                  <a:cubicBezTo>
                    <a:pt x="2286" y="9257"/>
                    <a:pt x="2945" y="8222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8" y="6171"/>
                  </a:lnTo>
                  <a:cubicBezTo>
                    <a:pt x="14763" y="6414"/>
                    <a:pt x="14727" y="6671"/>
                    <a:pt x="14727" y="6943"/>
                  </a:cubicBezTo>
                  <a:cubicBezTo>
                    <a:pt x="14727" y="8222"/>
                    <a:pt x="15386" y="9257"/>
                    <a:pt x="16200" y="9257"/>
                  </a:cubicBezTo>
                  <a:cubicBezTo>
                    <a:pt x="16373" y="9257"/>
                    <a:pt x="16537" y="9202"/>
                    <a:pt x="16691" y="9116"/>
                  </a:cubicBezTo>
                  <a:cubicBezTo>
                    <a:pt x="16691" y="9116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9" y="20057"/>
                    <a:pt x="15709" y="19712"/>
                    <a:pt x="15709" y="19286"/>
                  </a:cubicBezTo>
                  <a:cubicBezTo>
                    <a:pt x="15709" y="18860"/>
                    <a:pt x="15929" y="18514"/>
                    <a:pt x="16200" y="18514"/>
                  </a:cubicBezTo>
                  <a:cubicBezTo>
                    <a:pt x="16471" y="18514"/>
                    <a:pt x="16691" y="18860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2" y="20057"/>
                    <a:pt x="982" y="19712"/>
                    <a:pt x="982" y="19286"/>
                  </a:cubicBezTo>
                  <a:cubicBezTo>
                    <a:pt x="982" y="18860"/>
                    <a:pt x="1202" y="18514"/>
                    <a:pt x="1473" y="18514"/>
                  </a:cubicBezTo>
                  <a:cubicBezTo>
                    <a:pt x="1744" y="18514"/>
                    <a:pt x="1964" y="18860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7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2" y="7714"/>
                    <a:pt x="982" y="7369"/>
                    <a:pt x="982" y="6943"/>
                  </a:cubicBezTo>
                  <a:cubicBezTo>
                    <a:pt x="982" y="6517"/>
                    <a:pt x="1202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40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1"/>
                    <a:pt x="3927" y="1543"/>
                  </a:cubicBezTo>
                  <a:lnTo>
                    <a:pt x="3927" y="2314"/>
                  </a:lnTo>
                  <a:cubicBezTo>
                    <a:pt x="3927" y="2741"/>
                    <a:pt x="4147" y="3086"/>
                    <a:pt x="4418" y="3086"/>
                  </a:cubicBezTo>
                  <a:cubicBezTo>
                    <a:pt x="4689" y="3086"/>
                    <a:pt x="4909" y="2741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5" y="15429"/>
                    <a:pt x="18655" y="15775"/>
                    <a:pt x="18655" y="16200"/>
                  </a:cubicBezTo>
                  <a:cubicBezTo>
                    <a:pt x="18655" y="16626"/>
                    <a:pt x="18875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1"/>
                    <a:pt x="21600" y="15429"/>
                  </a:cubicBezTo>
                  <a:lnTo>
                    <a:pt x="21600" y="1543"/>
                  </a:lnTo>
                  <a:cubicBezTo>
                    <a:pt x="21600" y="691"/>
                    <a:pt x="21160" y="0"/>
                    <a:pt x="20618" y="0"/>
                  </a:cubicBezTo>
                  <a:moveTo>
                    <a:pt x="13255" y="16971"/>
                  </a:moveTo>
                  <a:cubicBezTo>
                    <a:pt x="12984" y="16971"/>
                    <a:pt x="12764" y="17317"/>
                    <a:pt x="12764" y="17743"/>
                  </a:cubicBezTo>
                  <a:cubicBezTo>
                    <a:pt x="12764" y="18169"/>
                    <a:pt x="12984" y="18514"/>
                    <a:pt x="13255" y="18514"/>
                  </a:cubicBezTo>
                  <a:cubicBezTo>
                    <a:pt x="13525" y="18514"/>
                    <a:pt x="13745" y="18169"/>
                    <a:pt x="13745" y="17743"/>
                  </a:cubicBezTo>
                  <a:cubicBezTo>
                    <a:pt x="13745" y="17317"/>
                    <a:pt x="13525" y="16971"/>
                    <a:pt x="13255" y="1697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9" name="Shape 2804">
              <a:extLst>
                <a:ext uri="{FF2B5EF4-FFF2-40B4-BE49-F238E27FC236}">
                  <a16:creationId xmlns:a16="http://schemas.microsoft.com/office/drawing/2014/main" id="{47557D16-B058-5C43-9B4D-B5F3827E342A}"/>
                </a:ext>
              </a:extLst>
            </p:cNvPr>
            <p:cNvSpPr/>
            <p:nvPr/>
          </p:nvSpPr>
          <p:spPr>
            <a:xfrm>
              <a:off x="6025180" y="4850755"/>
              <a:ext cx="558805" cy="3037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93" y="11057"/>
                  </a:moveTo>
                  <a:lnTo>
                    <a:pt x="10114" y="13116"/>
                  </a:lnTo>
                  <a:cubicBezTo>
                    <a:pt x="10458" y="13273"/>
                    <a:pt x="11518" y="13902"/>
                    <a:pt x="11675" y="12740"/>
                  </a:cubicBezTo>
                  <a:cubicBezTo>
                    <a:pt x="11839" y="11528"/>
                    <a:pt x="10736" y="11215"/>
                    <a:pt x="10393" y="11057"/>
                  </a:cubicBezTo>
                  <a:moveTo>
                    <a:pt x="10772" y="8246"/>
                  </a:moveTo>
                  <a:lnTo>
                    <a:pt x="10520" y="10114"/>
                  </a:lnTo>
                  <a:cubicBezTo>
                    <a:pt x="10806" y="10246"/>
                    <a:pt x="11689" y="10782"/>
                    <a:pt x="11832" y="9726"/>
                  </a:cubicBezTo>
                  <a:cubicBezTo>
                    <a:pt x="11981" y="8623"/>
                    <a:pt x="11059" y="8378"/>
                    <a:pt x="10772" y="8246"/>
                  </a:cubicBezTo>
                  <a:moveTo>
                    <a:pt x="12833" y="9742"/>
                  </a:moveTo>
                  <a:cubicBezTo>
                    <a:pt x="12767" y="10572"/>
                    <a:pt x="12517" y="10974"/>
                    <a:pt x="12186" y="11116"/>
                  </a:cubicBezTo>
                  <a:cubicBezTo>
                    <a:pt x="12641" y="11552"/>
                    <a:pt x="12872" y="12224"/>
                    <a:pt x="12652" y="13386"/>
                  </a:cubicBezTo>
                  <a:cubicBezTo>
                    <a:pt x="12378" y="14828"/>
                    <a:pt x="11728" y="14950"/>
                    <a:pt x="10863" y="14648"/>
                  </a:cubicBezTo>
                  <a:lnTo>
                    <a:pt x="10653" y="16200"/>
                  </a:lnTo>
                  <a:lnTo>
                    <a:pt x="10146" y="15966"/>
                  </a:lnTo>
                  <a:lnTo>
                    <a:pt x="10353" y="14435"/>
                  </a:lnTo>
                  <a:cubicBezTo>
                    <a:pt x="10222" y="14376"/>
                    <a:pt x="10088" y="14311"/>
                    <a:pt x="9949" y="14242"/>
                  </a:cubicBezTo>
                  <a:lnTo>
                    <a:pt x="9741" y="15780"/>
                  </a:lnTo>
                  <a:lnTo>
                    <a:pt x="9235" y="15548"/>
                  </a:lnTo>
                  <a:lnTo>
                    <a:pt x="9444" y="13993"/>
                  </a:lnTo>
                  <a:cubicBezTo>
                    <a:pt x="9326" y="13936"/>
                    <a:pt x="9206" y="13877"/>
                    <a:pt x="9083" y="13820"/>
                  </a:cubicBezTo>
                  <a:lnTo>
                    <a:pt x="8423" y="13517"/>
                  </a:lnTo>
                  <a:lnTo>
                    <a:pt x="8675" y="12446"/>
                  </a:lnTo>
                  <a:cubicBezTo>
                    <a:pt x="8675" y="12446"/>
                    <a:pt x="9049" y="12629"/>
                    <a:pt x="9043" y="12615"/>
                  </a:cubicBezTo>
                  <a:cubicBezTo>
                    <a:pt x="9187" y="12681"/>
                    <a:pt x="9251" y="12509"/>
                    <a:pt x="9276" y="12393"/>
                  </a:cubicBezTo>
                  <a:lnTo>
                    <a:pt x="9607" y="9940"/>
                  </a:lnTo>
                  <a:cubicBezTo>
                    <a:pt x="9626" y="9949"/>
                    <a:pt x="9644" y="9957"/>
                    <a:pt x="9661" y="9965"/>
                  </a:cubicBezTo>
                  <a:cubicBezTo>
                    <a:pt x="9641" y="9950"/>
                    <a:pt x="9623" y="9940"/>
                    <a:pt x="9608" y="9933"/>
                  </a:cubicBezTo>
                  <a:lnTo>
                    <a:pt x="9845" y="8183"/>
                  </a:lnTo>
                  <a:cubicBezTo>
                    <a:pt x="9851" y="7984"/>
                    <a:pt x="9814" y="7733"/>
                    <a:pt x="9608" y="7639"/>
                  </a:cubicBezTo>
                  <a:cubicBezTo>
                    <a:pt x="9616" y="7629"/>
                    <a:pt x="9240" y="7469"/>
                    <a:pt x="9240" y="7469"/>
                  </a:cubicBezTo>
                  <a:lnTo>
                    <a:pt x="9375" y="6471"/>
                  </a:lnTo>
                  <a:lnTo>
                    <a:pt x="10074" y="6793"/>
                  </a:lnTo>
                  <a:lnTo>
                    <a:pt x="10074" y="6798"/>
                  </a:lnTo>
                  <a:cubicBezTo>
                    <a:pt x="10179" y="6845"/>
                    <a:pt x="10288" y="6892"/>
                    <a:pt x="10398" y="6937"/>
                  </a:cubicBezTo>
                  <a:lnTo>
                    <a:pt x="10606" y="5401"/>
                  </a:lnTo>
                  <a:lnTo>
                    <a:pt x="11113" y="5634"/>
                  </a:lnTo>
                  <a:lnTo>
                    <a:pt x="10909" y="7140"/>
                  </a:lnTo>
                  <a:cubicBezTo>
                    <a:pt x="11045" y="7197"/>
                    <a:pt x="11182" y="7255"/>
                    <a:pt x="11315" y="7317"/>
                  </a:cubicBezTo>
                  <a:lnTo>
                    <a:pt x="11517" y="5821"/>
                  </a:lnTo>
                  <a:lnTo>
                    <a:pt x="12025" y="6054"/>
                  </a:lnTo>
                  <a:lnTo>
                    <a:pt x="11817" y="7590"/>
                  </a:lnTo>
                  <a:cubicBezTo>
                    <a:pt x="12457" y="7998"/>
                    <a:pt x="12926" y="8607"/>
                    <a:pt x="12833" y="9742"/>
                  </a:cubicBezTo>
                  <a:moveTo>
                    <a:pt x="10800" y="3600"/>
                  </a:moveTo>
                  <a:cubicBezTo>
                    <a:pt x="8631" y="3600"/>
                    <a:pt x="6873" y="6824"/>
                    <a:pt x="6873" y="10800"/>
                  </a:cubicBezTo>
                  <a:cubicBezTo>
                    <a:pt x="6873" y="14777"/>
                    <a:pt x="8631" y="18000"/>
                    <a:pt x="10800" y="18000"/>
                  </a:cubicBezTo>
                  <a:cubicBezTo>
                    <a:pt x="12969" y="18000"/>
                    <a:pt x="14727" y="14777"/>
                    <a:pt x="14727" y="10800"/>
                  </a:cubicBezTo>
                  <a:cubicBezTo>
                    <a:pt x="14727" y="6824"/>
                    <a:pt x="12969" y="3600"/>
                    <a:pt x="10800" y="3600"/>
                  </a:cubicBezTo>
                  <a:moveTo>
                    <a:pt x="17182" y="16200"/>
                  </a:moveTo>
                  <a:lnTo>
                    <a:pt x="16200" y="16200"/>
                  </a:lnTo>
                  <a:cubicBezTo>
                    <a:pt x="15928" y="16200"/>
                    <a:pt x="15709" y="16603"/>
                    <a:pt x="15709" y="17100"/>
                  </a:cubicBezTo>
                  <a:cubicBezTo>
                    <a:pt x="15709" y="17598"/>
                    <a:pt x="15928" y="18000"/>
                    <a:pt x="16200" y="18000"/>
                  </a:cubicBezTo>
                  <a:lnTo>
                    <a:pt x="17182" y="18000"/>
                  </a:lnTo>
                  <a:cubicBezTo>
                    <a:pt x="17453" y="18000"/>
                    <a:pt x="17673" y="17598"/>
                    <a:pt x="17673" y="17100"/>
                  </a:cubicBezTo>
                  <a:cubicBezTo>
                    <a:pt x="17673" y="16603"/>
                    <a:pt x="17453" y="16200"/>
                    <a:pt x="17182" y="16200"/>
                  </a:cubicBezTo>
                  <a:moveTo>
                    <a:pt x="5400" y="3600"/>
                  </a:moveTo>
                  <a:lnTo>
                    <a:pt x="4418" y="3600"/>
                  </a:lnTo>
                  <a:cubicBezTo>
                    <a:pt x="4147" y="3600"/>
                    <a:pt x="3927" y="4003"/>
                    <a:pt x="3927" y="4500"/>
                  </a:cubicBezTo>
                  <a:cubicBezTo>
                    <a:pt x="3927" y="4998"/>
                    <a:pt x="4147" y="5400"/>
                    <a:pt x="4418" y="5400"/>
                  </a:cubicBezTo>
                  <a:lnTo>
                    <a:pt x="5400" y="5400"/>
                  </a:lnTo>
                  <a:cubicBezTo>
                    <a:pt x="5671" y="5400"/>
                    <a:pt x="5891" y="4998"/>
                    <a:pt x="5891" y="4500"/>
                  </a:cubicBezTo>
                  <a:cubicBezTo>
                    <a:pt x="5891" y="4003"/>
                    <a:pt x="5671" y="3600"/>
                    <a:pt x="5400" y="3600"/>
                  </a:cubicBezTo>
                  <a:moveTo>
                    <a:pt x="20127" y="3600"/>
                  </a:moveTo>
                  <a:cubicBezTo>
                    <a:pt x="19856" y="3600"/>
                    <a:pt x="19636" y="3198"/>
                    <a:pt x="19636" y="2700"/>
                  </a:cubicBezTo>
                  <a:cubicBezTo>
                    <a:pt x="19636" y="2203"/>
                    <a:pt x="19856" y="1800"/>
                    <a:pt x="20127" y="1800"/>
                  </a:cubicBezTo>
                  <a:cubicBezTo>
                    <a:pt x="20398" y="1800"/>
                    <a:pt x="20618" y="2203"/>
                    <a:pt x="20618" y="2700"/>
                  </a:cubicBezTo>
                  <a:cubicBezTo>
                    <a:pt x="20618" y="3198"/>
                    <a:pt x="20398" y="3600"/>
                    <a:pt x="20127" y="3600"/>
                  </a:cubicBezTo>
                  <a:moveTo>
                    <a:pt x="20618" y="16365"/>
                  </a:moveTo>
                  <a:cubicBezTo>
                    <a:pt x="20464" y="16265"/>
                    <a:pt x="20300" y="16200"/>
                    <a:pt x="20127" y="16200"/>
                  </a:cubicBezTo>
                  <a:cubicBezTo>
                    <a:pt x="19314" y="16200"/>
                    <a:pt x="18655" y="17410"/>
                    <a:pt x="18655" y="18900"/>
                  </a:cubicBezTo>
                  <a:cubicBezTo>
                    <a:pt x="18655" y="19217"/>
                    <a:pt x="18690" y="19518"/>
                    <a:pt x="18744" y="19800"/>
                  </a:cubicBezTo>
                  <a:lnTo>
                    <a:pt x="2855" y="19800"/>
                  </a:lnTo>
                  <a:cubicBezTo>
                    <a:pt x="2910" y="19518"/>
                    <a:pt x="2945" y="19217"/>
                    <a:pt x="2945" y="18900"/>
                  </a:cubicBezTo>
                  <a:cubicBezTo>
                    <a:pt x="2945" y="17410"/>
                    <a:pt x="2286" y="16200"/>
                    <a:pt x="1473" y="16200"/>
                  </a:cubicBezTo>
                  <a:cubicBezTo>
                    <a:pt x="1299" y="16200"/>
                    <a:pt x="1136" y="16265"/>
                    <a:pt x="982" y="16365"/>
                  </a:cubicBezTo>
                  <a:lnTo>
                    <a:pt x="982" y="5235"/>
                  </a:lnTo>
                  <a:cubicBezTo>
                    <a:pt x="1136" y="5336"/>
                    <a:pt x="1299" y="5400"/>
                    <a:pt x="1473" y="5400"/>
                  </a:cubicBezTo>
                  <a:cubicBezTo>
                    <a:pt x="2286" y="5400"/>
                    <a:pt x="2945" y="4192"/>
                    <a:pt x="2945" y="2700"/>
                  </a:cubicBezTo>
                  <a:cubicBezTo>
                    <a:pt x="2945" y="2383"/>
                    <a:pt x="2910" y="2083"/>
                    <a:pt x="2855" y="1800"/>
                  </a:cubicBezTo>
                  <a:lnTo>
                    <a:pt x="18744" y="1800"/>
                  </a:lnTo>
                  <a:cubicBezTo>
                    <a:pt x="18690" y="2083"/>
                    <a:pt x="18655" y="2383"/>
                    <a:pt x="18655" y="2700"/>
                  </a:cubicBezTo>
                  <a:cubicBezTo>
                    <a:pt x="18655" y="4192"/>
                    <a:pt x="19314" y="5400"/>
                    <a:pt x="20127" y="5400"/>
                  </a:cubicBezTo>
                  <a:cubicBezTo>
                    <a:pt x="20300" y="5400"/>
                    <a:pt x="20464" y="5336"/>
                    <a:pt x="20618" y="5235"/>
                  </a:cubicBezTo>
                  <a:cubicBezTo>
                    <a:pt x="20618" y="5235"/>
                    <a:pt x="20618" y="16365"/>
                    <a:pt x="20618" y="16365"/>
                  </a:cubicBezTo>
                  <a:close/>
                  <a:moveTo>
                    <a:pt x="20127" y="19800"/>
                  </a:moveTo>
                  <a:cubicBezTo>
                    <a:pt x="19856" y="19800"/>
                    <a:pt x="19636" y="19398"/>
                    <a:pt x="19636" y="18900"/>
                  </a:cubicBezTo>
                  <a:cubicBezTo>
                    <a:pt x="19636" y="18403"/>
                    <a:pt x="19856" y="18000"/>
                    <a:pt x="20127" y="18000"/>
                  </a:cubicBezTo>
                  <a:cubicBezTo>
                    <a:pt x="20398" y="18000"/>
                    <a:pt x="20618" y="18403"/>
                    <a:pt x="20618" y="18900"/>
                  </a:cubicBezTo>
                  <a:cubicBezTo>
                    <a:pt x="20618" y="19398"/>
                    <a:pt x="20398" y="19800"/>
                    <a:pt x="20127" y="19800"/>
                  </a:cubicBezTo>
                  <a:moveTo>
                    <a:pt x="1473" y="19800"/>
                  </a:moveTo>
                  <a:cubicBezTo>
                    <a:pt x="1201" y="19800"/>
                    <a:pt x="982" y="19398"/>
                    <a:pt x="982" y="18900"/>
                  </a:cubicBezTo>
                  <a:cubicBezTo>
                    <a:pt x="982" y="18403"/>
                    <a:pt x="1201" y="18000"/>
                    <a:pt x="1473" y="18000"/>
                  </a:cubicBezTo>
                  <a:cubicBezTo>
                    <a:pt x="1744" y="18000"/>
                    <a:pt x="1964" y="18403"/>
                    <a:pt x="1964" y="18900"/>
                  </a:cubicBezTo>
                  <a:cubicBezTo>
                    <a:pt x="1964" y="19398"/>
                    <a:pt x="1744" y="19800"/>
                    <a:pt x="1473" y="19800"/>
                  </a:cubicBezTo>
                  <a:moveTo>
                    <a:pt x="1473" y="1800"/>
                  </a:moveTo>
                  <a:cubicBezTo>
                    <a:pt x="1744" y="1800"/>
                    <a:pt x="1964" y="2203"/>
                    <a:pt x="1964" y="2700"/>
                  </a:cubicBezTo>
                  <a:cubicBezTo>
                    <a:pt x="1964" y="3198"/>
                    <a:pt x="1744" y="3600"/>
                    <a:pt x="1473" y="3600"/>
                  </a:cubicBezTo>
                  <a:cubicBezTo>
                    <a:pt x="1201" y="3600"/>
                    <a:pt x="982" y="3198"/>
                    <a:pt x="982" y="2700"/>
                  </a:cubicBezTo>
                  <a:cubicBezTo>
                    <a:pt x="982" y="2203"/>
                    <a:pt x="1201" y="1800"/>
                    <a:pt x="1473" y="1800"/>
                  </a:cubicBezTo>
                  <a:moveTo>
                    <a:pt x="20618" y="0"/>
                  </a:moveTo>
                  <a:lnTo>
                    <a:pt x="982" y="0"/>
                  </a:lnTo>
                  <a:cubicBezTo>
                    <a:pt x="439" y="0"/>
                    <a:pt x="0" y="806"/>
                    <a:pt x="0" y="1800"/>
                  </a:cubicBezTo>
                  <a:lnTo>
                    <a:pt x="0" y="19800"/>
                  </a:lnTo>
                  <a:cubicBezTo>
                    <a:pt x="0" y="20794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794"/>
                    <a:pt x="21600" y="19800"/>
                  </a:cubicBezTo>
                  <a:lnTo>
                    <a:pt x="21600" y="1800"/>
                  </a:lnTo>
                  <a:cubicBezTo>
                    <a:pt x="21600" y="806"/>
                    <a:pt x="21160" y="0"/>
                    <a:pt x="20618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0" name="Shape 2805">
              <a:extLst>
                <a:ext uri="{FF2B5EF4-FFF2-40B4-BE49-F238E27FC236}">
                  <a16:creationId xmlns:a16="http://schemas.microsoft.com/office/drawing/2014/main" id="{68714599-6D2E-784B-8463-C090659077DD}"/>
                </a:ext>
              </a:extLst>
            </p:cNvPr>
            <p:cNvSpPr/>
            <p:nvPr/>
          </p:nvSpPr>
          <p:spPr>
            <a:xfrm>
              <a:off x="7090151" y="4798102"/>
              <a:ext cx="558805" cy="40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93" y="13692"/>
                  </a:moveTo>
                  <a:lnTo>
                    <a:pt x="10114" y="15237"/>
                  </a:lnTo>
                  <a:cubicBezTo>
                    <a:pt x="10458" y="15355"/>
                    <a:pt x="11518" y="15826"/>
                    <a:pt x="11675" y="14955"/>
                  </a:cubicBezTo>
                  <a:cubicBezTo>
                    <a:pt x="11839" y="14046"/>
                    <a:pt x="10737" y="13811"/>
                    <a:pt x="10393" y="13692"/>
                  </a:cubicBezTo>
                  <a:moveTo>
                    <a:pt x="12834" y="12706"/>
                  </a:moveTo>
                  <a:cubicBezTo>
                    <a:pt x="12767" y="13329"/>
                    <a:pt x="12517" y="13631"/>
                    <a:pt x="12186" y="13737"/>
                  </a:cubicBezTo>
                  <a:cubicBezTo>
                    <a:pt x="12641" y="14064"/>
                    <a:pt x="12873" y="14567"/>
                    <a:pt x="12652" y="15439"/>
                  </a:cubicBezTo>
                  <a:cubicBezTo>
                    <a:pt x="12378" y="16521"/>
                    <a:pt x="11728" y="16613"/>
                    <a:pt x="10863" y="16386"/>
                  </a:cubicBezTo>
                  <a:lnTo>
                    <a:pt x="10653" y="17550"/>
                  </a:lnTo>
                  <a:lnTo>
                    <a:pt x="10147" y="17375"/>
                  </a:lnTo>
                  <a:lnTo>
                    <a:pt x="10354" y="16227"/>
                  </a:lnTo>
                  <a:cubicBezTo>
                    <a:pt x="10222" y="16182"/>
                    <a:pt x="10088" y="16133"/>
                    <a:pt x="9950" y="16081"/>
                  </a:cubicBezTo>
                  <a:lnTo>
                    <a:pt x="9741" y="17235"/>
                  </a:lnTo>
                  <a:lnTo>
                    <a:pt x="9235" y="17061"/>
                  </a:lnTo>
                  <a:lnTo>
                    <a:pt x="9445" y="15894"/>
                  </a:lnTo>
                  <a:cubicBezTo>
                    <a:pt x="9326" y="15852"/>
                    <a:pt x="9206" y="15808"/>
                    <a:pt x="9083" y="15765"/>
                  </a:cubicBezTo>
                  <a:lnTo>
                    <a:pt x="8424" y="15538"/>
                  </a:lnTo>
                  <a:lnTo>
                    <a:pt x="8675" y="14735"/>
                  </a:lnTo>
                  <a:cubicBezTo>
                    <a:pt x="8675" y="14735"/>
                    <a:pt x="9049" y="14872"/>
                    <a:pt x="9044" y="14862"/>
                  </a:cubicBezTo>
                  <a:cubicBezTo>
                    <a:pt x="9187" y="14911"/>
                    <a:pt x="9251" y="14781"/>
                    <a:pt x="9276" y="14695"/>
                  </a:cubicBezTo>
                  <a:lnTo>
                    <a:pt x="9608" y="12855"/>
                  </a:lnTo>
                  <a:cubicBezTo>
                    <a:pt x="9626" y="12862"/>
                    <a:pt x="9645" y="12868"/>
                    <a:pt x="9661" y="12874"/>
                  </a:cubicBezTo>
                  <a:cubicBezTo>
                    <a:pt x="9641" y="12862"/>
                    <a:pt x="9623" y="12855"/>
                    <a:pt x="9609" y="12850"/>
                  </a:cubicBezTo>
                  <a:lnTo>
                    <a:pt x="9845" y="11537"/>
                  </a:lnTo>
                  <a:cubicBezTo>
                    <a:pt x="9852" y="11388"/>
                    <a:pt x="9814" y="11200"/>
                    <a:pt x="9609" y="11129"/>
                  </a:cubicBezTo>
                  <a:cubicBezTo>
                    <a:pt x="9617" y="11121"/>
                    <a:pt x="9241" y="11002"/>
                    <a:pt x="9241" y="11002"/>
                  </a:cubicBezTo>
                  <a:lnTo>
                    <a:pt x="9376" y="10253"/>
                  </a:lnTo>
                  <a:lnTo>
                    <a:pt x="10075" y="10494"/>
                  </a:lnTo>
                  <a:lnTo>
                    <a:pt x="10074" y="10498"/>
                  </a:lnTo>
                  <a:cubicBezTo>
                    <a:pt x="10180" y="10534"/>
                    <a:pt x="10288" y="10569"/>
                    <a:pt x="10398" y="10603"/>
                  </a:cubicBezTo>
                  <a:lnTo>
                    <a:pt x="10606" y="9451"/>
                  </a:lnTo>
                  <a:lnTo>
                    <a:pt x="11113" y="9626"/>
                  </a:lnTo>
                  <a:lnTo>
                    <a:pt x="10909" y="10755"/>
                  </a:lnTo>
                  <a:cubicBezTo>
                    <a:pt x="11045" y="10798"/>
                    <a:pt x="11182" y="10842"/>
                    <a:pt x="11316" y="10887"/>
                  </a:cubicBezTo>
                  <a:lnTo>
                    <a:pt x="11518" y="9765"/>
                  </a:lnTo>
                  <a:lnTo>
                    <a:pt x="12025" y="9940"/>
                  </a:lnTo>
                  <a:lnTo>
                    <a:pt x="11817" y="11093"/>
                  </a:lnTo>
                  <a:cubicBezTo>
                    <a:pt x="12457" y="11398"/>
                    <a:pt x="12926" y="11855"/>
                    <a:pt x="12834" y="12706"/>
                  </a:cubicBezTo>
                  <a:moveTo>
                    <a:pt x="10800" y="8100"/>
                  </a:moveTo>
                  <a:cubicBezTo>
                    <a:pt x="8631" y="8100"/>
                    <a:pt x="6873" y="10518"/>
                    <a:pt x="6873" y="13500"/>
                  </a:cubicBezTo>
                  <a:cubicBezTo>
                    <a:pt x="6873" y="16482"/>
                    <a:pt x="8631" y="18900"/>
                    <a:pt x="10800" y="18900"/>
                  </a:cubicBezTo>
                  <a:cubicBezTo>
                    <a:pt x="12969" y="18900"/>
                    <a:pt x="14727" y="16482"/>
                    <a:pt x="14727" y="13500"/>
                  </a:cubicBezTo>
                  <a:cubicBezTo>
                    <a:pt x="14727" y="10518"/>
                    <a:pt x="12969" y="8100"/>
                    <a:pt x="10800" y="8100"/>
                  </a:cubicBezTo>
                  <a:moveTo>
                    <a:pt x="5400" y="8100"/>
                  </a:moveTo>
                  <a:lnTo>
                    <a:pt x="4418" y="8100"/>
                  </a:lnTo>
                  <a:cubicBezTo>
                    <a:pt x="4147" y="8100"/>
                    <a:pt x="3927" y="8402"/>
                    <a:pt x="3927" y="8775"/>
                  </a:cubicBezTo>
                  <a:cubicBezTo>
                    <a:pt x="3927" y="9148"/>
                    <a:pt x="4147" y="9450"/>
                    <a:pt x="4418" y="9450"/>
                  </a:cubicBezTo>
                  <a:lnTo>
                    <a:pt x="5400" y="9450"/>
                  </a:lnTo>
                  <a:cubicBezTo>
                    <a:pt x="5671" y="9450"/>
                    <a:pt x="5891" y="9148"/>
                    <a:pt x="5891" y="8775"/>
                  </a:cubicBezTo>
                  <a:cubicBezTo>
                    <a:pt x="5891" y="8402"/>
                    <a:pt x="5671" y="8100"/>
                    <a:pt x="5400" y="8100"/>
                  </a:cubicBezTo>
                  <a:moveTo>
                    <a:pt x="17182" y="17550"/>
                  </a:moveTo>
                  <a:lnTo>
                    <a:pt x="16200" y="17550"/>
                  </a:lnTo>
                  <a:cubicBezTo>
                    <a:pt x="15929" y="17550"/>
                    <a:pt x="15709" y="17853"/>
                    <a:pt x="15709" y="18225"/>
                  </a:cubicBezTo>
                  <a:cubicBezTo>
                    <a:pt x="15709" y="18598"/>
                    <a:pt x="15929" y="18900"/>
                    <a:pt x="16200" y="18900"/>
                  </a:cubicBezTo>
                  <a:lnTo>
                    <a:pt x="17182" y="18900"/>
                  </a:lnTo>
                  <a:cubicBezTo>
                    <a:pt x="17453" y="18900"/>
                    <a:pt x="17673" y="18598"/>
                    <a:pt x="17673" y="18225"/>
                  </a:cubicBezTo>
                  <a:cubicBezTo>
                    <a:pt x="17673" y="17853"/>
                    <a:pt x="17453" y="17550"/>
                    <a:pt x="17182" y="17550"/>
                  </a:cubicBezTo>
                  <a:moveTo>
                    <a:pt x="20127" y="8100"/>
                  </a:moveTo>
                  <a:cubicBezTo>
                    <a:pt x="19856" y="8100"/>
                    <a:pt x="19636" y="7798"/>
                    <a:pt x="19636" y="7425"/>
                  </a:cubicBezTo>
                  <a:cubicBezTo>
                    <a:pt x="19636" y="7052"/>
                    <a:pt x="19856" y="6750"/>
                    <a:pt x="20127" y="6750"/>
                  </a:cubicBezTo>
                  <a:cubicBezTo>
                    <a:pt x="20399" y="6750"/>
                    <a:pt x="20618" y="7052"/>
                    <a:pt x="20618" y="7425"/>
                  </a:cubicBezTo>
                  <a:cubicBezTo>
                    <a:pt x="20618" y="7798"/>
                    <a:pt x="20399" y="8100"/>
                    <a:pt x="20127" y="8100"/>
                  </a:cubicBezTo>
                  <a:moveTo>
                    <a:pt x="20618" y="17674"/>
                  </a:moveTo>
                  <a:cubicBezTo>
                    <a:pt x="20464" y="17599"/>
                    <a:pt x="20300" y="17550"/>
                    <a:pt x="20127" y="17550"/>
                  </a:cubicBezTo>
                  <a:cubicBezTo>
                    <a:pt x="19314" y="17550"/>
                    <a:pt x="18655" y="18457"/>
                    <a:pt x="18655" y="19575"/>
                  </a:cubicBezTo>
                  <a:cubicBezTo>
                    <a:pt x="18655" y="19813"/>
                    <a:pt x="18690" y="20038"/>
                    <a:pt x="18745" y="20250"/>
                  </a:cubicBezTo>
                  <a:lnTo>
                    <a:pt x="2855" y="20250"/>
                  </a:lnTo>
                  <a:cubicBezTo>
                    <a:pt x="2910" y="20038"/>
                    <a:pt x="2945" y="19813"/>
                    <a:pt x="2945" y="19575"/>
                  </a:cubicBezTo>
                  <a:cubicBezTo>
                    <a:pt x="2945" y="18457"/>
                    <a:pt x="2286" y="17550"/>
                    <a:pt x="1473" y="17550"/>
                  </a:cubicBezTo>
                  <a:cubicBezTo>
                    <a:pt x="1300" y="17550"/>
                    <a:pt x="1136" y="17599"/>
                    <a:pt x="982" y="17674"/>
                  </a:cubicBezTo>
                  <a:lnTo>
                    <a:pt x="982" y="9326"/>
                  </a:lnTo>
                  <a:cubicBezTo>
                    <a:pt x="1136" y="9402"/>
                    <a:pt x="1300" y="9450"/>
                    <a:pt x="1473" y="9450"/>
                  </a:cubicBezTo>
                  <a:cubicBezTo>
                    <a:pt x="2286" y="9450"/>
                    <a:pt x="2945" y="8544"/>
                    <a:pt x="2945" y="7425"/>
                  </a:cubicBezTo>
                  <a:cubicBezTo>
                    <a:pt x="2945" y="7187"/>
                    <a:pt x="2910" y="6962"/>
                    <a:pt x="2855" y="6750"/>
                  </a:cubicBezTo>
                  <a:lnTo>
                    <a:pt x="18745" y="6750"/>
                  </a:lnTo>
                  <a:cubicBezTo>
                    <a:pt x="18690" y="6962"/>
                    <a:pt x="18655" y="7187"/>
                    <a:pt x="18655" y="7425"/>
                  </a:cubicBezTo>
                  <a:cubicBezTo>
                    <a:pt x="18655" y="8544"/>
                    <a:pt x="19314" y="9450"/>
                    <a:pt x="20127" y="9450"/>
                  </a:cubicBezTo>
                  <a:cubicBezTo>
                    <a:pt x="20300" y="9450"/>
                    <a:pt x="20464" y="9402"/>
                    <a:pt x="20618" y="9326"/>
                  </a:cubicBezTo>
                  <a:cubicBezTo>
                    <a:pt x="20618" y="9326"/>
                    <a:pt x="20618" y="17674"/>
                    <a:pt x="20618" y="17674"/>
                  </a:cubicBezTo>
                  <a:close/>
                  <a:moveTo>
                    <a:pt x="20127" y="20250"/>
                  </a:moveTo>
                  <a:cubicBezTo>
                    <a:pt x="19856" y="20250"/>
                    <a:pt x="19636" y="19948"/>
                    <a:pt x="19636" y="19575"/>
                  </a:cubicBezTo>
                  <a:cubicBezTo>
                    <a:pt x="19636" y="19203"/>
                    <a:pt x="19856" y="18900"/>
                    <a:pt x="20127" y="18900"/>
                  </a:cubicBezTo>
                  <a:cubicBezTo>
                    <a:pt x="20399" y="18900"/>
                    <a:pt x="20618" y="19203"/>
                    <a:pt x="20618" y="19575"/>
                  </a:cubicBezTo>
                  <a:cubicBezTo>
                    <a:pt x="20618" y="19948"/>
                    <a:pt x="20399" y="20250"/>
                    <a:pt x="20127" y="20250"/>
                  </a:cubicBezTo>
                  <a:moveTo>
                    <a:pt x="1473" y="20250"/>
                  </a:moveTo>
                  <a:cubicBezTo>
                    <a:pt x="1201" y="20250"/>
                    <a:pt x="982" y="19948"/>
                    <a:pt x="982" y="19575"/>
                  </a:cubicBezTo>
                  <a:cubicBezTo>
                    <a:pt x="982" y="19203"/>
                    <a:pt x="1201" y="18900"/>
                    <a:pt x="1473" y="18900"/>
                  </a:cubicBezTo>
                  <a:cubicBezTo>
                    <a:pt x="1744" y="18900"/>
                    <a:pt x="1964" y="19203"/>
                    <a:pt x="1964" y="19575"/>
                  </a:cubicBezTo>
                  <a:cubicBezTo>
                    <a:pt x="1964" y="19948"/>
                    <a:pt x="1744" y="20250"/>
                    <a:pt x="1473" y="20250"/>
                  </a:cubicBezTo>
                  <a:moveTo>
                    <a:pt x="1473" y="6750"/>
                  </a:moveTo>
                  <a:cubicBezTo>
                    <a:pt x="1744" y="6750"/>
                    <a:pt x="1964" y="7052"/>
                    <a:pt x="1964" y="7425"/>
                  </a:cubicBezTo>
                  <a:cubicBezTo>
                    <a:pt x="1964" y="7798"/>
                    <a:pt x="1744" y="8100"/>
                    <a:pt x="1473" y="8100"/>
                  </a:cubicBezTo>
                  <a:cubicBezTo>
                    <a:pt x="1201" y="8100"/>
                    <a:pt x="982" y="7798"/>
                    <a:pt x="982" y="7425"/>
                  </a:cubicBezTo>
                  <a:cubicBezTo>
                    <a:pt x="982" y="7052"/>
                    <a:pt x="1201" y="6750"/>
                    <a:pt x="1473" y="6750"/>
                  </a:cubicBezTo>
                  <a:moveTo>
                    <a:pt x="20618" y="5400"/>
                  </a:moveTo>
                  <a:lnTo>
                    <a:pt x="982" y="5400"/>
                  </a:lnTo>
                  <a:cubicBezTo>
                    <a:pt x="440" y="5400"/>
                    <a:pt x="0" y="6004"/>
                    <a:pt x="0" y="6750"/>
                  </a:cubicBez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6750"/>
                  </a:lnTo>
                  <a:cubicBezTo>
                    <a:pt x="21600" y="6004"/>
                    <a:pt x="21160" y="5400"/>
                    <a:pt x="20618" y="5400"/>
                  </a:cubicBezTo>
                  <a:moveTo>
                    <a:pt x="10773" y="11584"/>
                  </a:moveTo>
                  <a:lnTo>
                    <a:pt x="10520" y="12985"/>
                  </a:lnTo>
                  <a:cubicBezTo>
                    <a:pt x="10807" y="13084"/>
                    <a:pt x="11689" y="13487"/>
                    <a:pt x="11832" y="12694"/>
                  </a:cubicBezTo>
                  <a:cubicBezTo>
                    <a:pt x="11981" y="11867"/>
                    <a:pt x="11059" y="11683"/>
                    <a:pt x="10773" y="11584"/>
                  </a:cubicBezTo>
                  <a:moveTo>
                    <a:pt x="2455" y="4050"/>
                  </a:moveTo>
                  <a:lnTo>
                    <a:pt x="19145" y="4050"/>
                  </a:lnTo>
                  <a:cubicBezTo>
                    <a:pt x="19417" y="4050"/>
                    <a:pt x="19636" y="3748"/>
                    <a:pt x="19636" y="3375"/>
                  </a:cubicBezTo>
                  <a:cubicBezTo>
                    <a:pt x="19636" y="3002"/>
                    <a:pt x="19417" y="2700"/>
                    <a:pt x="19145" y="2700"/>
                  </a:cubicBezTo>
                  <a:lnTo>
                    <a:pt x="2455" y="2700"/>
                  </a:lnTo>
                  <a:cubicBezTo>
                    <a:pt x="2183" y="2700"/>
                    <a:pt x="1964" y="3002"/>
                    <a:pt x="1964" y="3375"/>
                  </a:cubicBezTo>
                  <a:cubicBezTo>
                    <a:pt x="1964" y="3748"/>
                    <a:pt x="2183" y="4050"/>
                    <a:pt x="2455" y="4050"/>
                  </a:cubicBezTo>
                  <a:moveTo>
                    <a:pt x="4418" y="1350"/>
                  </a:moveTo>
                  <a:lnTo>
                    <a:pt x="17182" y="1350"/>
                  </a:lnTo>
                  <a:cubicBezTo>
                    <a:pt x="17453" y="1350"/>
                    <a:pt x="17673" y="1048"/>
                    <a:pt x="17673" y="675"/>
                  </a:cubicBezTo>
                  <a:cubicBezTo>
                    <a:pt x="17673" y="302"/>
                    <a:pt x="17453" y="0"/>
                    <a:pt x="17182" y="0"/>
                  </a:cubicBezTo>
                  <a:lnTo>
                    <a:pt x="4418" y="0"/>
                  </a:lnTo>
                  <a:cubicBezTo>
                    <a:pt x="4147" y="0"/>
                    <a:pt x="3927" y="302"/>
                    <a:pt x="3927" y="675"/>
                  </a:cubicBezTo>
                  <a:cubicBezTo>
                    <a:pt x="3927" y="1048"/>
                    <a:pt x="4147" y="1350"/>
                    <a:pt x="4418" y="135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1" name="Shape 2806">
              <a:extLst>
                <a:ext uri="{FF2B5EF4-FFF2-40B4-BE49-F238E27FC236}">
                  <a16:creationId xmlns:a16="http://schemas.microsoft.com/office/drawing/2014/main" id="{BC87FD73-1519-084F-800D-38835BE0B5A1}"/>
                </a:ext>
              </a:extLst>
            </p:cNvPr>
            <p:cNvSpPr/>
            <p:nvPr/>
          </p:nvSpPr>
          <p:spPr>
            <a:xfrm>
              <a:off x="8159169" y="4822404"/>
              <a:ext cx="558805" cy="35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442" y="12358"/>
                  </a:moveTo>
                  <a:cubicBezTo>
                    <a:pt x="10390" y="12952"/>
                    <a:pt x="10196" y="13240"/>
                    <a:pt x="9938" y="13340"/>
                  </a:cubicBezTo>
                  <a:cubicBezTo>
                    <a:pt x="10292" y="13653"/>
                    <a:pt x="10472" y="14131"/>
                    <a:pt x="10300" y="14961"/>
                  </a:cubicBezTo>
                  <a:cubicBezTo>
                    <a:pt x="10088" y="15991"/>
                    <a:pt x="9582" y="16078"/>
                    <a:pt x="8910" y="15863"/>
                  </a:cubicBezTo>
                  <a:lnTo>
                    <a:pt x="8746" y="16971"/>
                  </a:lnTo>
                  <a:lnTo>
                    <a:pt x="8352" y="16805"/>
                  </a:lnTo>
                  <a:lnTo>
                    <a:pt x="8513" y="15711"/>
                  </a:lnTo>
                  <a:cubicBezTo>
                    <a:pt x="8411" y="15668"/>
                    <a:pt x="8306" y="15622"/>
                    <a:pt x="8199" y="15573"/>
                  </a:cubicBezTo>
                  <a:lnTo>
                    <a:pt x="8037" y="16672"/>
                  </a:lnTo>
                  <a:lnTo>
                    <a:pt x="7643" y="16505"/>
                  </a:lnTo>
                  <a:lnTo>
                    <a:pt x="7806" y="15395"/>
                  </a:lnTo>
                  <a:cubicBezTo>
                    <a:pt x="7714" y="15355"/>
                    <a:pt x="7621" y="15312"/>
                    <a:pt x="7525" y="15272"/>
                  </a:cubicBezTo>
                  <a:lnTo>
                    <a:pt x="7012" y="15055"/>
                  </a:lnTo>
                  <a:lnTo>
                    <a:pt x="7207" y="14290"/>
                  </a:lnTo>
                  <a:cubicBezTo>
                    <a:pt x="7207" y="14290"/>
                    <a:pt x="7498" y="14421"/>
                    <a:pt x="7495" y="14412"/>
                  </a:cubicBezTo>
                  <a:cubicBezTo>
                    <a:pt x="7606" y="14459"/>
                    <a:pt x="7656" y="14335"/>
                    <a:pt x="7675" y="14252"/>
                  </a:cubicBezTo>
                  <a:lnTo>
                    <a:pt x="7933" y="12501"/>
                  </a:lnTo>
                  <a:cubicBezTo>
                    <a:pt x="7948" y="12506"/>
                    <a:pt x="7961" y="12512"/>
                    <a:pt x="7974" y="12518"/>
                  </a:cubicBezTo>
                  <a:cubicBezTo>
                    <a:pt x="7959" y="12507"/>
                    <a:pt x="7945" y="12501"/>
                    <a:pt x="7934" y="12495"/>
                  </a:cubicBezTo>
                  <a:lnTo>
                    <a:pt x="8118" y="11245"/>
                  </a:lnTo>
                  <a:cubicBezTo>
                    <a:pt x="8122" y="11103"/>
                    <a:pt x="8093" y="10924"/>
                    <a:pt x="7934" y="10856"/>
                  </a:cubicBezTo>
                  <a:cubicBezTo>
                    <a:pt x="7940" y="10849"/>
                    <a:pt x="7647" y="10735"/>
                    <a:pt x="7647" y="10735"/>
                  </a:cubicBezTo>
                  <a:lnTo>
                    <a:pt x="7752" y="10022"/>
                  </a:lnTo>
                  <a:lnTo>
                    <a:pt x="8297" y="10252"/>
                  </a:lnTo>
                  <a:lnTo>
                    <a:pt x="8296" y="10255"/>
                  </a:lnTo>
                  <a:cubicBezTo>
                    <a:pt x="8378" y="10289"/>
                    <a:pt x="8462" y="10322"/>
                    <a:pt x="8548" y="10356"/>
                  </a:cubicBezTo>
                  <a:lnTo>
                    <a:pt x="8709" y="9258"/>
                  </a:lnTo>
                  <a:lnTo>
                    <a:pt x="9103" y="9424"/>
                  </a:lnTo>
                  <a:lnTo>
                    <a:pt x="8945" y="10500"/>
                  </a:lnTo>
                  <a:cubicBezTo>
                    <a:pt x="9051" y="10541"/>
                    <a:pt x="9158" y="10582"/>
                    <a:pt x="9261" y="10627"/>
                  </a:cubicBezTo>
                  <a:lnTo>
                    <a:pt x="9418" y="9557"/>
                  </a:lnTo>
                  <a:lnTo>
                    <a:pt x="9813" y="9724"/>
                  </a:lnTo>
                  <a:lnTo>
                    <a:pt x="9651" y="10822"/>
                  </a:lnTo>
                  <a:cubicBezTo>
                    <a:pt x="10149" y="11112"/>
                    <a:pt x="10513" y="11548"/>
                    <a:pt x="10442" y="12358"/>
                  </a:cubicBezTo>
                  <a:moveTo>
                    <a:pt x="8836" y="7714"/>
                  </a:moveTo>
                  <a:cubicBezTo>
                    <a:pt x="6938" y="7714"/>
                    <a:pt x="5400" y="10132"/>
                    <a:pt x="5400" y="13114"/>
                  </a:cubicBezTo>
                  <a:cubicBezTo>
                    <a:pt x="5400" y="16097"/>
                    <a:pt x="6938" y="18514"/>
                    <a:pt x="8836" y="18514"/>
                  </a:cubicBezTo>
                  <a:cubicBezTo>
                    <a:pt x="10734" y="18514"/>
                    <a:pt x="12273" y="16097"/>
                    <a:pt x="12273" y="13114"/>
                  </a:cubicBezTo>
                  <a:cubicBezTo>
                    <a:pt x="12273" y="10132"/>
                    <a:pt x="10734" y="7714"/>
                    <a:pt x="8836" y="7714"/>
                  </a:cubicBezTo>
                  <a:moveTo>
                    <a:pt x="13255" y="16971"/>
                  </a:moveTo>
                  <a:cubicBezTo>
                    <a:pt x="12983" y="16971"/>
                    <a:pt x="12764" y="17318"/>
                    <a:pt x="12764" y="17743"/>
                  </a:cubicBezTo>
                  <a:cubicBezTo>
                    <a:pt x="12764" y="18169"/>
                    <a:pt x="12983" y="18514"/>
                    <a:pt x="13255" y="18514"/>
                  </a:cubicBezTo>
                  <a:cubicBezTo>
                    <a:pt x="13526" y="18514"/>
                    <a:pt x="13745" y="18169"/>
                    <a:pt x="13745" y="17743"/>
                  </a:cubicBezTo>
                  <a:cubicBezTo>
                    <a:pt x="13745" y="17318"/>
                    <a:pt x="13526" y="16971"/>
                    <a:pt x="13255" y="16971"/>
                  </a:cubicBezTo>
                  <a:moveTo>
                    <a:pt x="8839" y="11290"/>
                  </a:moveTo>
                  <a:lnTo>
                    <a:pt x="8643" y="12624"/>
                  </a:lnTo>
                  <a:cubicBezTo>
                    <a:pt x="8865" y="12718"/>
                    <a:pt x="9552" y="13102"/>
                    <a:pt x="9663" y="12347"/>
                  </a:cubicBezTo>
                  <a:cubicBezTo>
                    <a:pt x="9778" y="11559"/>
                    <a:pt x="9062" y="11384"/>
                    <a:pt x="8839" y="11290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691"/>
                    <a:pt x="3927" y="1543"/>
                  </a:cubicBezTo>
                  <a:lnTo>
                    <a:pt x="3927" y="2314"/>
                  </a:lnTo>
                  <a:cubicBezTo>
                    <a:pt x="3927" y="2741"/>
                    <a:pt x="4147" y="3086"/>
                    <a:pt x="4418" y="3086"/>
                  </a:cubicBezTo>
                  <a:cubicBezTo>
                    <a:pt x="4690" y="3086"/>
                    <a:pt x="4909" y="2741"/>
                    <a:pt x="4909" y="2314"/>
                  </a:cubicBezTo>
                  <a:lnTo>
                    <a:pt x="4909" y="1543"/>
                  </a:lnTo>
                  <a:lnTo>
                    <a:pt x="20618" y="1543"/>
                  </a:lnTo>
                  <a:lnTo>
                    <a:pt x="20618" y="15429"/>
                  </a:lnTo>
                  <a:lnTo>
                    <a:pt x="19145" y="15429"/>
                  </a:lnTo>
                  <a:cubicBezTo>
                    <a:pt x="18874" y="15429"/>
                    <a:pt x="18655" y="15774"/>
                    <a:pt x="18655" y="16200"/>
                  </a:cubicBezTo>
                  <a:cubicBezTo>
                    <a:pt x="18655" y="16626"/>
                    <a:pt x="18874" y="16971"/>
                    <a:pt x="19145" y="16971"/>
                  </a:cubicBezTo>
                  <a:lnTo>
                    <a:pt x="20618" y="16971"/>
                  </a:lnTo>
                  <a:cubicBezTo>
                    <a:pt x="21160" y="16971"/>
                    <a:pt x="21600" y="16281"/>
                    <a:pt x="21600" y="15429"/>
                  </a:cubicBezTo>
                  <a:lnTo>
                    <a:pt x="21600" y="1543"/>
                  </a:lnTo>
                  <a:cubicBezTo>
                    <a:pt x="21600" y="691"/>
                    <a:pt x="21160" y="0"/>
                    <a:pt x="20618" y="0"/>
                  </a:cubicBezTo>
                  <a:moveTo>
                    <a:pt x="16200" y="7714"/>
                  </a:moveTo>
                  <a:cubicBezTo>
                    <a:pt x="15929" y="7714"/>
                    <a:pt x="15709" y="7369"/>
                    <a:pt x="15709" y="6943"/>
                  </a:cubicBezTo>
                  <a:cubicBezTo>
                    <a:pt x="15709" y="6517"/>
                    <a:pt x="15929" y="6171"/>
                    <a:pt x="16200" y="6171"/>
                  </a:cubicBezTo>
                  <a:cubicBezTo>
                    <a:pt x="16471" y="6171"/>
                    <a:pt x="16691" y="6517"/>
                    <a:pt x="16691" y="6943"/>
                  </a:cubicBezTo>
                  <a:cubicBezTo>
                    <a:pt x="16691" y="7369"/>
                    <a:pt x="16471" y="7714"/>
                    <a:pt x="16200" y="7714"/>
                  </a:cubicBezTo>
                  <a:moveTo>
                    <a:pt x="16691" y="17113"/>
                  </a:moveTo>
                  <a:cubicBezTo>
                    <a:pt x="16537" y="17028"/>
                    <a:pt x="16373" y="16971"/>
                    <a:pt x="16200" y="16971"/>
                  </a:cubicBezTo>
                  <a:cubicBezTo>
                    <a:pt x="15387" y="16971"/>
                    <a:pt x="14727" y="18008"/>
                    <a:pt x="14727" y="19286"/>
                  </a:cubicBezTo>
                  <a:cubicBezTo>
                    <a:pt x="14727" y="19558"/>
                    <a:pt x="14763" y="19815"/>
                    <a:pt x="14817" y="20057"/>
                  </a:cubicBezTo>
                  <a:lnTo>
                    <a:pt x="2855" y="20057"/>
                  </a:lnTo>
                  <a:cubicBezTo>
                    <a:pt x="2910" y="19815"/>
                    <a:pt x="2945" y="19558"/>
                    <a:pt x="2945" y="19286"/>
                  </a:cubicBezTo>
                  <a:cubicBezTo>
                    <a:pt x="2945" y="18008"/>
                    <a:pt x="2286" y="16971"/>
                    <a:pt x="1473" y="16971"/>
                  </a:cubicBezTo>
                  <a:cubicBezTo>
                    <a:pt x="1300" y="16971"/>
                    <a:pt x="1136" y="17028"/>
                    <a:pt x="982" y="17113"/>
                  </a:cubicBezTo>
                  <a:lnTo>
                    <a:pt x="982" y="9116"/>
                  </a:lnTo>
                  <a:cubicBezTo>
                    <a:pt x="1136" y="9202"/>
                    <a:pt x="1300" y="9257"/>
                    <a:pt x="1473" y="9257"/>
                  </a:cubicBezTo>
                  <a:cubicBezTo>
                    <a:pt x="2286" y="9257"/>
                    <a:pt x="2945" y="8222"/>
                    <a:pt x="2945" y="6943"/>
                  </a:cubicBezTo>
                  <a:cubicBezTo>
                    <a:pt x="2945" y="6671"/>
                    <a:pt x="2910" y="6414"/>
                    <a:pt x="2855" y="6171"/>
                  </a:cubicBezTo>
                  <a:lnTo>
                    <a:pt x="14817" y="6171"/>
                  </a:lnTo>
                  <a:cubicBezTo>
                    <a:pt x="14763" y="6414"/>
                    <a:pt x="14727" y="6671"/>
                    <a:pt x="14727" y="6943"/>
                  </a:cubicBezTo>
                  <a:cubicBezTo>
                    <a:pt x="14727" y="8222"/>
                    <a:pt x="15387" y="9257"/>
                    <a:pt x="16200" y="9257"/>
                  </a:cubicBezTo>
                  <a:cubicBezTo>
                    <a:pt x="16373" y="9257"/>
                    <a:pt x="16537" y="9202"/>
                    <a:pt x="16691" y="9116"/>
                  </a:cubicBezTo>
                  <a:cubicBezTo>
                    <a:pt x="16691" y="9116"/>
                    <a:pt x="16691" y="17113"/>
                    <a:pt x="16691" y="17113"/>
                  </a:cubicBezTo>
                  <a:close/>
                  <a:moveTo>
                    <a:pt x="16200" y="20057"/>
                  </a:moveTo>
                  <a:cubicBezTo>
                    <a:pt x="15929" y="20057"/>
                    <a:pt x="15709" y="19712"/>
                    <a:pt x="15709" y="19286"/>
                  </a:cubicBezTo>
                  <a:cubicBezTo>
                    <a:pt x="15709" y="18860"/>
                    <a:pt x="15929" y="18514"/>
                    <a:pt x="16200" y="18514"/>
                  </a:cubicBezTo>
                  <a:cubicBezTo>
                    <a:pt x="16471" y="18514"/>
                    <a:pt x="16691" y="18860"/>
                    <a:pt x="16691" y="19286"/>
                  </a:cubicBezTo>
                  <a:cubicBezTo>
                    <a:pt x="16691" y="19712"/>
                    <a:pt x="16471" y="20057"/>
                    <a:pt x="16200" y="20057"/>
                  </a:cubicBezTo>
                  <a:moveTo>
                    <a:pt x="1473" y="20057"/>
                  </a:moveTo>
                  <a:cubicBezTo>
                    <a:pt x="1201" y="20057"/>
                    <a:pt x="982" y="19712"/>
                    <a:pt x="982" y="19286"/>
                  </a:cubicBezTo>
                  <a:cubicBezTo>
                    <a:pt x="982" y="18860"/>
                    <a:pt x="1201" y="18514"/>
                    <a:pt x="1473" y="18514"/>
                  </a:cubicBezTo>
                  <a:cubicBezTo>
                    <a:pt x="1744" y="18514"/>
                    <a:pt x="1964" y="18860"/>
                    <a:pt x="1964" y="19286"/>
                  </a:cubicBezTo>
                  <a:cubicBezTo>
                    <a:pt x="1964" y="19712"/>
                    <a:pt x="1744" y="20057"/>
                    <a:pt x="1473" y="20057"/>
                  </a:cubicBezTo>
                  <a:moveTo>
                    <a:pt x="1473" y="6171"/>
                  </a:moveTo>
                  <a:cubicBezTo>
                    <a:pt x="1744" y="6171"/>
                    <a:pt x="1964" y="6517"/>
                    <a:pt x="1964" y="6943"/>
                  </a:cubicBezTo>
                  <a:cubicBezTo>
                    <a:pt x="1964" y="7369"/>
                    <a:pt x="1744" y="7714"/>
                    <a:pt x="1473" y="7714"/>
                  </a:cubicBezTo>
                  <a:cubicBezTo>
                    <a:pt x="1201" y="7714"/>
                    <a:pt x="982" y="7369"/>
                    <a:pt x="982" y="6943"/>
                  </a:cubicBezTo>
                  <a:cubicBezTo>
                    <a:pt x="982" y="6517"/>
                    <a:pt x="1201" y="6171"/>
                    <a:pt x="1473" y="6171"/>
                  </a:cubicBezTo>
                  <a:moveTo>
                    <a:pt x="16691" y="4629"/>
                  </a:moveTo>
                  <a:lnTo>
                    <a:pt x="982" y="4629"/>
                  </a:lnTo>
                  <a:cubicBezTo>
                    <a:pt x="440" y="4629"/>
                    <a:pt x="0" y="5319"/>
                    <a:pt x="0" y="6171"/>
                  </a:cubicBezTo>
                  <a:lnTo>
                    <a:pt x="0" y="20057"/>
                  </a:lnTo>
                  <a:cubicBezTo>
                    <a:pt x="0" y="20909"/>
                    <a:pt x="440" y="21600"/>
                    <a:pt x="982" y="21600"/>
                  </a:cubicBezTo>
                  <a:lnTo>
                    <a:pt x="16691" y="21600"/>
                  </a:lnTo>
                  <a:cubicBezTo>
                    <a:pt x="17233" y="21600"/>
                    <a:pt x="17673" y="20909"/>
                    <a:pt x="17673" y="20057"/>
                  </a:cubicBezTo>
                  <a:lnTo>
                    <a:pt x="17673" y="6171"/>
                  </a:lnTo>
                  <a:cubicBezTo>
                    <a:pt x="17673" y="5319"/>
                    <a:pt x="17233" y="4629"/>
                    <a:pt x="16691" y="4629"/>
                  </a:cubicBezTo>
                  <a:moveTo>
                    <a:pt x="8543" y="13297"/>
                  </a:moveTo>
                  <a:lnTo>
                    <a:pt x="8327" y="14769"/>
                  </a:lnTo>
                  <a:cubicBezTo>
                    <a:pt x="8595" y="14882"/>
                    <a:pt x="9419" y="15330"/>
                    <a:pt x="9541" y="14500"/>
                  </a:cubicBezTo>
                  <a:cubicBezTo>
                    <a:pt x="9669" y="13634"/>
                    <a:pt x="8811" y="13410"/>
                    <a:pt x="8543" y="13297"/>
                  </a:cubicBezTo>
                  <a:moveTo>
                    <a:pt x="4418" y="7714"/>
                  </a:moveTo>
                  <a:cubicBezTo>
                    <a:pt x="4147" y="7714"/>
                    <a:pt x="3927" y="8060"/>
                    <a:pt x="3927" y="8486"/>
                  </a:cubicBezTo>
                  <a:cubicBezTo>
                    <a:pt x="3927" y="8912"/>
                    <a:pt x="4147" y="9257"/>
                    <a:pt x="4418" y="9257"/>
                  </a:cubicBezTo>
                  <a:cubicBezTo>
                    <a:pt x="4690" y="9257"/>
                    <a:pt x="4909" y="8912"/>
                    <a:pt x="4909" y="8486"/>
                  </a:cubicBezTo>
                  <a:cubicBezTo>
                    <a:pt x="4909" y="8060"/>
                    <a:pt x="4690" y="7714"/>
                    <a:pt x="4418" y="771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2" name="Shape 2807">
              <a:extLst>
                <a:ext uri="{FF2B5EF4-FFF2-40B4-BE49-F238E27FC236}">
                  <a16:creationId xmlns:a16="http://schemas.microsoft.com/office/drawing/2014/main" id="{643AB5D8-3A40-454F-AB66-ADF6A85EF911}"/>
                </a:ext>
              </a:extLst>
            </p:cNvPr>
            <p:cNvSpPr/>
            <p:nvPr/>
          </p:nvSpPr>
          <p:spPr>
            <a:xfrm>
              <a:off x="9224137" y="4798102"/>
              <a:ext cx="558805" cy="40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5" y="12150"/>
                  </a:moveTo>
                  <a:lnTo>
                    <a:pt x="17294" y="9450"/>
                  </a:lnTo>
                  <a:lnTo>
                    <a:pt x="19843" y="9450"/>
                  </a:lnTo>
                  <a:lnTo>
                    <a:pt x="19406" y="12150"/>
                  </a:lnTo>
                  <a:cubicBezTo>
                    <a:pt x="19406" y="12150"/>
                    <a:pt x="17075" y="12150"/>
                    <a:pt x="17075" y="12150"/>
                  </a:cubicBezTo>
                  <a:close/>
                  <a:moveTo>
                    <a:pt x="18752" y="16200"/>
                  </a:moveTo>
                  <a:lnTo>
                    <a:pt x="16748" y="16200"/>
                  </a:lnTo>
                  <a:lnTo>
                    <a:pt x="16967" y="13500"/>
                  </a:lnTo>
                  <a:lnTo>
                    <a:pt x="19188" y="13500"/>
                  </a:lnTo>
                  <a:cubicBezTo>
                    <a:pt x="19188" y="13500"/>
                    <a:pt x="18752" y="16200"/>
                    <a:pt x="18752" y="16200"/>
                  </a:cubicBezTo>
                  <a:close/>
                  <a:moveTo>
                    <a:pt x="17673" y="20250"/>
                  </a:moveTo>
                  <a:cubicBezTo>
                    <a:pt x="17131" y="20250"/>
                    <a:pt x="16691" y="19645"/>
                    <a:pt x="16691" y="18900"/>
                  </a:cubicBezTo>
                  <a:cubicBezTo>
                    <a:pt x="16691" y="18155"/>
                    <a:pt x="17131" y="17550"/>
                    <a:pt x="17673" y="17550"/>
                  </a:cubicBezTo>
                  <a:cubicBezTo>
                    <a:pt x="18215" y="17550"/>
                    <a:pt x="18655" y="18155"/>
                    <a:pt x="18655" y="18900"/>
                  </a:cubicBezTo>
                  <a:cubicBezTo>
                    <a:pt x="18655" y="19645"/>
                    <a:pt x="18215" y="20250"/>
                    <a:pt x="17673" y="20250"/>
                  </a:cubicBezTo>
                  <a:moveTo>
                    <a:pt x="16415" y="8100"/>
                  </a:moveTo>
                  <a:lnTo>
                    <a:pt x="13745" y="8100"/>
                  </a:lnTo>
                  <a:lnTo>
                    <a:pt x="13745" y="5400"/>
                  </a:lnTo>
                  <a:lnTo>
                    <a:pt x="16633" y="5400"/>
                  </a:lnTo>
                  <a:cubicBezTo>
                    <a:pt x="16633" y="5400"/>
                    <a:pt x="16415" y="8100"/>
                    <a:pt x="16415" y="8100"/>
                  </a:cubicBezTo>
                  <a:close/>
                  <a:moveTo>
                    <a:pt x="16088" y="12150"/>
                  </a:moveTo>
                  <a:lnTo>
                    <a:pt x="13745" y="12150"/>
                  </a:lnTo>
                  <a:lnTo>
                    <a:pt x="13745" y="9450"/>
                  </a:lnTo>
                  <a:lnTo>
                    <a:pt x="16306" y="9450"/>
                  </a:lnTo>
                  <a:cubicBezTo>
                    <a:pt x="16306" y="9450"/>
                    <a:pt x="16088" y="12150"/>
                    <a:pt x="16088" y="12150"/>
                  </a:cubicBezTo>
                  <a:close/>
                  <a:moveTo>
                    <a:pt x="15761" y="16200"/>
                  </a:moveTo>
                  <a:lnTo>
                    <a:pt x="13745" y="16200"/>
                  </a:lnTo>
                  <a:lnTo>
                    <a:pt x="13745" y="13500"/>
                  </a:lnTo>
                  <a:lnTo>
                    <a:pt x="15979" y="13500"/>
                  </a:lnTo>
                  <a:cubicBezTo>
                    <a:pt x="15979" y="13500"/>
                    <a:pt x="15761" y="16200"/>
                    <a:pt x="15761" y="16200"/>
                  </a:cubicBezTo>
                  <a:close/>
                  <a:moveTo>
                    <a:pt x="12764" y="8100"/>
                  </a:moveTo>
                  <a:lnTo>
                    <a:pt x="10094" y="8100"/>
                  </a:lnTo>
                  <a:lnTo>
                    <a:pt x="9876" y="5400"/>
                  </a:lnTo>
                  <a:lnTo>
                    <a:pt x="12764" y="5400"/>
                  </a:lnTo>
                  <a:cubicBezTo>
                    <a:pt x="12764" y="5400"/>
                    <a:pt x="12764" y="8100"/>
                    <a:pt x="12764" y="8100"/>
                  </a:cubicBezTo>
                  <a:close/>
                  <a:moveTo>
                    <a:pt x="12764" y="12150"/>
                  </a:moveTo>
                  <a:lnTo>
                    <a:pt x="10421" y="12150"/>
                  </a:lnTo>
                  <a:lnTo>
                    <a:pt x="10203" y="9450"/>
                  </a:lnTo>
                  <a:lnTo>
                    <a:pt x="12764" y="9450"/>
                  </a:lnTo>
                  <a:cubicBezTo>
                    <a:pt x="12764" y="9450"/>
                    <a:pt x="12764" y="12150"/>
                    <a:pt x="12764" y="12150"/>
                  </a:cubicBezTo>
                  <a:close/>
                  <a:moveTo>
                    <a:pt x="12764" y="16200"/>
                  </a:moveTo>
                  <a:lnTo>
                    <a:pt x="10748" y="16200"/>
                  </a:lnTo>
                  <a:lnTo>
                    <a:pt x="10531" y="13500"/>
                  </a:lnTo>
                  <a:lnTo>
                    <a:pt x="12764" y="13500"/>
                  </a:lnTo>
                  <a:cubicBezTo>
                    <a:pt x="12764" y="13500"/>
                    <a:pt x="12764" y="16200"/>
                    <a:pt x="12764" y="16200"/>
                  </a:cubicBezTo>
                  <a:close/>
                  <a:moveTo>
                    <a:pt x="8836" y="20250"/>
                  </a:moveTo>
                  <a:cubicBezTo>
                    <a:pt x="8294" y="20250"/>
                    <a:pt x="7855" y="19645"/>
                    <a:pt x="7855" y="18900"/>
                  </a:cubicBezTo>
                  <a:cubicBezTo>
                    <a:pt x="7855" y="18155"/>
                    <a:pt x="8294" y="17550"/>
                    <a:pt x="8836" y="17550"/>
                  </a:cubicBezTo>
                  <a:cubicBezTo>
                    <a:pt x="9379" y="17550"/>
                    <a:pt x="9818" y="18155"/>
                    <a:pt x="9818" y="18900"/>
                  </a:cubicBezTo>
                  <a:cubicBezTo>
                    <a:pt x="9818" y="19645"/>
                    <a:pt x="9379" y="20250"/>
                    <a:pt x="8836" y="20250"/>
                  </a:cubicBezTo>
                  <a:moveTo>
                    <a:pt x="7213" y="13500"/>
                  </a:moveTo>
                  <a:lnTo>
                    <a:pt x="9543" y="13500"/>
                  </a:lnTo>
                  <a:lnTo>
                    <a:pt x="9761" y="16200"/>
                  </a:lnTo>
                  <a:lnTo>
                    <a:pt x="7740" y="16200"/>
                  </a:lnTo>
                  <a:cubicBezTo>
                    <a:pt x="7740" y="16200"/>
                    <a:pt x="7213" y="13500"/>
                    <a:pt x="7213" y="13500"/>
                  </a:cubicBezTo>
                  <a:close/>
                  <a:moveTo>
                    <a:pt x="6950" y="12150"/>
                  </a:moveTo>
                  <a:lnTo>
                    <a:pt x="6423" y="9450"/>
                  </a:lnTo>
                  <a:lnTo>
                    <a:pt x="9215" y="9450"/>
                  </a:lnTo>
                  <a:lnTo>
                    <a:pt x="9434" y="12150"/>
                  </a:lnTo>
                  <a:cubicBezTo>
                    <a:pt x="9434" y="12150"/>
                    <a:pt x="6950" y="12150"/>
                    <a:pt x="6950" y="12150"/>
                  </a:cubicBezTo>
                  <a:close/>
                  <a:moveTo>
                    <a:pt x="5633" y="5400"/>
                  </a:moveTo>
                  <a:lnTo>
                    <a:pt x="8888" y="5400"/>
                  </a:lnTo>
                  <a:lnTo>
                    <a:pt x="9106" y="8100"/>
                  </a:lnTo>
                  <a:lnTo>
                    <a:pt x="6160" y="8100"/>
                  </a:lnTo>
                  <a:cubicBezTo>
                    <a:pt x="6160" y="8100"/>
                    <a:pt x="5633" y="5400"/>
                    <a:pt x="5633" y="5400"/>
                  </a:cubicBezTo>
                  <a:close/>
                  <a:moveTo>
                    <a:pt x="17621" y="5400"/>
                  </a:moveTo>
                  <a:lnTo>
                    <a:pt x="20497" y="5400"/>
                  </a:lnTo>
                  <a:lnTo>
                    <a:pt x="20061" y="8100"/>
                  </a:lnTo>
                  <a:lnTo>
                    <a:pt x="17403" y="8100"/>
                  </a:lnTo>
                  <a:cubicBezTo>
                    <a:pt x="17403" y="8100"/>
                    <a:pt x="17621" y="5400"/>
                    <a:pt x="17621" y="5400"/>
                  </a:cubicBezTo>
                  <a:close/>
                  <a:moveTo>
                    <a:pt x="19619" y="17038"/>
                  </a:moveTo>
                  <a:lnTo>
                    <a:pt x="19622" y="17038"/>
                  </a:lnTo>
                  <a:lnTo>
                    <a:pt x="21586" y="4889"/>
                  </a:lnTo>
                  <a:lnTo>
                    <a:pt x="21577" y="4886"/>
                  </a:lnTo>
                  <a:cubicBezTo>
                    <a:pt x="21586" y="4833"/>
                    <a:pt x="21600" y="4782"/>
                    <a:pt x="21600" y="4725"/>
                  </a:cubicBezTo>
                  <a:cubicBezTo>
                    <a:pt x="21600" y="4352"/>
                    <a:pt x="21380" y="4050"/>
                    <a:pt x="21109" y="4050"/>
                  </a:cubicBezTo>
                  <a:lnTo>
                    <a:pt x="5370" y="4050"/>
                  </a:lnTo>
                  <a:lnTo>
                    <a:pt x="4674" y="481"/>
                  </a:lnTo>
                  <a:lnTo>
                    <a:pt x="4667" y="484"/>
                  </a:lnTo>
                  <a:cubicBezTo>
                    <a:pt x="4605" y="207"/>
                    <a:pt x="4425" y="0"/>
                    <a:pt x="4203" y="0"/>
                  </a:cubicBezTo>
                  <a:lnTo>
                    <a:pt x="491" y="0"/>
                  </a:lnTo>
                  <a:cubicBezTo>
                    <a:pt x="220" y="0"/>
                    <a:pt x="0" y="302"/>
                    <a:pt x="0" y="675"/>
                  </a:cubicBezTo>
                  <a:cubicBezTo>
                    <a:pt x="0" y="1048"/>
                    <a:pt x="220" y="1350"/>
                    <a:pt x="491" y="1350"/>
                  </a:cubicBezTo>
                  <a:lnTo>
                    <a:pt x="3827" y="1350"/>
                  </a:lnTo>
                  <a:lnTo>
                    <a:pt x="6893" y="17069"/>
                  </a:lnTo>
                  <a:lnTo>
                    <a:pt x="6894" y="17069"/>
                  </a:lnTo>
                  <a:cubicBezTo>
                    <a:pt x="6936" y="17259"/>
                    <a:pt x="7037" y="17414"/>
                    <a:pt x="7168" y="17493"/>
                  </a:cubicBezTo>
                  <a:cubicBezTo>
                    <a:pt x="6984" y="17903"/>
                    <a:pt x="6873" y="18383"/>
                    <a:pt x="6873" y="18900"/>
                  </a:cubicBezTo>
                  <a:cubicBezTo>
                    <a:pt x="6873" y="20391"/>
                    <a:pt x="7752" y="21600"/>
                    <a:pt x="8836" y="21600"/>
                  </a:cubicBezTo>
                  <a:cubicBezTo>
                    <a:pt x="9921" y="21600"/>
                    <a:pt x="10800" y="20391"/>
                    <a:pt x="10800" y="18900"/>
                  </a:cubicBezTo>
                  <a:cubicBezTo>
                    <a:pt x="10800" y="18406"/>
                    <a:pt x="10696" y="17949"/>
                    <a:pt x="10528" y="17550"/>
                  </a:cubicBezTo>
                  <a:lnTo>
                    <a:pt x="15981" y="17550"/>
                  </a:lnTo>
                  <a:cubicBezTo>
                    <a:pt x="15813" y="17949"/>
                    <a:pt x="15709" y="18406"/>
                    <a:pt x="15709" y="18900"/>
                  </a:cubicBezTo>
                  <a:cubicBezTo>
                    <a:pt x="15709" y="20391"/>
                    <a:pt x="16588" y="21600"/>
                    <a:pt x="17673" y="21600"/>
                  </a:cubicBezTo>
                  <a:cubicBezTo>
                    <a:pt x="18757" y="21600"/>
                    <a:pt x="19636" y="20391"/>
                    <a:pt x="19636" y="18900"/>
                  </a:cubicBezTo>
                  <a:cubicBezTo>
                    <a:pt x="19636" y="18383"/>
                    <a:pt x="19525" y="17903"/>
                    <a:pt x="19341" y="17493"/>
                  </a:cubicBezTo>
                  <a:cubicBezTo>
                    <a:pt x="19479" y="17410"/>
                    <a:pt x="19581" y="17242"/>
                    <a:pt x="19619" y="1703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3" name="Shape 2808">
              <a:extLst>
                <a:ext uri="{FF2B5EF4-FFF2-40B4-BE49-F238E27FC236}">
                  <a16:creationId xmlns:a16="http://schemas.microsoft.com/office/drawing/2014/main" id="{BAEA2124-A71E-D540-AB34-76A899E5BDB2}"/>
                </a:ext>
              </a:extLst>
            </p:cNvPr>
            <p:cNvSpPr/>
            <p:nvPr/>
          </p:nvSpPr>
          <p:spPr>
            <a:xfrm>
              <a:off x="10289108" y="4721143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5" y="14727"/>
                  </a:moveTo>
                  <a:lnTo>
                    <a:pt x="17294" y="12764"/>
                  </a:lnTo>
                  <a:lnTo>
                    <a:pt x="19843" y="12764"/>
                  </a:lnTo>
                  <a:lnTo>
                    <a:pt x="19406" y="14727"/>
                  </a:lnTo>
                  <a:cubicBezTo>
                    <a:pt x="19406" y="14727"/>
                    <a:pt x="17075" y="14727"/>
                    <a:pt x="17075" y="14727"/>
                  </a:cubicBezTo>
                  <a:close/>
                  <a:moveTo>
                    <a:pt x="18752" y="17673"/>
                  </a:moveTo>
                  <a:lnTo>
                    <a:pt x="16748" y="17673"/>
                  </a:lnTo>
                  <a:lnTo>
                    <a:pt x="16967" y="15709"/>
                  </a:lnTo>
                  <a:lnTo>
                    <a:pt x="19188" y="15709"/>
                  </a:lnTo>
                  <a:cubicBezTo>
                    <a:pt x="19188" y="15709"/>
                    <a:pt x="18752" y="17673"/>
                    <a:pt x="18752" y="17673"/>
                  </a:cubicBezTo>
                  <a:close/>
                  <a:moveTo>
                    <a:pt x="17673" y="20618"/>
                  </a:moveTo>
                  <a:cubicBezTo>
                    <a:pt x="17131" y="20618"/>
                    <a:pt x="16691" y="20179"/>
                    <a:pt x="16691" y="19636"/>
                  </a:cubicBezTo>
                  <a:cubicBezTo>
                    <a:pt x="16691" y="19095"/>
                    <a:pt x="17131" y="18655"/>
                    <a:pt x="17673" y="18655"/>
                  </a:cubicBezTo>
                  <a:cubicBezTo>
                    <a:pt x="18215" y="18655"/>
                    <a:pt x="18655" y="19095"/>
                    <a:pt x="18655" y="19636"/>
                  </a:cubicBezTo>
                  <a:cubicBezTo>
                    <a:pt x="18655" y="20179"/>
                    <a:pt x="18215" y="20618"/>
                    <a:pt x="17673" y="20618"/>
                  </a:cubicBezTo>
                  <a:moveTo>
                    <a:pt x="16415" y="11782"/>
                  </a:moveTo>
                  <a:lnTo>
                    <a:pt x="13745" y="11782"/>
                  </a:lnTo>
                  <a:lnTo>
                    <a:pt x="13745" y="9818"/>
                  </a:lnTo>
                  <a:lnTo>
                    <a:pt x="16633" y="9818"/>
                  </a:lnTo>
                  <a:cubicBezTo>
                    <a:pt x="16633" y="9818"/>
                    <a:pt x="16415" y="11782"/>
                    <a:pt x="16415" y="11782"/>
                  </a:cubicBezTo>
                  <a:close/>
                  <a:moveTo>
                    <a:pt x="16088" y="14727"/>
                  </a:moveTo>
                  <a:lnTo>
                    <a:pt x="13745" y="14727"/>
                  </a:lnTo>
                  <a:lnTo>
                    <a:pt x="13745" y="12764"/>
                  </a:lnTo>
                  <a:lnTo>
                    <a:pt x="16306" y="12764"/>
                  </a:lnTo>
                  <a:cubicBezTo>
                    <a:pt x="16306" y="12764"/>
                    <a:pt x="16088" y="14727"/>
                    <a:pt x="16088" y="14727"/>
                  </a:cubicBezTo>
                  <a:close/>
                  <a:moveTo>
                    <a:pt x="15761" y="17673"/>
                  </a:moveTo>
                  <a:lnTo>
                    <a:pt x="13745" y="17673"/>
                  </a:lnTo>
                  <a:lnTo>
                    <a:pt x="13745" y="15709"/>
                  </a:lnTo>
                  <a:lnTo>
                    <a:pt x="15979" y="15709"/>
                  </a:lnTo>
                  <a:cubicBezTo>
                    <a:pt x="15979" y="15709"/>
                    <a:pt x="15761" y="17673"/>
                    <a:pt x="15761" y="17673"/>
                  </a:cubicBezTo>
                  <a:close/>
                  <a:moveTo>
                    <a:pt x="12764" y="11782"/>
                  </a:moveTo>
                  <a:lnTo>
                    <a:pt x="10094" y="11782"/>
                  </a:lnTo>
                  <a:lnTo>
                    <a:pt x="9876" y="9818"/>
                  </a:lnTo>
                  <a:lnTo>
                    <a:pt x="12764" y="9818"/>
                  </a:lnTo>
                  <a:cubicBezTo>
                    <a:pt x="12764" y="9818"/>
                    <a:pt x="12764" y="11782"/>
                    <a:pt x="12764" y="11782"/>
                  </a:cubicBezTo>
                  <a:close/>
                  <a:moveTo>
                    <a:pt x="12764" y="14727"/>
                  </a:moveTo>
                  <a:lnTo>
                    <a:pt x="10421" y="14727"/>
                  </a:lnTo>
                  <a:lnTo>
                    <a:pt x="10203" y="12764"/>
                  </a:lnTo>
                  <a:lnTo>
                    <a:pt x="12764" y="12764"/>
                  </a:lnTo>
                  <a:cubicBezTo>
                    <a:pt x="12764" y="12764"/>
                    <a:pt x="12764" y="14727"/>
                    <a:pt x="12764" y="14727"/>
                  </a:cubicBezTo>
                  <a:close/>
                  <a:moveTo>
                    <a:pt x="12764" y="17673"/>
                  </a:moveTo>
                  <a:lnTo>
                    <a:pt x="10748" y="17673"/>
                  </a:lnTo>
                  <a:lnTo>
                    <a:pt x="10531" y="15709"/>
                  </a:lnTo>
                  <a:lnTo>
                    <a:pt x="12764" y="15709"/>
                  </a:lnTo>
                  <a:cubicBezTo>
                    <a:pt x="12764" y="15709"/>
                    <a:pt x="12764" y="17673"/>
                    <a:pt x="12764" y="17673"/>
                  </a:cubicBezTo>
                  <a:close/>
                  <a:moveTo>
                    <a:pt x="8836" y="20618"/>
                  </a:moveTo>
                  <a:cubicBezTo>
                    <a:pt x="8294" y="20618"/>
                    <a:pt x="7855" y="20179"/>
                    <a:pt x="7855" y="19636"/>
                  </a:cubicBezTo>
                  <a:cubicBezTo>
                    <a:pt x="7855" y="19095"/>
                    <a:pt x="8294" y="18655"/>
                    <a:pt x="8836" y="18655"/>
                  </a:cubicBezTo>
                  <a:cubicBezTo>
                    <a:pt x="9379" y="18655"/>
                    <a:pt x="9818" y="19095"/>
                    <a:pt x="9818" y="19636"/>
                  </a:cubicBezTo>
                  <a:cubicBezTo>
                    <a:pt x="9818" y="20179"/>
                    <a:pt x="9379" y="20618"/>
                    <a:pt x="8836" y="20618"/>
                  </a:cubicBezTo>
                  <a:moveTo>
                    <a:pt x="7213" y="15709"/>
                  </a:moveTo>
                  <a:lnTo>
                    <a:pt x="9543" y="15709"/>
                  </a:lnTo>
                  <a:lnTo>
                    <a:pt x="9761" y="17673"/>
                  </a:lnTo>
                  <a:lnTo>
                    <a:pt x="7740" y="17673"/>
                  </a:lnTo>
                  <a:cubicBezTo>
                    <a:pt x="7740" y="17673"/>
                    <a:pt x="7213" y="15709"/>
                    <a:pt x="7213" y="15709"/>
                  </a:cubicBezTo>
                  <a:close/>
                  <a:moveTo>
                    <a:pt x="6950" y="14727"/>
                  </a:moveTo>
                  <a:lnTo>
                    <a:pt x="6423" y="12764"/>
                  </a:lnTo>
                  <a:lnTo>
                    <a:pt x="9215" y="12764"/>
                  </a:lnTo>
                  <a:lnTo>
                    <a:pt x="9434" y="14727"/>
                  </a:lnTo>
                  <a:cubicBezTo>
                    <a:pt x="9434" y="14727"/>
                    <a:pt x="6950" y="14727"/>
                    <a:pt x="6950" y="14727"/>
                  </a:cubicBezTo>
                  <a:close/>
                  <a:moveTo>
                    <a:pt x="5633" y="9818"/>
                  </a:moveTo>
                  <a:lnTo>
                    <a:pt x="8888" y="9818"/>
                  </a:lnTo>
                  <a:lnTo>
                    <a:pt x="9106" y="11782"/>
                  </a:lnTo>
                  <a:lnTo>
                    <a:pt x="6160" y="11782"/>
                  </a:lnTo>
                  <a:cubicBezTo>
                    <a:pt x="6160" y="11782"/>
                    <a:pt x="5633" y="9818"/>
                    <a:pt x="5633" y="9818"/>
                  </a:cubicBezTo>
                  <a:close/>
                  <a:moveTo>
                    <a:pt x="17621" y="9818"/>
                  </a:moveTo>
                  <a:lnTo>
                    <a:pt x="20497" y="9818"/>
                  </a:lnTo>
                  <a:lnTo>
                    <a:pt x="20061" y="11782"/>
                  </a:lnTo>
                  <a:lnTo>
                    <a:pt x="17403" y="11782"/>
                  </a:lnTo>
                  <a:cubicBezTo>
                    <a:pt x="17403" y="11782"/>
                    <a:pt x="17621" y="9818"/>
                    <a:pt x="17621" y="9818"/>
                  </a:cubicBezTo>
                  <a:close/>
                  <a:moveTo>
                    <a:pt x="19619" y="18282"/>
                  </a:moveTo>
                  <a:lnTo>
                    <a:pt x="19622" y="18283"/>
                  </a:lnTo>
                  <a:lnTo>
                    <a:pt x="21586" y="9447"/>
                  </a:lnTo>
                  <a:lnTo>
                    <a:pt x="21577" y="9444"/>
                  </a:lnTo>
                  <a:cubicBezTo>
                    <a:pt x="21586" y="9406"/>
                    <a:pt x="21600" y="9369"/>
                    <a:pt x="21600" y="9327"/>
                  </a:cubicBezTo>
                  <a:cubicBezTo>
                    <a:pt x="21600" y="9056"/>
                    <a:pt x="21380" y="8836"/>
                    <a:pt x="21109" y="8836"/>
                  </a:cubicBezTo>
                  <a:lnTo>
                    <a:pt x="5370" y="8836"/>
                  </a:lnTo>
                  <a:lnTo>
                    <a:pt x="4674" y="6241"/>
                  </a:lnTo>
                  <a:lnTo>
                    <a:pt x="4667" y="6243"/>
                  </a:lnTo>
                  <a:cubicBezTo>
                    <a:pt x="4606" y="6041"/>
                    <a:pt x="4425" y="5891"/>
                    <a:pt x="4203" y="5891"/>
                  </a:cubicBezTo>
                  <a:lnTo>
                    <a:pt x="491" y="5891"/>
                  </a:lnTo>
                  <a:cubicBezTo>
                    <a:pt x="220" y="5891"/>
                    <a:pt x="0" y="6110"/>
                    <a:pt x="0" y="6382"/>
                  </a:cubicBezTo>
                  <a:cubicBezTo>
                    <a:pt x="0" y="6653"/>
                    <a:pt x="220" y="6873"/>
                    <a:pt x="491" y="6873"/>
                  </a:cubicBezTo>
                  <a:lnTo>
                    <a:pt x="3827" y="6873"/>
                  </a:lnTo>
                  <a:lnTo>
                    <a:pt x="6893" y="18305"/>
                  </a:lnTo>
                  <a:lnTo>
                    <a:pt x="6894" y="18305"/>
                  </a:lnTo>
                  <a:cubicBezTo>
                    <a:pt x="6936" y="18443"/>
                    <a:pt x="7037" y="18555"/>
                    <a:pt x="7168" y="18613"/>
                  </a:cubicBezTo>
                  <a:cubicBezTo>
                    <a:pt x="6984" y="18912"/>
                    <a:pt x="6873" y="19260"/>
                    <a:pt x="6873" y="19636"/>
                  </a:cubicBezTo>
                  <a:cubicBezTo>
                    <a:pt x="6873" y="20721"/>
                    <a:pt x="7752" y="21600"/>
                    <a:pt x="8836" y="21600"/>
                  </a:cubicBezTo>
                  <a:cubicBezTo>
                    <a:pt x="9921" y="21600"/>
                    <a:pt x="10800" y="20721"/>
                    <a:pt x="10800" y="19636"/>
                  </a:cubicBezTo>
                  <a:cubicBezTo>
                    <a:pt x="10800" y="19277"/>
                    <a:pt x="10696" y="18945"/>
                    <a:pt x="10528" y="18655"/>
                  </a:cubicBezTo>
                  <a:lnTo>
                    <a:pt x="15981" y="18655"/>
                  </a:lnTo>
                  <a:cubicBezTo>
                    <a:pt x="15813" y="18945"/>
                    <a:pt x="15709" y="19277"/>
                    <a:pt x="15709" y="19636"/>
                  </a:cubicBezTo>
                  <a:cubicBezTo>
                    <a:pt x="15709" y="20721"/>
                    <a:pt x="16588" y="21600"/>
                    <a:pt x="17673" y="21600"/>
                  </a:cubicBezTo>
                  <a:cubicBezTo>
                    <a:pt x="18757" y="21600"/>
                    <a:pt x="19636" y="20721"/>
                    <a:pt x="19636" y="19636"/>
                  </a:cubicBezTo>
                  <a:cubicBezTo>
                    <a:pt x="19636" y="19260"/>
                    <a:pt x="19525" y="18912"/>
                    <a:pt x="19341" y="18613"/>
                  </a:cubicBezTo>
                  <a:cubicBezTo>
                    <a:pt x="19479" y="18552"/>
                    <a:pt x="19581" y="18430"/>
                    <a:pt x="19619" y="18282"/>
                  </a:cubicBezTo>
                  <a:moveTo>
                    <a:pt x="12907" y="7711"/>
                  </a:moveTo>
                  <a:cubicBezTo>
                    <a:pt x="12996" y="7800"/>
                    <a:pt x="13119" y="7855"/>
                    <a:pt x="13255" y="7855"/>
                  </a:cubicBezTo>
                  <a:cubicBezTo>
                    <a:pt x="13390" y="7855"/>
                    <a:pt x="13513" y="7800"/>
                    <a:pt x="13602" y="7711"/>
                  </a:cubicBezTo>
                  <a:lnTo>
                    <a:pt x="15565" y="5747"/>
                  </a:lnTo>
                  <a:cubicBezTo>
                    <a:pt x="15654" y="5658"/>
                    <a:pt x="15709" y="5536"/>
                    <a:pt x="15709" y="5400"/>
                  </a:cubicBezTo>
                  <a:cubicBezTo>
                    <a:pt x="15709" y="5129"/>
                    <a:pt x="15490" y="4910"/>
                    <a:pt x="15218" y="4910"/>
                  </a:cubicBezTo>
                  <a:cubicBezTo>
                    <a:pt x="15083" y="4910"/>
                    <a:pt x="14960" y="4964"/>
                    <a:pt x="14871" y="5053"/>
                  </a:cubicBezTo>
                  <a:lnTo>
                    <a:pt x="13745" y="6179"/>
                  </a:lnTo>
                  <a:lnTo>
                    <a:pt x="13745" y="491"/>
                  </a:lnTo>
                  <a:lnTo>
                    <a:pt x="13745" y="491"/>
                  </a:lnTo>
                  <a:cubicBezTo>
                    <a:pt x="13745" y="220"/>
                    <a:pt x="13526" y="0"/>
                    <a:pt x="13255" y="0"/>
                  </a:cubicBezTo>
                  <a:cubicBezTo>
                    <a:pt x="12983" y="0"/>
                    <a:pt x="12764" y="220"/>
                    <a:pt x="12764" y="491"/>
                  </a:cubicBezTo>
                  <a:lnTo>
                    <a:pt x="12764" y="6179"/>
                  </a:lnTo>
                  <a:lnTo>
                    <a:pt x="11638" y="5053"/>
                  </a:lnTo>
                  <a:cubicBezTo>
                    <a:pt x="11549" y="4964"/>
                    <a:pt x="11427" y="4910"/>
                    <a:pt x="11291" y="4910"/>
                  </a:cubicBezTo>
                  <a:cubicBezTo>
                    <a:pt x="11020" y="4910"/>
                    <a:pt x="10800" y="5129"/>
                    <a:pt x="10800" y="5400"/>
                  </a:cubicBezTo>
                  <a:cubicBezTo>
                    <a:pt x="10800" y="5536"/>
                    <a:pt x="10855" y="5658"/>
                    <a:pt x="10944" y="5747"/>
                  </a:cubicBezTo>
                  <a:cubicBezTo>
                    <a:pt x="10944" y="5747"/>
                    <a:pt x="12907" y="7711"/>
                    <a:pt x="12907" y="771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4" name="Shape 2809">
              <a:extLst>
                <a:ext uri="{FF2B5EF4-FFF2-40B4-BE49-F238E27FC236}">
                  <a16:creationId xmlns:a16="http://schemas.microsoft.com/office/drawing/2014/main" id="{FD8FAA20-F8B1-AE45-8FC7-82CBFF4AA78F}"/>
                </a:ext>
              </a:extLst>
            </p:cNvPr>
            <p:cNvSpPr/>
            <p:nvPr/>
          </p:nvSpPr>
          <p:spPr>
            <a:xfrm>
              <a:off x="11358126" y="4721143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727"/>
                  </a:moveTo>
                  <a:lnTo>
                    <a:pt x="17294" y="12764"/>
                  </a:lnTo>
                  <a:lnTo>
                    <a:pt x="19843" y="12764"/>
                  </a:lnTo>
                  <a:lnTo>
                    <a:pt x="19406" y="14727"/>
                  </a:lnTo>
                  <a:cubicBezTo>
                    <a:pt x="19406" y="14727"/>
                    <a:pt x="17076" y="14727"/>
                    <a:pt x="17076" y="14727"/>
                  </a:cubicBezTo>
                  <a:close/>
                  <a:moveTo>
                    <a:pt x="18752" y="17673"/>
                  </a:moveTo>
                  <a:lnTo>
                    <a:pt x="16748" y="17673"/>
                  </a:lnTo>
                  <a:lnTo>
                    <a:pt x="16967" y="15709"/>
                  </a:lnTo>
                  <a:lnTo>
                    <a:pt x="19188" y="15709"/>
                  </a:lnTo>
                  <a:cubicBezTo>
                    <a:pt x="19188" y="15709"/>
                    <a:pt x="18752" y="17673"/>
                    <a:pt x="18752" y="17673"/>
                  </a:cubicBezTo>
                  <a:close/>
                  <a:moveTo>
                    <a:pt x="17673" y="20618"/>
                  </a:moveTo>
                  <a:cubicBezTo>
                    <a:pt x="17131" y="20618"/>
                    <a:pt x="16691" y="20179"/>
                    <a:pt x="16691" y="19636"/>
                  </a:cubicBezTo>
                  <a:cubicBezTo>
                    <a:pt x="16691" y="19095"/>
                    <a:pt x="17131" y="18655"/>
                    <a:pt x="17673" y="18655"/>
                  </a:cubicBezTo>
                  <a:cubicBezTo>
                    <a:pt x="18215" y="18655"/>
                    <a:pt x="18655" y="19095"/>
                    <a:pt x="18655" y="19636"/>
                  </a:cubicBezTo>
                  <a:cubicBezTo>
                    <a:pt x="18655" y="20179"/>
                    <a:pt x="18215" y="20618"/>
                    <a:pt x="17673" y="20618"/>
                  </a:cubicBezTo>
                  <a:moveTo>
                    <a:pt x="16415" y="11782"/>
                  </a:moveTo>
                  <a:lnTo>
                    <a:pt x="13745" y="11782"/>
                  </a:lnTo>
                  <a:lnTo>
                    <a:pt x="13745" y="9818"/>
                  </a:lnTo>
                  <a:lnTo>
                    <a:pt x="16633" y="9818"/>
                  </a:lnTo>
                  <a:cubicBezTo>
                    <a:pt x="16633" y="9818"/>
                    <a:pt x="16415" y="11782"/>
                    <a:pt x="16415" y="11782"/>
                  </a:cubicBezTo>
                  <a:close/>
                  <a:moveTo>
                    <a:pt x="16088" y="14727"/>
                  </a:moveTo>
                  <a:lnTo>
                    <a:pt x="13745" y="14727"/>
                  </a:lnTo>
                  <a:lnTo>
                    <a:pt x="13745" y="12764"/>
                  </a:lnTo>
                  <a:lnTo>
                    <a:pt x="16306" y="12764"/>
                  </a:lnTo>
                  <a:cubicBezTo>
                    <a:pt x="16306" y="12764"/>
                    <a:pt x="16088" y="14727"/>
                    <a:pt x="16088" y="14727"/>
                  </a:cubicBezTo>
                  <a:close/>
                  <a:moveTo>
                    <a:pt x="15761" y="17673"/>
                  </a:moveTo>
                  <a:lnTo>
                    <a:pt x="13745" y="17673"/>
                  </a:lnTo>
                  <a:lnTo>
                    <a:pt x="13745" y="15709"/>
                  </a:lnTo>
                  <a:lnTo>
                    <a:pt x="15979" y="15709"/>
                  </a:lnTo>
                  <a:cubicBezTo>
                    <a:pt x="15979" y="15709"/>
                    <a:pt x="15761" y="17673"/>
                    <a:pt x="15761" y="17673"/>
                  </a:cubicBezTo>
                  <a:close/>
                  <a:moveTo>
                    <a:pt x="12764" y="11782"/>
                  </a:moveTo>
                  <a:lnTo>
                    <a:pt x="10094" y="11782"/>
                  </a:lnTo>
                  <a:lnTo>
                    <a:pt x="9876" y="9818"/>
                  </a:lnTo>
                  <a:lnTo>
                    <a:pt x="12764" y="9818"/>
                  </a:lnTo>
                  <a:cubicBezTo>
                    <a:pt x="12764" y="9818"/>
                    <a:pt x="12764" y="11782"/>
                    <a:pt x="12764" y="11782"/>
                  </a:cubicBezTo>
                  <a:close/>
                  <a:moveTo>
                    <a:pt x="12764" y="14727"/>
                  </a:moveTo>
                  <a:lnTo>
                    <a:pt x="10421" y="14727"/>
                  </a:lnTo>
                  <a:lnTo>
                    <a:pt x="10203" y="12764"/>
                  </a:lnTo>
                  <a:lnTo>
                    <a:pt x="12764" y="12764"/>
                  </a:lnTo>
                  <a:cubicBezTo>
                    <a:pt x="12764" y="12764"/>
                    <a:pt x="12764" y="14727"/>
                    <a:pt x="12764" y="14727"/>
                  </a:cubicBezTo>
                  <a:close/>
                  <a:moveTo>
                    <a:pt x="12764" y="17673"/>
                  </a:moveTo>
                  <a:lnTo>
                    <a:pt x="10748" y="17673"/>
                  </a:lnTo>
                  <a:lnTo>
                    <a:pt x="10531" y="15709"/>
                  </a:lnTo>
                  <a:lnTo>
                    <a:pt x="12764" y="15709"/>
                  </a:lnTo>
                  <a:cubicBezTo>
                    <a:pt x="12764" y="15709"/>
                    <a:pt x="12764" y="17673"/>
                    <a:pt x="12764" y="17673"/>
                  </a:cubicBezTo>
                  <a:close/>
                  <a:moveTo>
                    <a:pt x="8836" y="20618"/>
                  </a:moveTo>
                  <a:cubicBezTo>
                    <a:pt x="8294" y="20618"/>
                    <a:pt x="7855" y="20179"/>
                    <a:pt x="7855" y="19636"/>
                  </a:cubicBezTo>
                  <a:cubicBezTo>
                    <a:pt x="7855" y="19095"/>
                    <a:pt x="8294" y="18655"/>
                    <a:pt x="8836" y="18655"/>
                  </a:cubicBezTo>
                  <a:cubicBezTo>
                    <a:pt x="9379" y="18655"/>
                    <a:pt x="9818" y="19095"/>
                    <a:pt x="9818" y="19636"/>
                  </a:cubicBezTo>
                  <a:cubicBezTo>
                    <a:pt x="9818" y="20179"/>
                    <a:pt x="9379" y="20618"/>
                    <a:pt x="8836" y="20618"/>
                  </a:cubicBezTo>
                  <a:moveTo>
                    <a:pt x="7213" y="15709"/>
                  </a:moveTo>
                  <a:lnTo>
                    <a:pt x="9543" y="15709"/>
                  </a:lnTo>
                  <a:lnTo>
                    <a:pt x="9761" y="17673"/>
                  </a:lnTo>
                  <a:lnTo>
                    <a:pt x="7740" y="17673"/>
                  </a:lnTo>
                  <a:cubicBezTo>
                    <a:pt x="7740" y="17673"/>
                    <a:pt x="7213" y="15709"/>
                    <a:pt x="7213" y="15709"/>
                  </a:cubicBezTo>
                  <a:close/>
                  <a:moveTo>
                    <a:pt x="6950" y="14727"/>
                  </a:moveTo>
                  <a:lnTo>
                    <a:pt x="6423" y="12764"/>
                  </a:lnTo>
                  <a:lnTo>
                    <a:pt x="9215" y="12764"/>
                  </a:lnTo>
                  <a:lnTo>
                    <a:pt x="9434" y="14727"/>
                  </a:lnTo>
                  <a:cubicBezTo>
                    <a:pt x="9434" y="14727"/>
                    <a:pt x="6950" y="14727"/>
                    <a:pt x="6950" y="14727"/>
                  </a:cubicBezTo>
                  <a:close/>
                  <a:moveTo>
                    <a:pt x="5633" y="9818"/>
                  </a:moveTo>
                  <a:lnTo>
                    <a:pt x="8888" y="9818"/>
                  </a:lnTo>
                  <a:lnTo>
                    <a:pt x="9106" y="11782"/>
                  </a:lnTo>
                  <a:lnTo>
                    <a:pt x="6160" y="11782"/>
                  </a:lnTo>
                  <a:cubicBezTo>
                    <a:pt x="6160" y="11782"/>
                    <a:pt x="5633" y="9818"/>
                    <a:pt x="5633" y="9818"/>
                  </a:cubicBezTo>
                  <a:close/>
                  <a:moveTo>
                    <a:pt x="17621" y="9818"/>
                  </a:moveTo>
                  <a:lnTo>
                    <a:pt x="20497" y="9818"/>
                  </a:lnTo>
                  <a:lnTo>
                    <a:pt x="20061" y="11782"/>
                  </a:lnTo>
                  <a:lnTo>
                    <a:pt x="17403" y="11782"/>
                  </a:lnTo>
                  <a:cubicBezTo>
                    <a:pt x="17403" y="11782"/>
                    <a:pt x="17621" y="9818"/>
                    <a:pt x="17621" y="9818"/>
                  </a:cubicBezTo>
                  <a:close/>
                  <a:moveTo>
                    <a:pt x="19619" y="18282"/>
                  </a:moveTo>
                  <a:lnTo>
                    <a:pt x="19622" y="18283"/>
                  </a:lnTo>
                  <a:lnTo>
                    <a:pt x="21585" y="9447"/>
                  </a:lnTo>
                  <a:lnTo>
                    <a:pt x="21577" y="9444"/>
                  </a:lnTo>
                  <a:cubicBezTo>
                    <a:pt x="21587" y="9406"/>
                    <a:pt x="21600" y="9369"/>
                    <a:pt x="21600" y="9327"/>
                  </a:cubicBezTo>
                  <a:cubicBezTo>
                    <a:pt x="21600" y="9056"/>
                    <a:pt x="21380" y="8836"/>
                    <a:pt x="21109" y="8836"/>
                  </a:cubicBezTo>
                  <a:lnTo>
                    <a:pt x="5370" y="8836"/>
                  </a:lnTo>
                  <a:lnTo>
                    <a:pt x="4674" y="6241"/>
                  </a:lnTo>
                  <a:lnTo>
                    <a:pt x="4667" y="6243"/>
                  </a:lnTo>
                  <a:cubicBezTo>
                    <a:pt x="4605" y="6041"/>
                    <a:pt x="4425" y="5891"/>
                    <a:pt x="4203" y="5891"/>
                  </a:cubicBezTo>
                  <a:lnTo>
                    <a:pt x="491" y="5891"/>
                  </a:lnTo>
                  <a:cubicBezTo>
                    <a:pt x="220" y="5891"/>
                    <a:pt x="0" y="6110"/>
                    <a:pt x="0" y="6382"/>
                  </a:cubicBezTo>
                  <a:cubicBezTo>
                    <a:pt x="0" y="6653"/>
                    <a:pt x="220" y="6873"/>
                    <a:pt x="491" y="6873"/>
                  </a:cubicBezTo>
                  <a:lnTo>
                    <a:pt x="3827" y="6873"/>
                  </a:lnTo>
                  <a:lnTo>
                    <a:pt x="6893" y="18305"/>
                  </a:lnTo>
                  <a:lnTo>
                    <a:pt x="6894" y="18305"/>
                  </a:lnTo>
                  <a:cubicBezTo>
                    <a:pt x="6936" y="18443"/>
                    <a:pt x="7037" y="18555"/>
                    <a:pt x="7168" y="18613"/>
                  </a:cubicBezTo>
                  <a:cubicBezTo>
                    <a:pt x="6984" y="18912"/>
                    <a:pt x="6873" y="19260"/>
                    <a:pt x="6873" y="19636"/>
                  </a:cubicBezTo>
                  <a:cubicBezTo>
                    <a:pt x="6873" y="20721"/>
                    <a:pt x="7752" y="21600"/>
                    <a:pt x="8836" y="21600"/>
                  </a:cubicBezTo>
                  <a:cubicBezTo>
                    <a:pt x="9921" y="21600"/>
                    <a:pt x="10800" y="20721"/>
                    <a:pt x="10800" y="19636"/>
                  </a:cubicBezTo>
                  <a:cubicBezTo>
                    <a:pt x="10800" y="19277"/>
                    <a:pt x="10696" y="18945"/>
                    <a:pt x="10528" y="18655"/>
                  </a:cubicBezTo>
                  <a:lnTo>
                    <a:pt x="15981" y="18655"/>
                  </a:lnTo>
                  <a:cubicBezTo>
                    <a:pt x="15813" y="18945"/>
                    <a:pt x="15709" y="19277"/>
                    <a:pt x="15709" y="19636"/>
                  </a:cubicBezTo>
                  <a:cubicBezTo>
                    <a:pt x="15709" y="20721"/>
                    <a:pt x="16588" y="21600"/>
                    <a:pt x="17673" y="21600"/>
                  </a:cubicBezTo>
                  <a:cubicBezTo>
                    <a:pt x="18757" y="21600"/>
                    <a:pt x="19636" y="20721"/>
                    <a:pt x="19636" y="19636"/>
                  </a:cubicBezTo>
                  <a:cubicBezTo>
                    <a:pt x="19636" y="19260"/>
                    <a:pt x="19525" y="18912"/>
                    <a:pt x="19342" y="18613"/>
                  </a:cubicBezTo>
                  <a:cubicBezTo>
                    <a:pt x="19479" y="18552"/>
                    <a:pt x="19581" y="18430"/>
                    <a:pt x="19619" y="18282"/>
                  </a:cubicBezTo>
                  <a:moveTo>
                    <a:pt x="11291" y="2945"/>
                  </a:moveTo>
                  <a:cubicBezTo>
                    <a:pt x="11427" y="2945"/>
                    <a:pt x="11549" y="2891"/>
                    <a:pt x="11638" y="2802"/>
                  </a:cubicBezTo>
                  <a:lnTo>
                    <a:pt x="12764" y="1676"/>
                  </a:lnTo>
                  <a:lnTo>
                    <a:pt x="12764" y="7364"/>
                  </a:lnTo>
                  <a:cubicBezTo>
                    <a:pt x="12764" y="7634"/>
                    <a:pt x="12983" y="7855"/>
                    <a:pt x="13255" y="7855"/>
                  </a:cubicBezTo>
                  <a:cubicBezTo>
                    <a:pt x="13526" y="7855"/>
                    <a:pt x="13745" y="7634"/>
                    <a:pt x="13745" y="7364"/>
                  </a:cubicBezTo>
                  <a:lnTo>
                    <a:pt x="13745" y="1676"/>
                  </a:lnTo>
                  <a:lnTo>
                    <a:pt x="14871" y="2802"/>
                  </a:lnTo>
                  <a:cubicBezTo>
                    <a:pt x="14959" y="2891"/>
                    <a:pt x="15082" y="2945"/>
                    <a:pt x="15218" y="2945"/>
                  </a:cubicBezTo>
                  <a:cubicBezTo>
                    <a:pt x="15490" y="2945"/>
                    <a:pt x="15709" y="2726"/>
                    <a:pt x="15709" y="2455"/>
                  </a:cubicBezTo>
                  <a:cubicBezTo>
                    <a:pt x="15709" y="2319"/>
                    <a:pt x="15654" y="2196"/>
                    <a:pt x="15565" y="2107"/>
                  </a:cubicBezTo>
                  <a:lnTo>
                    <a:pt x="13602" y="144"/>
                  </a:lnTo>
                  <a:cubicBezTo>
                    <a:pt x="13513" y="55"/>
                    <a:pt x="13390" y="0"/>
                    <a:pt x="13255" y="0"/>
                  </a:cubicBezTo>
                  <a:cubicBezTo>
                    <a:pt x="13118" y="0"/>
                    <a:pt x="12996" y="55"/>
                    <a:pt x="12907" y="144"/>
                  </a:cubicBezTo>
                  <a:lnTo>
                    <a:pt x="10944" y="2107"/>
                  </a:lnTo>
                  <a:cubicBezTo>
                    <a:pt x="10855" y="2196"/>
                    <a:pt x="10800" y="2319"/>
                    <a:pt x="10800" y="2455"/>
                  </a:cubicBezTo>
                  <a:cubicBezTo>
                    <a:pt x="10800" y="2726"/>
                    <a:pt x="11020" y="2945"/>
                    <a:pt x="11291" y="29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5" name="Shape 2810">
              <a:extLst>
                <a:ext uri="{FF2B5EF4-FFF2-40B4-BE49-F238E27FC236}">
                  <a16:creationId xmlns:a16="http://schemas.microsoft.com/office/drawing/2014/main" id="{29B1DEFE-93C3-0B45-BA60-0F34648547B0}"/>
                </a:ext>
              </a:extLst>
            </p:cNvPr>
            <p:cNvSpPr/>
            <p:nvPr/>
          </p:nvSpPr>
          <p:spPr>
            <a:xfrm>
              <a:off x="12455489" y="3680202"/>
              <a:ext cx="558805" cy="51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5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6" y="18643"/>
                    <a:pt x="19342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9327" y="3240"/>
                  </a:moveTo>
                  <a:lnTo>
                    <a:pt x="15015" y="3240"/>
                  </a:lnTo>
                  <a:lnTo>
                    <a:pt x="13889" y="4478"/>
                  </a:lnTo>
                  <a:cubicBezTo>
                    <a:pt x="13801" y="4577"/>
                    <a:pt x="13745" y="4711"/>
                    <a:pt x="13745" y="4860"/>
                  </a:cubicBezTo>
                  <a:cubicBezTo>
                    <a:pt x="13745" y="5159"/>
                    <a:pt x="13966" y="5400"/>
                    <a:pt x="14236" y="5400"/>
                  </a:cubicBezTo>
                  <a:cubicBezTo>
                    <a:pt x="14373" y="5400"/>
                    <a:pt x="14495" y="5340"/>
                    <a:pt x="14583" y="5242"/>
                  </a:cubicBezTo>
                  <a:lnTo>
                    <a:pt x="16547" y="3082"/>
                  </a:lnTo>
                  <a:cubicBezTo>
                    <a:pt x="16636" y="2984"/>
                    <a:pt x="16691" y="2849"/>
                    <a:pt x="16691" y="2700"/>
                  </a:cubicBezTo>
                  <a:cubicBezTo>
                    <a:pt x="16691" y="2552"/>
                    <a:pt x="16636" y="2417"/>
                    <a:pt x="16547" y="2318"/>
                  </a:cubicBezTo>
                  <a:lnTo>
                    <a:pt x="14583" y="158"/>
                  </a:lnTo>
                  <a:cubicBezTo>
                    <a:pt x="14495" y="61"/>
                    <a:pt x="14373" y="0"/>
                    <a:pt x="14236" y="0"/>
                  </a:cubicBezTo>
                  <a:cubicBezTo>
                    <a:pt x="13966" y="0"/>
                    <a:pt x="13745" y="242"/>
                    <a:pt x="13745" y="540"/>
                  </a:cubicBezTo>
                  <a:cubicBezTo>
                    <a:pt x="13745" y="689"/>
                    <a:pt x="13801" y="824"/>
                    <a:pt x="13889" y="922"/>
                  </a:cubicBezTo>
                  <a:lnTo>
                    <a:pt x="15015" y="2160"/>
                  </a:lnTo>
                  <a:lnTo>
                    <a:pt x="9327" y="2160"/>
                  </a:lnTo>
                  <a:cubicBezTo>
                    <a:pt x="9056" y="2160"/>
                    <a:pt x="8836" y="2402"/>
                    <a:pt x="8836" y="2700"/>
                  </a:cubicBezTo>
                  <a:cubicBezTo>
                    <a:pt x="8836" y="2999"/>
                    <a:pt x="9056" y="3240"/>
                    <a:pt x="9327" y="324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6" name="Shape 2811">
              <a:extLst>
                <a:ext uri="{FF2B5EF4-FFF2-40B4-BE49-F238E27FC236}">
                  <a16:creationId xmlns:a16="http://schemas.microsoft.com/office/drawing/2014/main" id="{1DB79C41-7574-C94F-9531-AD0EFD9FEAB3}"/>
                </a:ext>
              </a:extLst>
            </p:cNvPr>
            <p:cNvSpPr/>
            <p:nvPr/>
          </p:nvSpPr>
          <p:spPr>
            <a:xfrm>
              <a:off x="13520459" y="3680202"/>
              <a:ext cx="558805" cy="51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4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6" y="18643"/>
                    <a:pt x="19342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10944" y="5242"/>
                  </a:moveTo>
                  <a:cubicBezTo>
                    <a:pt x="11033" y="5340"/>
                    <a:pt x="11155" y="5400"/>
                    <a:pt x="11291" y="5400"/>
                  </a:cubicBezTo>
                  <a:cubicBezTo>
                    <a:pt x="11562" y="5400"/>
                    <a:pt x="11782" y="5159"/>
                    <a:pt x="11782" y="4860"/>
                  </a:cubicBezTo>
                  <a:cubicBezTo>
                    <a:pt x="11782" y="4711"/>
                    <a:pt x="11727" y="4577"/>
                    <a:pt x="11638" y="4478"/>
                  </a:cubicBezTo>
                  <a:lnTo>
                    <a:pt x="10512" y="3240"/>
                  </a:lnTo>
                  <a:lnTo>
                    <a:pt x="16200" y="3240"/>
                  </a:lnTo>
                  <a:cubicBezTo>
                    <a:pt x="16471" y="3240"/>
                    <a:pt x="16691" y="2999"/>
                    <a:pt x="16691" y="2700"/>
                  </a:cubicBezTo>
                  <a:cubicBezTo>
                    <a:pt x="16691" y="2402"/>
                    <a:pt x="16471" y="2160"/>
                    <a:pt x="16200" y="2160"/>
                  </a:cubicBezTo>
                  <a:lnTo>
                    <a:pt x="10512" y="2160"/>
                  </a:lnTo>
                  <a:lnTo>
                    <a:pt x="11638" y="922"/>
                  </a:lnTo>
                  <a:cubicBezTo>
                    <a:pt x="11727" y="824"/>
                    <a:pt x="11782" y="689"/>
                    <a:pt x="11782" y="540"/>
                  </a:cubicBezTo>
                  <a:cubicBezTo>
                    <a:pt x="11782" y="242"/>
                    <a:pt x="11562" y="0"/>
                    <a:pt x="11291" y="0"/>
                  </a:cubicBezTo>
                  <a:cubicBezTo>
                    <a:pt x="11155" y="0"/>
                    <a:pt x="11033" y="61"/>
                    <a:pt x="10944" y="158"/>
                  </a:cubicBezTo>
                  <a:lnTo>
                    <a:pt x="8980" y="2318"/>
                  </a:lnTo>
                  <a:cubicBezTo>
                    <a:pt x="8891" y="2417"/>
                    <a:pt x="8836" y="2552"/>
                    <a:pt x="8836" y="2700"/>
                  </a:cubicBezTo>
                  <a:cubicBezTo>
                    <a:pt x="8836" y="2849"/>
                    <a:pt x="8891" y="2984"/>
                    <a:pt x="8980" y="3082"/>
                  </a:cubicBezTo>
                  <a:cubicBezTo>
                    <a:pt x="8980" y="3082"/>
                    <a:pt x="10944" y="5242"/>
                    <a:pt x="10944" y="524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7" name="Shape 2812">
              <a:extLst>
                <a:ext uri="{FF2B5EF4-FFF2-40B4-BE49-F238E27FC236}">
                  <a16:creationId xmlns:a16="http://schemas.microsoft.com/office/drawing/2014/main" id="{BEA465A3-A26F-8C40-9806-C8D6111C95A6}"/>
                </a:ext>
              </a:extLst>
            </p:cNvPr>
            <p:cNvSpPr/>
            <p:nvPr/>
          </p:nvSpPr>
          <p:spPr>
            <a:xfrm>
              <a:off x="14589478" y="3680202"/>
              <a:ext cx="558805" cy="51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4040"/>
                  </a:moveTo>
                  <a:lnTo>
                    <a:pt x="17294" y="11880"/>
                  </a:lnTo>
                  <a:lnTo>
                    <a:pt x="19843" y="11880"/>
                  </a:lnTo>
                  <a:lnTo>
                    <a:pt x="19407" y="14040"/>
                  </a:lnTo>
                  <a:cubicBezTo>
                    <a:pt x="19407" y="14040"/>
                    <a:pt x="17076" y="14040"/>
                    <a:pt x="17076" y="14040"/>
                  </a:cubicBezTo>
                  <a:close/>
                  <a:moveTo>
                    <a:pt x="18752" y="17280"/>
                  </a:moveTo>
                  <a:lnTo>
                    <a:pt x="16748" y="17280"/>
                  </a:lnTo>
                  <a:lnTo>
                    <a:pt x="16967" y="15120"/>
                  </a:lnTo>
                  <a:lnTo>
                    <a:pt x="19188" y="15120"/>
                  </a:lnTo>
                  <a:cubicBezTo>
                    <a:pt x="19188" y="15120"/>
                    <a:pt x="18752" y="17280"/>
                    <a:pt x="18752" y="17280"/>
                  </a:cubicBezTo>
                  <a:close/>
                  <a:moveTo>
                    <a:pt x="17673" y="20520"/>
                  </a:moveTo>
                  <a:cubicBezTo>
                    <a:pt x="17131" y="20520"/>
                    <a:pt x="16691" y="20036"/>
                    <a:pt x="16691" y="19440"/>
                  </a:cubicBezTo>
                  <a:cubicBezTo>
                    <a:pt x="16691" y="18844"/>
                    <a:pt x="17131" y="18360"/>
                    <a:pt x="17673" y="18360"/>
                  </a:cubicBezTo>
                  <a:cubicBezTo>
                    <a:pt x="18215" y="18360"/>
                    <a:pt x="18655" y="18844"/>
                    <a:pt x="18655" y="19440"/>
                  </a:cubicBezTo>
                  <a:cubicBezTo>
                    <a:pt x="18655" y="20036"/>
                    <a:pt x="18215" y="20520"/>
                    <a:pt x="17673" y="20520"/>
                  </a:cubicBezTo>
                  <a:moveTo>
                    <a:pt x="16415" y="10800"/>
                  </a:moveTo>
                  <a:lnTo>
                    <a:pt x="13745" y="10800"/>
                  </a:lnTo>
                  <a:lnTo>
                    <a:pt x="13745" y="8640"/>
                  </a:lnTo>
                  <a:lnTo>
                    <a:pt x="16634" y="8640"/>
                  </a:lnTo>
                  <a:cubicBezTo>
                    <a:pt x="16634" y="8640"/>
                    <a:pt x="16415" y="10800"/>
                    <a:pt x="16415" y="10800"/>
                  </a:cubicBezTo>
                  <a:close/>
                  <a:moveTo>
                    <a:pt x="16088" y="14040"/>
                  </a:moveTo>
                  <a:lnTo>
                    <a:pt x="13745" y="14040"/>
                  </a:lnTo>
                  <a:lnTo>
                    <a:pt x="13745" y="11880"/>
                  </a:lnTo>
                  <a:lnTo>
                    <a:pt x="16307" y="11880"/>
                  </a:lnTo>
                  <a:cubicBezTo>
                    <a:pt x="16307" y="11880"/>
                    <a:pt x="16088" y="14040"/>
                    <a:pt x="16088" y="14040"/>
                  </a:cubicBezTo>
                  <a:close/>
                  <a:moveTo>
                    <a:pt x="15761" y="17280"/>
                  </a:moveTo>
                  <a:lnTo>
                    <a:pt x="13745" y="17280"/>
                  </a:lnTo>
                  <a:lnTo>
                    <a:pt x="13745" y="15120"/>
                  </a:lnTo>
                  <a:lnTo>
                    <a:pt x="15979" y="15120"/>
                  </a:lnTo>
                  <a:cubicBezTo>
                    <a:pt x="15979" y="15120"/>
                    <a:pt x="15761" y="17280"/>
                    <a:pt x="15761" y="17280"/>
                  </a:cubicBezTo>
                  <a:close/>
                  <a:moveTo>
                    <a:pt x="12764" y="10800"/>
                  </a:moveTo>
                  <a:lnTo>
                    <a:pt x="10094" y="10800"/>
                  </a:lnTo>
                  <a:lnTo>
                    <a:pt x="9876" y="8640"/>
                  </a:lnTo>
                  <a:lnTo>
                    <a:pt x="12764" y="8640"/>
                  </a:lnTo>
                  <a:cubicBezTo>
                    <a:pt x="12764" y="8640"/>
                    <a:pt x="12764" y="10800"/>
                    <a:pt x="12764" y="10800"/>
                  </a:cubicBezTo>
                  <a:close/>
                  <a:moveTo>
                    <a:pt x="12764" y="14040"/>
                  </a:moveTo>
                  <a:lnTo>
                    <a:pt x="10422" y="14040"/>
                  </a:lnTo>
                  <a:lnTo>
                    <a:pt x="10203" y="11880"/>
                  </a:lnTo>
                  <a:lnTo>
                    <a:pt x="12764" y="11880"/>
                  </a:lnTo>
                  <a:cubicBezTo>
                    <a:pt x="12764" y="11880"/>
                    <a:pt x="12764" y="14040"/>
                    <a:pt x="12764" y="14040"/>
                  </a:cubicBezTo>
                  <a:close/>
                  <a:moveTo>
                    <a:pt x="12764" y="17280"/>
                  </a:moveTo>
                  <a:lnTo>
                    <a:pt x="10748" y="17280"/>
                  </a:lnTo>
                  <a:lnTo>
                    <a:pt x="10531" y="15120"/>
                  </a:lnTo>
                  <a:lnTo>
                    <a:pt x="12764" y="15120"/>
                  </a:lnTo>
                  <a:cubicBezTo>
                    <a:pt x="12764" y="15120"/>
                    <a:pt x="12764" y="17280"/>
                    <a:pt x="12764" y="17280"/>
                  </a:cubicBezTo>
                  <a:close/>
                  <a:moveTo>
                    <a:pt x="8836" y="20520"/>
                  </a:moveTo>
                  <a:cubicBezTo>
                    <a:pt x="8294" y="20520"/>
                    <a:pt x="7855" y="20036"/>
                    <a:pt x="7855" y="19440"/>
                  </a:cubicBezTo>
                  <a:cubicBezTo>
                    <a:pt x="7855" y="18844"/>
                    <a:pt x="8294" y="18360"/>
                    <a:pt x="8836" y="18360"/>
                  </a:cubicBezTo>
                  <a:cubicBezTo>
                    <a:pt x="9379" y="18360"/>
                    <a:pt x="9818" y="18844"/>
                    <a:pt x="9818" y="19440"/>
                  </a:cubicBezTo>
                  <a:cubicBezTo>
                    <a:pt x="9818" y="20036"/>
                    <a:pt x="9379" y="20520"/>
                    <a:pt x="8836" y="20520"/>
                  </a:cubicBezTo>
                  <a:moveTo>
                    <a:pt x="7214" y="15120"/>
                  </a:moveTo>
                  <a:lnTo>
                    <a:pt x="9543" y="15120"/>
                  </a:lnTo>
                  <a:lnTo>
                    <a:pt x="9761" y="17280"/>
                  </a:lnTo>
                  <a:lnTo>
                    <a:pt x="7740" y="17280"/>
                  </a:lnTo>
                  <a:cubicBezTo>
                    <a:pt x="7740" y="17280"/>
                    <a:pt x="7214" y="15120"/>
                    <a:pt x="7214" y="15120"/>
                  </a:cubicBezTo>
                  <a:close/>
                  <a:moveTo>
                    <a:pt x="6950" y="14040"/>
                  </a:moveTo>
                  <a:lnTo>
                    <a:pt x="6424" y="11880"/>
                  </a:lnTo>
                  <a:lnTo>
                    <a:pt x="9215" y="11880"/>
                  </a:lnTo>
                  <a:lnTo>
                    <a:pt x="9434" y="14040"/>
                  </a:lnTo>
                  <a:cubicBezTo>
                    <a:pt x="9434" y="14040"/>
                    <a:pt x="6950" y="14040"/>
                    <a:pt x="6950" y="14040"/>
                  </a:cubicBezTo>
                  <a:close/>
                  <a:moveTo>
                    <a:pt x="5633" y="8640"/>
                  </a:moveTo>
                  <a:lnTo>
                    <a:pt x="8888" y="8640"/>
                  </a:lnTo>
                  <a:lnTo>
                    <a:pt x="9107" y="10800"/>
                  </a:lnTo>
                  <a:lnTo>
                    <a:pt x="6160" y="10800"/>
                  </a:lnTo>
                  <a:cubicBezTo>
                    <a:pt x="6160" y="10800"/>
                    <a:pt x="5633" y="8640"/>
                    <a:pt x="5633" y="8640"/>
                  </a:cubicBezTo>
                  <a:close/>
                  <a:moveTo>
                    <a:pt x="17621" y="8640"/>
                  </a:moveTo>
                  <a:lnTo>
                    <a:pt x="20498" y="8640"/>
                  </a:lnTo>
                  <a:lnTo>
                    <a:pt x="20061" y="10800"/>
                  </a:lnTo>
                  <a:lnTo>
                    <a:pt x="17403" y="10800"/>
                  </a:lnTo>
                  <a:cubicBezTo>
                    <a:pt x="17403" y="10800"/>
                    <a:pt x="17621" y="8640"/>
                    <a:pt x="17621" y="8640"/>
                  </a:cubicBezTo>
                  <a:close/>
                  <a:moveTo>
                    <a:pt x="19619" y="17950"/>
                  </a:moveTo>
                  <a:lnTo>
                    <a:pt x="19622" y="17951"/>
                  </a:lnTo>
                  <a:lnTo>
                    <a:pt x="21586" y="8231"/>
                  </a:lnTo>
                  <a:lnTo>
                    <a:pt x="21577" y="8229"/>
                  </a:lnTo>
                  <a:cubicBezTo>
                    <a:pt x="21586" y="8186"/>
                    <a:pt x="21600" y="8145"/>
                    <a:pt x="21600" y="8100"/>
                  </a:cubicBezTo>
                  <a:cubicBezTo>
                    <a:pt x="21600" y="7802"/>
                    <a:pt x="21380" y="7560"/>
                    <a:pt x="21109" y="7560"/>
                  </a:cubicBezTo>
                  <a:lnTo>
                    <a:pt x="5370" y="7560"/>
                  </a:lnTo>
                  <a:lnTo>
                    <a:pt x="4674" y="4705"/>
                  </a:lnTo>
                  <a:lnTo>
                    <a:pt x="4667" y="4707"/>
                  </a:lnTo>
                  <a:cubicBezTo>
                    <a:pt x="4606" y="4485"/>
                    <a:pt x="4426" y="4320"/>
                    <a:pt x="4204" y="4320"/>
                  </a:cubicBezTo>
                  <a:lnTo>
                    <a:pt x="491" y="4320"/>
                  </a:lnTo>
                  <a:cubicBezTo>
                    <a:pt x="220" y="4320"/>
                    <a:pt x="0" y="4562"/>
                    <a:pt x="0" y="4860"/>
                  </a:cubicBezTo>
                  <a:cubicBezTo>
                    <a:pt x="0" y="5159"/>
                    <a:pt x="220" y="5400"/>
                    <a:pt x="491" y="5400"/>
                  </a:cubicBezTo>
                  <a:lnTo>
                    <a:pt x="3827" y="5400"/>
                  </a:lnTo>
                  <a:lnTo>
                    <a:pt x="6893" y="17975"/>
                  </a:lnTo>
                  <a:lnTo>
                    <a:pt x="6894" y="17975"/>
                  </a:lnTo>
                  <a:cubicBezTo>
                    <a:pt x="6936" y="18127"/>
                    <a:pt x="7037" y="18251"/>
                    <a:pt x="7168" y="18314"/>
                  </a:cubicBezTo>
                  <a:cubicBezTo>
                    <a:pt x="6984" y="18643"/>
                    <a:pt x="6873" y="19026"/>
                    <a:pt x="6873" y="19440"/>
                  </a:cubicBezTo>
                  <a:cubicBezTo>
                    <a:pt x="6873" y="20633"/>
                    <a:pt x="7752" y="21600"/>
                    <a:pt x="8836" y="21600"/>
                  </a:cubicBezTo>
                  <a:cubicBezTo>
                    <a:pt x="9921" y="21600"/>
                    <a:pt x="10800" y="20633"/>
                    <a:pt x="10800" y="19440"/>
                  </a:cubicBezTo>
                  <a:cubicBezTo>
                    <a:pt x="10800" y="19045"/>
                    <a:pt x="10696" y="18679"/>
                    <a:pt x="10528" y="18360"/>
                  </a:cubicBezTo>
                  <a:lnTo>
                    <a:pt x="15982" y="18360"/>
                  </a:lnTo>
                  <a:cubicBezTo>
                    <a:pt x="15813" y="18679"/>
                    <a:pt x="15709" y="19045"/>
                    <a:pt x="15709" y="19440"/>
                  </a:cubicBezTo>
                  <a:cubicBezTo>
                    <a:pt x="15709" y="20633"/>
                    <a:pt x="16588" y="21600"/>
                    <a:pt x="17673" y="21600"/>
                  </a:cubicBezTo>
                  <a:cubicBezTo>
                    <a:pt x="18757" y="21600"/>
                    <a:pt x="19636" y="20633"/>
                    <a:pt x="19636" y="19440"/>
                  </a:cubicBezTo>
                  <a:cubicBezTo>
                    <a:pt x="19636" y="19026"/>
                    <a:pt x="19525" y="18643"/>
                    <a:pt x="19341" y="18314"/>
                  </a:cubicBezTo>
                  <a:cubicBezTo>
                    <a:pt x="19479" y="18248"/>
                    <a:pt x="19581" y="18113"/>
                    <a:pt x="19619" y="17950"/>
                  </a:cubicBezTo>
                  <a:moveTo>
                    <a:pt x="10800" y="3780"/>
                  </a:moveTo>
                  <a:lnTo>
                    <a:pt x="12764" y="3780"/>
                  </a:lnTo>
                  <a:lnTo>
                    <a:pt x="12764" y="5940"/>
                  </a:lnTo>
                  <a:cubicBezTo>
                    <a:pt x="12764" y="6239"/>
                    <a:pt x="12984" y="6480"/>
                    <a:pt x="13255" y="6480"/>
                  </a:cubicBezTo>
                  <a:cubicBezTo>
                    <a:pt x="13526" y="6480"/>
                    <a:pt x="13745" y="6239"/>
                    <a:pt x="13745" y="5940"/>
                  </a:cubicBezTo>
                  <a:lnTo>
                    <a:pt x="13745" y="3780"/>
                  </a:lnTo>
                  <a:lnTo>
                    <a:pt x="15709" y="3780"/>
                  </a:lnTo>
                  <a:cubicBezTo>
                    <a:pt x="15980" y="3780"/>
                    <a:pt x="16200" y="3539"/>
                    <a:pt x="16200" y="3240"/>
                  </a:cubicBezTo>
                  <a:cubicBezTo>
                    <a:pt x="16200" y="2942"/>
                    <a:pt x="15980" y="2700"/>
                    <a:pt x="15709" y="2700"/>
                  </a:cubicBezTo>
                  <a:lnTo>
                    <a:pt x="13745" y="2700"/>
                  </a:lnTo>
                  <a:lnTo>
                    <a:pt x="13745" y="540"/>
                  </a:lnTo>
                  <a:cubicBezTo>
                    <a:pt x="13745" y="242"/>
                    <a:pt x="13526" y="0"/>
                    <a:pt x="13255" y="0"/>
                  </a:cubicBezTo>
                  <a:cubicBezTo>
                    <a:pt x="12984" y="0"/>
                    <a:pt x="12764" y="242"/>
                    <a:pt x="12764" y="540"/>
                  </a:cubicBezTo>
                  <a:lnTo>
                    <a:pt x="12764" y="2700"/>
                  </a:lnTo>
                  <a:lnTo>
                    <a:pt x="10800" y="2700"/>
                  </a:lnTo>
                  <a:cubicBezTo>
                    <a:pt x="10529" y="2700"/>
                    <a:pt x="10309" y="2942"/>
                    <a:pt x="10309" y="3240"/>
                  </a:cubicBezTo>
                  <a:cubicBezTo>
                    <a:pt x="10309" y="3539"/>
                    <a:pt x="10529" y="3780"/>
                    <a:pt x="10800" y="378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8" name="Shape 2813">
              <a:extLst>
                <a:ext uri="{FF2B5EF4-FFF2-40B4-BE49-F238E27FC236}">
                  <a16:creationId xmlns:a16="http://schemas.microsoft.com/office/drawing/2014/main" id="{35608EAE-0AA7-1A4C-8FC3-A76B3F26A814}"/>
                </a:ext>
              </a:extLst>
            </p:cNvPr>
            <p:cNvSpPr/>
            <p:nvPr/>
          </p:nvSpPr>
          <p:spPr>
            <a:xfrm>
              <a:off x="15654446" y="3720706"/>
              <a:ext cx="558805" cy="44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76" y="12960"/>
                  </a:moveTo>
                  <a:lnTo>
                    <a:pt x="17294" y="10491"/>
                  </a:lnTo>
                  <a:lnTo>
                    <a:pt x="19843" y="10491"/>
                  </a:lnTo>
                  <a:lnTo>
                    <a:pt x="19407" y="12960"/>
                  </a:lnTo>
                  <a:cubicBezTo>
                    <a:pt x="19407" y="12960"/>
                    <a:pt x="17076" y="12960"/>
                    <a:pt x="17076" y="12960"/>
                  </a:cubicBezTo>
                  <a:close/>
                  <a:moveTo>
                    <a:pt x="18752" y="16663"/>
                  </a:moveTo>
                  <a:lnTo>
                    <a:pt x="16748" y="16663"/>
                  </a:lnTo>
                  <a:lnTo>
                    <a:pt x="16967" y="14194"/>
                  </a:lnTo>
                  <a:lnTo>
                    <a:pt x="19188" y="14194"/>
                  </a:lnTo>
                  <a:cubicBezTo>
                    <a:pt x="19188" y="14194"/>
                    <a:pt x="18752" y="16663"/>
                    <a:pt x="18752" y="16663"/>
                  </a:cubicBezTo>
                  <a:close/>
                  <a:moveTo>
                    <a:pt x="17673" y="20366"/>
                  </a:moveTo>
                  <a:cubicBezTo>
                    <a:pt x="17131" y="20366"/>
                    <a:pt x="16691" y="19813"/>
                    <a:pt x="16691" y="19131"/>
                  </a:cubicBezTo>
                  <a:cubicBezTo>
                    <a:pt x="16691" y="18450"/>
                    <a:pt x="17131" y="17897"/>
                    <a:pt x="17673" y="17897"/>
                  </a:cubicBezTo>
                  <a:cubicBezTo>
                    <a:pt x="18215" y="17897"/>
                    <a:pt x="18655" y="18450"/>
                    <a:pt x="18655" y="19131"/>
                  </a:cubicBezTo>
                  <a:cubicBezTo>
                    <a:pt x="18655" y="19813"/>
                    <a:pt x="18215" y="20366"/>
                    <a:pt x="17673" y="20366"/>
                  </a:cubicBezTo>
                  <a:moveTo>
                    <a:pt x="16415" y="9257"/>
                  </a:moveTo>
                  <a:lnTo>
                    <a:pt x="13745" y="9257"/>
                  </a:lnTo>
                  <a:lnTo>
                    <a:pt x="13745" y="6789"/>
                  </a:lnTo>
                  <a:lnTo>
                    <a:pt x="16634" y="6789"/>
                  </a:lnTo>
                  <a:cubicBezTo>
                    <a:pt x="16634" y="6789"/>
                    <a:pt x="16415" y="9257"/>
                    <a:pt x="16415" y="9257"/>
                  </a:cubicBezTo>
                  <a:close/>
                  <a:moveTo>
                    <a:pt x="16088" y="12960"/>
                  </a:moveTo>
                  <a:lnTo>
                    <a:pt x="13745" y="12960"/>
                  </a:lnTo>
                  <a:lnTo>
                    <a:pt x="13745" y="10491"/>
                  </a:lnTo>
                  <a:lnTo>
                    <a:pt x="16307" y="10491"/>
                  </a:lnTo>
                  <a:cubicBezTo>
                    <a:pt x="16307" y="10491"/>
                    <a:pt x="16088" y="12960"/>
                    <a:pt x="16088" y="12960"/>
                  </a:cubicBezTo>
                  <a:close/>
                  <a:moveTo>
                    <a:pt x="15761" y="16663"/>
                  </a:moveTo>
                  <a:lnTo>
                    <a:pt x="13745" y="16663"/>
                  </a:lnTo>
                  <a:lnTo>
                    <a:pt x="13745" y="14194"/>
                  </a:lnTo>
                  <a:lnTo>
                    <a:pt x="15979" y="14194"/>
                  </a:lnTo>
                  <a:cubicBezTo>
                    <a:pt x="15979" y="14194"/>
                    <a:pt x="15761" y="16663"/>
                    <a:pt x="15761" y="16663"/>
                  </a:cubicBezTo>
                  <a:close/>
                  <a:moveTo>
                    <a:pt x="12764" y="9257"/>
                  </a:moveTo>
                  <a:lnTo>
                    <a:pt x="10094" y="9257"/>
                  </a:lnTo>
                  <a:lnTo>
                    <a:pt x="9876" y="6789"/>
                  </a:lnTo>
                  <a:lnTo>
                    <a:pt x="12764" y="6789"/>
                  </a:lnTo>
                  <a:cubicBezTo>
                    <a:pt x="12764" y="6789"/>
                    <a:pt x="12764" y="9257"/>
                    <a:pt x="12764" y="9257"/>
                  </a:cubicBezTo>
                  <a:close/>
                  <a:moveTo>
                    <a:pt x="12764" y="12960"/>
                  </a:moveTo>
                  <a:lnTo>
                    <a:pt x="10422" y="12960"/>
                  </a:lnTo>
                  <a:lnTo>
                    <a:pt x="10203" y="10491"/>
                  </a:lnTo>
                  <a:lnTo>
                    <a:pt x="12764" y="10491"/>
                  </a:lnTo>
                  <a:cubicBezTo>
                    <a:pt x="12764" y="10491"/>
                    <a:pt x="12764" y="12960"/>
                    <a:pt x="12764" y="12960"/>
                  </a:cubicBezTo>
                  <a:close/>
                  <a:moveTo>
                    <a:pt x="12764" y="16663"/>
                  </a:moveTo>
                  <a:lnTo>
                    <a:pt x="10748" y="16663"/>
                  </a:lnTo>
                  <a:lnTo>
                    <a:pt x="10531" y="14194"/>
                  </a:lnTo>
                  <a:lnTo>
                    <a:pt x="12764" y="14194"/>
                  </a:lnTo>
                  <a:cubicBezTo>
                    <a:pt x="12764" y="14194"/>
                    <a:pt x="12764" y="16663"/>
                    <a:pt x="12764" y="16663"/>
                  </a:cubicBezTo>
                  <a:close/>
                  <a:moveTo>
                    <a:pt x="8836" y="20366"/>
                  </a:moveTo>
                  <a:cubicBezTo>
                    <a:pt x="8294" y="20366"/>
                    <a:pt x="7855" y="19813"/>
                    <a:pt x="7855" y="19131"/>
                  </a:cubicBezTo>
                  <a:cubicBezTo>
                    <a:pt x="7855" y="18450"/>
                    <a:pt x="8294" y="17897"/>
                    <a:pt x="8836" y="17897"/>
                  </a:cubicBezTo>
                  <a:cubicBezTo>
                    <a:pt x="9379" y="17897"/>
                    <a:pt x="9818" y="18450"/>
                    <a:pt x="9818" y="19131"/>
                  </a:cubicBezTo>
                  <a:cubicBezTo>
                    <a:pt x="9818" y="19813"/>
                    <a:pt x="9379" y="20366"/>
                    <a:pt x="8836" y="20366"/>
                  </a:cubicBezTo>
                  <a:moveTo>
                    <a:pt x="7214" y="14194"/>
                  </a:moveTo>
                  <a:lnTo>
                    <a:pt x="9543" y="14194"/>
                  </a:lnTo>
                  <a:lnTo>
                    <a:pt x="9761" y="16663"/>
                  </a:lnTo>
                  <a:lnTo>
                    <a:pt x="7740" y="16663"/>
                  </a:lnTo>
                  <a:cubicBezTo>
                    <a:pt x="7740" y="16663"/>
                    <a:pt x="7214" y="14194"/>
                    <a:pt x="7214" y="14194"/>
                  </a:cubicBezTo>
                  <a:close/>
                  <a:moveTo>
                    <a:pt x="6950" y="12960"/>
                  </a:moveTo>
                  <a:lnTo>
                    <a:pt x="6424" y="10491"/>
                  </a:lnTo>
                  <a:lnTo>
                    <a:pt x="9215" y="10491"/>
                  </a:lnTo>
                  <a:lnTo>
                    <a:pt x="9434" y="12960"/>
                  </a:lnTo>
                  <a:cubicBezTo>
                    <a:pt x="9434" y="12960"/>
                    <a:pt x="6950" y="12960"/>
                    <a:pt x="6950" y="12960"/>
                  </a:cubicBezTo>
                  <a:close/>
                  <a:moveTo>
                    <a:pt x="5633" y="6789"/>
                  </a:moveTo>
                  <a:lnTo>
                    <a:pt x="8888" y="6789"/>
                  </a:lnTo>
                  <a:lnTo>
                    <a:pt x="9107" y="9257"/>
                  </a:lnTo>
                  <a:lnTo>
                    <a:pt x="6160" y="9257"/>
                  </a:lnTo>
                  <a:cubicBezTo>
                    <a:pt x="6160" y="9257"/>
                    <a:pt x="5633" y="6789"/>
                    <a:pt x="5633" y="6789"/>
                  </a:cubicBezTo>
                  <a:close/>
                  <a:moveTo>
                    <a:pt x="17621" y="6789"/>
                  </a:moveTo>
                  <a:lnTo>
                    <a:pt x="20498" y="6789"/>
                  </a:lnTo>
                  <a:lnTo>
                    <a:pt x="20061" y="9257"/>
                  </a:lnTo>
                  <a:lnTo>
                    <a:pt x="17403" y="9257"/>
                  </a:lnTo>
                  <a:cubicBezTo>
                    <a:pt x="17403" y="9257"/>
                    <a:pt x="17621" y="6789"/>
                    <a:pt x="17621" y="6789"/>
                  </a:cubicBezTo>
                  <a:close/>
                  <a:moveTo>
                    <a:pt x="19619" y="17429"/>
                  </a:moveTo>
                  <a:lnTo>
                    <a:pt x="19622" y="17429"/>
                  </a:lnTo>
                  <a:lnTo>
                    <a:pt x="21585" y="6321"/>
                  </a:lnTo>
                  <a:lnTo>
                    <a:pt x="21577" y="6318"/>
                  </a:lnTo>
                  <a:cubicBezTo>
                    <a:pt x="21586" y="6270"/>
                    <a:pt x="21600" y="6224"/>
                    <a:pt x="21600" y="6171"/>
                  </a:cubicBezTo>
                  <a:cubicBezTo>
                    <a:pt x="21600" y="5830"/>
                    <a:pt x="21380" y="5554"/>
                    <a:pt x="21109" y="5554"/>
                  </a:cubicBezTo>
                  <a:lnTo>
                    <a:pt x="5370" y="5554"/>
                  </a:lnTo>
                  <a:lnTo>
                    <a:pt x="4674" y="2291"/>
                  </a:lnTo>
                  <a:lnTo>
                    <a:pt x="4667" y="2294"/>
                  </a:lnTo>
                  <a:cubicBezTo>
                    <a:pt x="4606" y="2040"/>
                    <a:pt x="4426" y="1851"/>
                    <a:pt x="4204" y="1851"/>
                  </a:cubicBezTo>
                  <a:lnTo>
                    <a:pt x="491" y="1851"/>
                  </a:lnTo>
                  <a:cubicBezTo>
                    <a:pt x="220" y="1851"/>
                    <a:pt x="0" y="2127"/>
                    <a:pt x="0" y="2469"/>
                  </a:cubicBezTo>
                  <a:cubicBezTo>
                    <a:pt x="0" y="2810"/>
                    <a:pt x="220" y="3086"/>
                    <a:pt x="491" y="3086"/>
                  </a:cubicBezTo>
                  <a:lnTo>
                    <a:pt x="3827" y="3086"/>
                  </a:lnTo>
                  <a:lnTo>
                    <a:pt x="6893" y="17457"/>
                  </a:lnTo>
                  <a:lnTo>
                    <a:pt x="6894" y="17457"/>
                  </a:lnTo>
                  <a:cubicBezTo>
                    <a:pt x="6936" y="17631"/>
                    <a:pt x="7037" y="17772"/>
                    <a:pt x="7168" y="17845"/>
                  </a:cubicBezTo>
                  <a:cubicBezTo>
                    <a:pt x="6984" y="18220"/>
                    <a:pt x="6873" y="18658"/>
                    <a:pt x="6873" y="19131"/>
                  </a:cubicBezTo>
                  <a:cubicBezTo>
                    <a:pt x="6873" y="20495"/>
                    <a:pt x="7752" y="21600"/>
                    <a:pt x="8836" y="21600"/>
                  </a:cubicBezTo>
                  <a:cubicBezTo>
                    <a:pt x="9921" y="21600"/>
                    <a:pt x="10800" y="20495"/>
                    <a:pt x="10800" y="19131"/>
                  </a:cubicBezTo>
                  <a:cubicBezTo>
                    <a:pt x="10800" y="18680"/>
                    <a:pt x="10696" y="18262"/>
                    <a:pt x="10528" y="17897"/>
                  </a:cubicBezTo>
                  <a:lnTo>
                    <a:pt x="15982" y="17897"/>
                  </a:lnTo>
                  <a:cubicBezTo>
                    <a:pt x="15813" y="18262"/>
                    <a:pt x="15709" y="18680"/>
                    <a:pt x="15709" y="19131"/>
                  </a:cubicBezTo>
                  <a:cubicBezTo>
                    <a:pt x="15709" y="20495"/>
                    <a:pt x="16588" y="21600"/>
                    <a:pt x="17673" y="21600"/>
                  </a:cubicBezTo>
                  <a:cubicBezTo>
                    <a:pt x="18757" y="21600"/>
                    <a:pt x="19636" y="20495"/>
                    <a:pt x="19636" y="19131"/>
                  </a:cubicBezTo>
                  <a:cubicBezTo>
                    <a:pt x="19636" y="18658"/>
                    <a:pt x="19525" y="18220"/>
                    <a:pt x="19341" y="17845"/>
                  </a:cubicBezTo>
                  <a:cubicBezTo>
                    <a:pt x="19479" y="17769"/>
                    <a:pt x="19581" y="17615"/>
                    <a:pt x="19619" y="17429"/>
                  </a:cubicBezTo>
                  <a:moveTo>
                    <a:pt x="10800" y="1234"/>
                  </a:moveTo>
                  <a:lnTo>
                    <a:pt x="15709" y="1234"/>
                  </a:lnTo>
                  <a:cubicBezTo>
                    <a:pt x="15980" y="1234"/>
                    <a:pt x="16200" y="959"/>
                    <a:pt x="16200" y="617"/>
                  </a:cubicBezTo>
                  <a:cubicBezTo>
                    <a:pt x="16200" y="276"/>
                    <a:pt x="15980" y="0"/>
                    <a:pt x="15709" y="0"/>
                  </a:cubicBezTo>
                  <a:lnTo>
                    <a:pt x="10800" y="0"/>
                  </a:lnTo>
                  <a:cubicBezTo>
                    <a:pt x="10529" y="0"/>
                    <a:pt x="10309" y="276"/>
                    <a:pt x="10309" y="617"/>
                  </a:cubicBezTo>
                  <a:cubicBezTo>
                    <a:pt x="10309" y="959"/>
                    <a:pt x="10529" y="1234"/>
                    <a:pt x="10800" y="123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9" name="Shape 2814">
              <a:extLst>
                <a:ext uri="{FF2B5EF4-FFF2-40B4-BE49-F238E27FC236}">
                  <a16:creationId xmlns:a16="http://schemas.microsoft.com/office/drawing/2014/main" id="{929C23BF-4577-5E4B-BC77-1C8F362CE5DD}"/>
                </a:ext>
              </a:extLst>
            </p:cNvPr>
            <p:cNvSpPr/>
            <p:nvPr/>
          </p:nvSpPr>
          <p:spPr>
            <a:xfrm>
              <a:off x="16772056" y="3655900"/>
              <a:ext cx="457574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0800"/>
                  </a:moveTo>
                  <a:lnTo>
                    <a:pt x="13200" y="10800"/>
                  </a:lnTo>
                  <a:lnTo>
                    <a:pt x="13200" y="11782"/>
                  </a:lnTo>
                  <a:lnTo>
                    <a:pt x="14400" y="11782"/>
                  </a:lnTo>
                  <a:cubicBezTo>
                    <a:pt x="14400" y="11782"/>
                    <a:pt x="14400" y="10800"/>
                    <a:pt x="14400" y="10800"/>
                  </a:cubicBezTo>
                  <a:close/>
                  <a:moveTo>
                    <a:pt x="15600" y="11782"/>
                  </a:moveTo>
                  <a:lnTo>
                    <a:pt x="16800" y="11782"/>
                  </a:lnTo>
                  <a:lnTo>
                    <a:pt x="16800" y="10800"/>
                  </a:lnTo>
                  <a:lnTo>
                    <a:pt x="15600" y="10800"/>
                  </a:lnTo>
                  <a:cubicBezTo>
                    <a:pt x="15600" y="10800"/>
                    <a:pt x="15600" y="11782"/>
                    <a:pt x="15600" y="11782"/>
                  </a:cubicBezTo>
                  <a:close/>
                  <a:moveTo>
                    <a:pt x="15600" y="15709"/>
                  </a:moveTo>
                  <a:lnTo>
                    <a:pt x="19200" y="15709"/>
                  </a:lnTo>
                  <a:lnTo>
                    <a:pt x="19200" y="14727"/>
                  </a:lnTo>
                  <a:lnTo>
                    <a:pt x="15600" y="14727"/>
                  </a:lnTo>
                  <a:cubicBezTo>
                    <a:pt x="15600" y="14727"/>
                    <a:pt x="15600" y="15709"/>
                    <a:pt x="15600" y="15709"/>
                  </a:cubicBezTo>
                  <a:close/>
                  <a:moveTo>
                    <a:pt x="14400" y="8836"/>
                  </a:moveTo>
                  <a:lnTo>
                    <a:pt x="13200" y="8836"/>
                  </a:lnTo>
                  <a:lnTo>
                    <a:pt x="13200" y="9818"/>
                  </a:lnTo>
                  <a:lnTo>
                    <a:pt x="14400" y="9818"/>
                  </a:lnTo>
                  <a:cubicBezTo>
                    <a:pt x="14400" y="9818"/>
                    <a:pt x="14400" y="8836"/>
                    <a:pt x="14400" y="8836"/>
                  </a:cubicBezTo>
                  <a:close/>
                  <a:moveTo>
                    <a:pt x="16800" y="8836"/>
                  </a:moveTo>
                  <a:lnTo>
                    <a:pt x="15600" y="8836"/>
                  </a:lnTo>
                  <a:lnTo>
                    <a:pt x="15600" y="9818"/>
                  </a:lnTo>
                  <a:lnTo>
                    <a:pt x="16800" y="9818"/>
                  </a:lnTo>
                  <a:cubicBezTo>
                    <a:pt x="16800" y="9818"/>
                    <a:pt x="16800" y="8836"/>
                    <a:pt x="16800" y="8836"/>
                  </a:cubicBezTo>
                  <a:close/>
                  <a:moveTo>
                    <a:pt x="19200" y="6873"/>
                  </a:moveTo>
                  <a:lnTo>
                    <a:pt x="13200" y="6873"/>
                  </a:lnTo>
                  <a:lnTo>
                    <a:pt x="13200" y="7855"/>
                  </a:lnTo>
                  <a:lnTo>
                    <a:pt x="19200" y="7855"/>
                  </a:lnTo>
                  <a:cubicBezTo>
                    <a:pt x="19200" y="7855"/>
                    <a:pt x="19200" y="6873"/>
                    <a:pt x="19200" y="6873"/>
                  </a:cubicBezTo>
                  <a:close/>
                  <a:moveTo>
                    <a:pt x="18000" y="9818"/>
                  </a:moveTo>
                  <a:lnTo>
                    <a:pt x="19200" y="9818"/>
                  </a:lnTo>
                  <a:lnTo>
                    <a:pt x="19200" y="8836"/>
                  </a:lnTo>
                  <a:lnTo>
                    <a:pt x="18000" y="8836"/>
                  </a:lnTo>
                  <a:cubicBezTo>
                    <a:pt x="18000" y="8836"/>
                    <a:pt x="18000" y="9818"/>
                    <a:pt x="18000" y="9818"/>
                  </a:cubicBezTo>
                  <a:close/>
                  <a:moveTo>
                    <a:pt x="18000" y="11782"/>
                  </a:moveTo>
                  <a:lnTo>
                    <a:pt x="19200" y="11782"/>
                  </a:lnTo>
                  <a:lnTo>
                    <a:pt x="19200" y="10800"/>
                  </a:lnTo>
                  <a:lnTo>
                    <a:pt x="18000" y="10800"/>
                  </a:lnTo>
                  <a:cubicBezTo>
                    <a:pt x="18000" y="10800"/>
                    <a:pt x="18000" y="11782"/>
                    <a:pt x="18000" y="11782"/>
                  </a:cubicBezTo>
                  <a:close/>
                  <a:moveTo>
                    <a:pt x="15600" y="13745"/>
                  </a:moveTo>
                  <a:lnTo>
                    <a:pt x="16800" y="13745"/>
                  </a:lnTo>
                  <a:lnTo>
                    <a:pt x="16800" y="12764"/>
                  </a:lnTo>
                  <a:lnTo>
                    <a:pt x="15600" y="12764"/>
                  </a:lnTo>
                  <a:cubicBezTo>
                    <a:pt x="15600" y="12764"/>
                    <a:pt x="15600" y="13745"/>
                    <a:pt x="15600" y="13745"/>
                  </a:cubicBezTo>
                  <a:close/>
                  <a:moveTo>
                    <a:pt x="18000" y="13745"/>
                  </a:moveTo>
                  <a:lnTo>
                    <a:pt x="19200" y="13745"/>
                  </a:lnTo>
                  <a:lnTo>
                    <a:pt x="19200" y="12764"/>
                  </a:lnTo>
                  <a:lnTo>
                    <a:pt x="18000" y="12764"/>
                  </a:lnTo>
                  <a:cubicBezTo>
                    <a:pt x="18000" y="12764"/>
                    <a:pt x="18000" y="13745"/>
                    <a:pt x="18000" y="13745"/>
                  </a:cubicBezTo>
                  <a:close/>
                  <a:moveTo>
                    <a:pt x="20400" y="16691"/>
                  </a:moveTo>
                  <a:lnTo>
                    <a:pt x="1200" y="16691"/>
                  </a:lnTo>
                  <a:lnTo>
                    <a:pt x="1200" y="5891"/>
                  </a:lnTo>
                  <a:lnTo>
                    <a:pt x="20400" y="5891"/>
                  </a:lnTo>
                  <a:cubicBezTo>
                    <a:pt x="20400" y="5891"/>
                    <a:pt x="20400" y="16691"/>
                    <a:pt x="20400" y="16691"/>
                  </a:cubicBezTo>
                  <a:close/>
                  <a:moveTo>
                    <a:pt x="20400" y="20618"/>
                  </a:moveTo>
                  <a:lnTo>
                    <a:pt x="1200" y="20618"/>
                  </a:lnTo>
                  <a:lnTo>
                    <a:pt x="1200" y="17673"/>
                  </a:lnTo>
                  <a:lnTo>
                    <a:pt x="20400" y="17673"/>
                  </a:lnTo>
                  <a:cubicBezTo>
                    <a:pt x="20400" y="17673"/>
                    <a:pt x="20400" y="20618"/>
                    <a:pt x="20400" y="20618"/>
                  </a:cubicBezTo>
                  <a:close/>
                  <a:moveTo>
                    <a:pt x="15000" y="4909"/>
                  </a:moveTo>
                  <a:lnTo>
                    <a:pt x="13800" y="4909"/>
                  </a:lnTo>
                  <a:lnTo>
                    <a:pt x="13800" y="2945"/>
                  </a:lnTo>
                  <a:lnTo>
                    <a:pt x="15000" y="2945"/>
                  </a:lnTo>
                  <a:cubicBezTo>
                    <a:pt x="15000" y="2945"/>
                    <a:pt x="15000" y="4909"/>
                    <a:pt x="15000" y="4909"/>
                  </a:cubicBezTo>
                  <a:close/>
                  <a:moveTo>
                    <a:pt x="132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13200" y="1964"/>
                  </a:lnTo>
                  <a:cubicBezTo>
                    <a:pt x="13200" y="1964"/>
                    <a:pt x="13200" y="982"/>
                    <a:pt x="13200" y="982"/>
                  </a:cubicBezTo>
                  <a:close/>
                  <a:moveTo>
                    <a:pt x="12000" y="1964"/>
                  </a:moveTo>
                  <a:lnTo>
                    <a:pt x="10800" y="1964"/>
                  </a:lnTo>
                  <a:lnTo>
                    <a:pt x="10800" y="982"/>
                  </a:lnTo>
                  <a:lnTo>
                    <a:pt x="12000" y="982"/>
                  </a:lnTo>
                  <a:cubicBezTo>
                    <a:pt x="12000" y="982"/>
                    <a:pt x="12000" y="1964"/>
                    <a:pt x="12000" y="1964"/>
                  </a:cubicBezTo>
                  <a:close/>
                  <a:moveTo>
                    <a:pt x="20400" y="4909"/>
                  </a:moveTo>
                  <a:lnTo>
                    <a:pt x="16200" y="4909"/>
                  </a:lnTo>
                  <a:lnTo>
                    <a:pt x="16200" y="2945"/>
                  </a:lnTo>
                  <a:lnTo>
                    <a:pt x="18000" y="2945"/>
                  </a:lnTo>
                  <a:cubicBezTo>
                    <a:pt x="18662" y="2945"/>
                    <a:pt x="19200" y="2506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10800" y="0"/>
                  </a:lnTo>
                  <a:cubicBezTo>
                    <a:pt x="10138" y="0"/>
                    <a:pt x="9600" y="440"/>
                    <a:pt x="9600" y="982"/>
                  </a:cubicBezTo>
                  <a:lnTo>
                    <a:pt x="9600" y="1964"/>
                  </a:lnTo>
                  <a:cubicBezTo>
                    <a:pt x="9600" y="2506"/>
                    <a:pt x="10138" y="2945"/>
                    <a:pt x="10800" y="2945"/>
                  </a:cubicBezTo>
                  <a:lnTo>
                    <a:pt x="12600" y="2945"/>
                  </a:lnTo>
                  <a:lnTo>
                    <a:pt x="12600" y="4909"/>
                  </a:lnTo>
                  <a:lnTo>
                    <a:pt x="1200" y="4909"/>
                  </a:lnTo>
                  <a:cubicBezTo>
                    <a:pt x="538" y="4909"/>
                    <a:pt x="0" y="5349"/>
                    <a:pt x="0" y="5891"/>
                  </a:cubicBezTo>
                  <a:lnTo>
                    <a:pt x="0" y="20618"/>
                  </a:lnTo>
                  <a:cubicBezTo>
                    <a:pt x="0" y="21160"/>
                    <a:pt x="538" y="21600"/>
                    <a:pt x="1200" y="21600"/>
                  </a:cubicBezTo>
                  <a:lnTo>
                    <a:pt x="20400" y="21600"/>
                  </a:lnTo>
                  <a:cubicBezTo>
                    <a:pt x="21062" y="21600"/>
                    <a:pt x="21600" y="21160"/>
                    <a:pt x="21600" y="20618"/>
                  </a:cubicBezTo>
                  <a:lnTo>
                    <a:pt x="21600" y="5891"/>
                  </a:lnTo>
                  <a:cubicBezTo>
                    <a:pt x="21600" y="5349"/>
                    <a:pt x="21062" y="4909"/>
                    <a:pt x="20400" y="4909"/>
                  </a:cubicBezTo>
                  <a:moveTo>
                    <a:pt x="3600" y="14727"/>
                  </a:moveTo>
                  <a:lnTo>
                    <a:pt x="2400" y="14727"/>
                  </a:lnTo>
                  <a:lnTo>
                    <a:pt x="2400" y="15709"/>
                  </a:lnTo>
                  <a:lnTo>
                    <a:pt x="3600" y="15709"/>
                  </a:lnTo>
                  <a:cubicBezTo>
                    <a:pt x="3600" y="15709"/>
                    <a:pt x="3600" y="14727"/>
                    <a:pt x="3600" y="14727"/>
                  </a:cubicBezTo>
                  <a:close/>
                  <a:moveTo>
                    <a:pt x="4800" y="15709"/>
                  </a:moveTo>
                  <a:lnTo>
                    <a:pt x="6000" y="15709"/>
                  </a:lnTo>
                  <a:lnTo>
                    <a:pt x="6000" y="14727"/>
                  </a:lnTo>
                  <a:lnTo>
                    <a:pt x="4800" y="14727"/>
                  </a:lnTo>
                  <a:cubicBezTo>
                    <a:pt x="4800" y="14727"/>
                    <a:pt x="4800" y="15709"/>
                    <a:pt x="4800" y="15709"/>
                  </a:cubicBezTo>
                  <a:close/>
                  <a:moveTo>
                    <a:pt x="9000" y="19636"/>
                  </a:moveTo>
                  <a:lnTo>
                    <a:pt x="12600" y="19636"/>
                  </a:lnTo>
                  <a:cubicBezTo>
                    <a:pt x="12931" y="19636"/>
                    <a:pt x="13200" y="19417"/>
                    <a:pt x="13200" y="19145"/>
                  </a:cubicBezTo>
                  <a:cubicBezTo>
                    <a:pt x="13200" y="18875"/>
                    <a:pt x="12931" y="18655"/>
                    <a:pt x="12600" y="18655"/>
                  </a:cubicBezTo>
                  <a:lnTo>
                    <a:pt x="9000" y="18655"/>
                  </a:lnTo>
                  <a:cubicBezTo>
                    <a:pt x="8669" y="18655"/>
                    <a:pt x="8400" y="18875"/>
                    <a:pt x="8400" y="19145"/>
                  </a:cubicBezTo>
                  <a:cubicBezTo>
                    <a:pt x="8400" y="19417"/>
                    <a:pt x="8669" y="19636"/>
                    <a:pt x="9000" y="19636"/>
                  </a:cubicBezTo>
                  <a:moveTo>
                    <a:pt x="7200" y="15709"/>
                  </a:moveTo>
                  <a:lnTo>
                    <a:pt x="8400" y="15709"/>
                  </a:lnTo>
                  <a:lnTo>
                    <a:pt x="8400" y="14727"/>
                  </a:lnTo>
                  <a:lnTo>
                    <a:pt x="7200" y="14727"/>
                  </a:lnTo>
                  <a:cubicBezTo>
                    <a:pt x="7200" y="14727"/>
                    <a:pt x="7200" y="15709"/>
                    <a:pt x="7200" y="15709"/>
                  </a:cubicBezTo>
                  <a:close/>
                  <a:moveTo>
                    <a:pt x="14400" y="12764"/>
                  </a:moveTo>
                  <a:lnTo>
                    <a:pt x="13200" y="12764"/>
                  </a:lnTo>
                  <a:lnTo>
                    <a:pt x="13200" y="13745"/>
                  </a:lnTo>
                  <a:lnTo>
                    <a:pt x="14400" y="13745"/>
                  </a:lnTo>
                  <a:cubicBezTo>
                    <a:pt x="14400" y="13745"/>
                    <a:pt x="14400" y="12764"/>
                    <a:pt x="14400" y="12764"/>
                  </a:cubicBezTo>
                  <a:close/>
                  <a:moveTo>
                    <a:pt x="10800" y="12764"/>
                  </a:moveTo>
                  <a:lnTo>
                    <a:pt x="3600" y="12764"/>
                  </a:lnTo>
                  <a:lnTo>
                    <a:pt x="3600" y="7855"/>
                  </a:lnTo>
                  <a:lnTo>
                    <a:pt x="10800" y="7855"/>
                  </a:lnTo>
                  <a:cubicBezTo>
                    <a:pt x="10800" y="7855"/>
                    <a:pt x="10800" y="12764"/>
                    <a:pt x="10800" y="12764"/>
                  </a:cubicBezTo>
                  <a:close/>
                  <a:moveTo>
                    <a:pt x="12000" y="6873"/>
                  </a:moveTo>
                  <a:lnTo>
                    <a:pt x="2400" y="6873"/>
                  </a:lnTo>
                  <a:lnTo>
                    <a:pt x="2400" y="13745"/>
                  </a:lnTo>
                  <a:lnTo>
                    <a:pt x="12000" y="13745"/>
                  </a:lnTo>
                  <a:cubicBezTo>
                    <a:pt x="12000" y="13745"/>
                    <a:pt x="12000" y="6873"/>
                    <a:pt x="12000" y="68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0" name="Shape 2815">
              <a:extLst>
                <a:ext uri="{FF2B5EF4-FFF2-40B4-BE49-F238E27FC236}">
                  <a16:creationId xmlns:a16="http://schemas.microsoft.com/office/drawing/2014/main" id="{C6588566-82E8-AB49-89B4-0AAA4E8D0897}"/>
                </a:ext>
              </a:extLst>
            </p:cNvPr>
            <p:cNvSpPr/>
            <p:nvPr/>
          </p:nvSpPr>
          <p:spPr>
            <a:xfrm>
              <a:off x="17812731" y="3655900"/>
              <a:ext cx="510213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7" y="20618"/>
                  </a:moveTo>
                  <a:lnTo>
                    <a:pt x="1300" y="19636"/>
                  </a:lnTo>
                  <a:lnTo>
                    <a:pt x="20300" y="19636"/>
                  </a:lnTo>
                  <a:lnTo>
                    <a:pt x="20443" y="20618"/>
                  </a:lnTo>
                  <a:cubicBezTo>
                    <a:pt x="20443" y="20618"/>
                    <a:pt x="1157" y="20618"/>
                    <a:pt x="1157" y="20618"/>
                  </a:cubicBezTo>
                  <a:close/>
                  <a:moveTo>
                    <a:pt x="3172" y="6873"/>
                  </a:moveTo>
                  <a:lnTo>
                    <a:pt x="6480" y="6873"/>
                  </a:lnTo>
                  <a:lnTo>
                    <a:pt x="6480" y="8973"/>
                  </a:lnTo>
                  <a:cubicBezTo>
                    <a:pt x="6158" y="9143"/>
                    <a:pt x="5940" y="9456"/>
                    <a:pt x="5940" y="9818"/>
                  </a:cubicBezTo>
                  <a:cubicBezTo>
                    <a:pt x="5940" y="10360"/>
                    <a:pt x="6424" y="10800"/>
                    <a:pt x="7020" y="10800"/>
                  </a:cubicBezTo>
                  <a:cubicBezTo>
                    <a:pt x="7616" y="10800"/>
                    <a:pt x="8100" y="10360"/>
                    <a:pt x="8100" y="9818"/>
                  </a:cubicBezTo>
                  <a:cubicBezTo>
                    <a:pt x="8100" y="9456"/>
                    <a:pt x="7882" y="9143"/>
                    <a:pt x="7560" y="8973"/>
                  </a:cubicBezTo>
                  <a:lnTo>
                    <a:pt x="7560" y="6873"/>
                  </a:lnTo>
                  <a:lnTo>
                    <a:pt x="14040" y="6873"/>
                  </a:lnTo>
                  <a:lnTo>
                    <a:pt x="14040" y="8973"/>
                  </a:lnTo>
                  <a:cubicBezTo>
                    <a:pt x="13718" y="9143"/>
                    <a:pt x="13500" y="9456"/>
                    <a:pt x="13500" y="9818"/>
                  </a:cubicBezTo>
                  <a:cubicBezTo>
                    <a:pt x="13500" y="10360"/>
                    <a:pt x="13984" y="10800"/>
                    <a:pt x="14580" y="10800"/>
                  </a:cubicBezTo>
                  <a:cubicBezTo>
                    <a:pt x="15176" y="10800"/>
                    <a:pt x="15660" y="10360"/>
                    <a:pt x="15660" y="9818"/>
                  </a:cubicBezTo>
                  <a:cubicBezTo>
                    <a:pt x="15660" y="9456"/>
                    <a:pt x="15442" y="9143"/>
                    <a:pt x="15120" y="8973"/>
                  </a:cubicBezTo>
                  <a:lnTo>
                    <a:pt x="15120" y="6873"/>
                  </a:lnTo>
                  <a:lnTo>
                    <a:pt x="18428" y="6873"/>
                  </a:lnTo>
                  <a:lnTo>
                    <a:pt x="20155" y="18655"/>
                  </a:lnTo>
                  <a:lnTo>
                    <a:pt x="1445" y="18655"/>
                  </a:lnTo>
                  <a:cubicBezTo>
                    <a:pt x="1445" y="18655"/>
                    <a:pt x="3172" y="6873"/>
                    <a:pt x="3172" y="6873"/>
                  </a:cubicBezTo>
                  <a:close/>
                  <a:moveTo>
                    <a:pt x="7560" y="3927"/>
                  </a:moveTo>
                  <a:cubicBezTo>
                    <a:pt x="7560" y="2301"/>
                    <a:pt x="9011" y="982"/>
                    <a:pt x="10800" y="982"/>
                  </a:cubicBezTo>
                  <a:cubicBezTo>
                    <a:pt x="12590" y="982"/>
                    <a:pt x="14040" y="2301"/>
                    <a:pt x="14040" y="3927"/>
                  </a:cubicBezTo>
                  <a:lnTo>
                    <a:pt x="14040" y="5891"/>
                  </a:lnTo>
                  <a:lnTo>
                    <a:pt x="7560" y="5891"/>
                  </a:lnTo>
                  <a:cubicBezTo>
                    <a:pt x="7560" y="5891"/>
                    <a:pt x="7560" y="3927"/>
                    <a:pt x="7560" y="3927"/>
                  </a:cubicBezTo>
                  <a:close/>
                  <a:moveTo>
                    <a:pt x="21586" y="21045"/>
                  </a:moveTo>
                  <a:lnTo>
                    <a:pt x="21595" y="21044"/>
                  </a:lnTo>
                  <a:lnTo>
                    <a:pt x="19435" y="6317"/>
                  </a:lnTo>
                  <a:lnTo>
                    <a:pt x="19426" y="6318"/>
                  </a:lnTo>
                  <a:cubicBezTo>
                    <a:pt x="19390" y="6079"/>
                    <a:pt x="19173" y="5891"/>
                    <a:pt x="18900" y="5891"/>
                  </a:cubicBezTo>
                  <a:lnTo>
                    <a:pt x="15120" y="5891"/>
                  </a:lnTo>
                  <a:lnTo>
                    <a:pt x="15120" y="3927"/>
                  </a:lnTo>
                  <a:cubicBezTo>
                    <a:pt x="15120" y="1758"/>
                    <a:pt x="13186" y="0"/>
                    <a:pt x="10800" y="0"/>
                  </a:cubicBezTo>
                  <a:cubicBezTo>
                    <a:pt x="8414" y="0"/>
                    <a:pt x="6480" y="1758"/>
                    <a:pt x="6480" y="3927"/>
                  </a:cubicBezTo>
                  <a:lnTo>
                    <a:pt x="6480" y="5891"/>
                  </a:lnTo>
                  <a:lnTo>
                    <a:pt x="2700" y="5891"/>
                  </a:lnTo>
                  <a:cubicBezTo>
                    <a:pt x="2427" y="5891"/>
                    <a:pt x="2210" y="6079"/>
                    <a:pt x="2174" y="6318"/>
                  </a:cubicBezTo>
                  <a:lnTo>
                    <a:pt x="2165" y="6317"/>
                  </a:lnTo>
                  <a:lnTo>
                    <a:pt x="5" y="21044"/>
                  </a:lnTo>
                  <a:lnTo>
                    <a:pt x="14" y="21045"/>
                  </a:lnTo>
                  <a:cubicBezTo>
                    <a:pt x="11" y="21067"/>
                    <a:pt x="0" y="21087"/>
                    <a:pt x="0" y="21109"/>
                  </a:cubicBezTo>
                  <a:cubicBezTo>
                    <a:pt x="0" y="21381"/>
                    <a:pt x="242" y="21600"/>
                    <a:pt x="540" y="21600"/>
                  </a:cubicBezTo>
                  <a:lnTo>
                    <a:pt x="21060" y="21600"/>
                  </a:lnTo>
                  <a:cubicBezTo>
                    <a:pt x="21358" y="21600"/>
                    <a:pt x="21600" y="21381"/>
                    <a:pt x="21600" y="21109"/>
                  </a:cubicBezTo>
                  <a:cubicBezTo>
                    <a:pt x="21600" y="21087"/>
                    <a:pt x="21589" y="21067"/>
                    <a:pt x="21586" y="210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1" name="Shape 2816">
              <a:extLst>
                <a:ext uri="{FF2B5EF4-FFF2-40B4-BE49-F238E27FC236}">
                  <a16:creationId xmlns:a16="http://schemas.microsoft.com/office/drawing/2014/main" id="{5B7D7681-7A92-134F-9C2E-90665877EDC9}"/>
                </a:ext>
              </a:extLst>
            </p:cNvPr>
            <p:cNvSpPr/>
            <p:nvPr/>
          </p:nvSpPr>
          <p:spPr>
            <a:xfrm>
              <a:off x="18841256" y="3655900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7" y="18100"/>
                  </a:moveTo>
                  <a:lnTo>
                    <a:pt x="21596" y="18099"/>
                  </a:lnTo>
                  <a:lnTo>
                    <a:pt x="20614" y="5335"/>
                  </a:lnTo>
                  <a:lnTo>
                    <a:pt x="20605" y="5337"/>
                  </a:lnTo>
                  <a:cubicBezTo>
                    <a:pt x="20573" y="5097"/>
                    <a:pt x="20376" y="4909"/>
                    <a:pt x="20127" y="4909"/>
                  </a:cubicBezTo>
                  <a:lnTo>
                    <a:pt x="16691" y="4909"/>
                  </a:lnTo>
                  <a:lnTo>
                    <a:pt x="16691" y="3927"/>
                  </a:lnTo>
                  <a:cubicBezTo>
                    <a:pt x="16691" y="1758"/>
                    <a:pt x="14932" y="0"/>
                    <a:pt x="12764" y="0"/>
                  </a:cubicBezTo>
                  <a:cubicBezTo>
                    <a:pt x="11300" y="0"/>
                    <a:pt x="10025" y="803"/>
                    <a:pt x="9350" y="1991"/>
                  </a:cubicBezTo>
                  <a:cubicBezTo>
                    <a:pt x="9705" y="2027"/>
                    <a:pt x="10048" y="2105"/>
                    <a:pt x="10377" y="2214"/>
                  </a:cubicBezTo>
                  <a:cubicBezTo>
                    <a:pt x="10911" y="1470"/>
                    <a:pt x="11778" y="982"/>
                    <a:pt x="12764" y="982"/>
                  </a:cubicBezTo>
                  <a:cubicBezTo>
                    <a:pt x="14390" y="982"/>
                    <a:pt x="15709" y="2301"/>
                    <a:pt x="15709" y="3927"/>
                  </a:cubicBezTo>
                  <a:lnTo>
                    <a:pt x="15709" y="4909"/>
                  </a:lnTo>
                  <a:lnTo>
                    <a:pt x="13337" y="4909"/>
                  </a:lnTo>
                  <a:cubicBezTo>
                    <a:pt x="13474" y="5221"/>
                    <a:pt x="13581" y="5549"/>
                    <a:pt x="13651" y="5891"/>
                  </a:cubicBezTo>
                  <a:lnTo>
                    <a:pt x="15709" y="5891"/>
                  </a:lnTo>
                  <a:lnTo>
                    <a:pt x="15709" y="6873"/>
                  </a:lnTo>
                  <a:lnTo>
                    <a:pt x="16204" y="6873"/>
                  </a:lnTo>
                  <a:cubicBezTo>
                    <a:pt x="16375" y="6873"/>
                    <a:pt x="16537" y="6905"/>
                    <a:pt x="16691" y="6961"/>
                  </a:cubicBezTo>
                  <a:lnTo>
                    <a:pt x="16691" y="5891"/>
                  </a:lnTo>
                  <a:lnTo>
                    <a:pt x="19674" y="5891"/>
                  </a:lnTo>
                  <a:lnTo>
                    <a:pt x="20429" y="15709"/>
                  </a:lnTo>
                  <a:lnTo>
                    <a:pt x="18247" y="15709"/>
                  </a:lnTo>
                  <a:lnTo>
                    <a:pt x="18323" y="16691"/>
                  </a:lnTo>
                  <a:lnTo>
                    <a:pt x="20504" y="16691"/>
                  </a:lnTo>
                  <a:lnTo>
                    <a:pt x="20580" y="17673"/>
                  </a:lnTo>
                  <a:lnTo>
                    <a:pt x="18398" y="17673"/>
                  </a:lnTo>
                  <a:lnTo>
                    <a:pt x="18474" y="18655"/>
                  </a:lnTo>
                  <a:lnTo>
                    <a:pt x="21109" y="18655"/>
                  </a:lnTo>
                  <a:cubicBezTo>
                    <a:pt x="21380" y="18655"/>
                    <a:pt x="21600" y="18435"/>
                    <a:pt x="21600" y="18164"/>
                  </a:cubicBezTo>
                  <a:cubicBezTo>
                    <a:pt x="21600" y="18141"/>
                    <a:pt x="21590" y="18122"/>
                    <a:pt x="21587" y="18100"/>
                  </a:cubicBezTo>
                  <a:moveTo>
                    <a:pt x="1020" y="20618"/>
                  </a:moveTo>
                  <a:lnTo>
                    <a:pt x="1096" y="19636"/>
                  </a:lnTo>
                  <a:lnTo>
                    <a:pt x="16577" y="19636"/>
                  </a:lnTo>
                  <a:lnTo>
                    <a:pt x="16653" y="20618"/>
                  </a:lnTo>
                  <a:cubicBezTo>
                    <a:pt x="16653" y="20618"/>
                    <a:pt x="1020" y="20618"/>
                    <a:pt x="1020" y="20618"/>
                  </a:cubicBezTo>
                  <a:close/>
                  <a:moveTo>
                    <a:pt x="1926" y="8836"/>
                  </a:moveTo>
                  <a:lnTo>
                    <a:pt x="4909" y="8836"/>
                  </a:lnTo>
                  <a:lnTo>
                    <a:pt x="4909" y="10936"/>
                  </a:lnTo>
                  <a:cubicBezTo>
                    <a:pt x="4617" y="11106"/>
                    <a:pt x="4418" y="11420"/>
                    <a:pt x="4418" y="11782"/>
                  </a:cubicBezTo>
                  <a:cubicBezTo>
                    <a:pt x="4418" y="12324"/>
                    <a:pt x="4858" y="12764"/>
                    <a:pt x="5400" y="12764"/>
                  </a:cubicBezTo>
                  <a:cubicBezTo>
                    <a:pt x="5942" y="12764"/>
                    <a:pt x="6382" y="12324"/>
                    <a:pt x="6382" y="11782"/>
                  </a:cubicBezTo>
                  <a:cubicBezTo>
                    <a:pt x="6382" y="11420"/>
                    <a:pt x="6183" y="11106"/>
                    <a:pt x="5891" y="10936"/>
                  </a:cubicBezTo>
                  <a:lnTo>
                    <a:pt x="5891" y="8836"/>
                  </a:lnTo>
                  <a:lnTo>
                    <a:pt x="11782" y="8836"/>
                  </a:lnTo>
                  <a:lnTo>
                    <a:pt x="11782" y="10936"/>
                  </a:lnTo>
                  <a:cubicBezTo>
                    <a:pt x="11489" y="11106"/>
                    <a:pt x="11291" y="11420"/>
                    <a:pt x="11291" y="11782"/>
                  </a:cubicBezTo>
                  <a:cubicBezTo>
                    <a:pt x="11291" y="12324"/>
                    <a:pt x="11731" y="12764"/>
                    <a:pt x="12273" y="12764"/>
                  </a:cubicBezTo>
                  <a:cubicBezTo>
                    <a:pt x="12815" y="12764"/>
                    <a:pt x="13255" y="12324"/>
                    <a:pt x="13255" y="11782"/>
                  </a:cubicBezTo>
                  <a:cubicBezTo>
                    <a:pt x="13255" y="11420"/>
                    <a:pt x="13056" y="11106"/>
                    <a:pt x="12764" y="10936"/>
                  </a:cubicBezTo>
                  <a:lnTo>
                    <a:pt x="12764" y="8836"/>
                  </a:lnTo>
                  <a:lnTo>
                    <a:pt x="15746" y="8836"/>
                  </a:lnTo>
                  <a:lnTo>
                    <a:pt x="16502" y="18655"/>
                  </a:lnTo>
                  <a:lnTo>
                    <a:pt x="1172" y="18655"/>
                  </a:lnTo>
                  <a:cubicBezTo>
                    <a:pt x="1172" y="18655"/>
                    <a:pt x="1926" y="8836"/>
                    <a:pt x="1926" y="8836"/>
                  </a:cubicBezTo>
                  <a:close/>
                  <a:moveTo>
                    <a:pt x="5891" y="6873"/>
                  </a:moveTo>
                  <a:cubicBezTo>
                    <a:pt x="5891" y="5246"/>
                    <a:pt x="7210" y="3927"/>
                    <a:pt x="8836" y="3927"/>
                  </a:cubicBezTo>
                  <a:cubicBezTo>
                    <a:pt x="10463" y="3927"/>
                    <a:pt x="11782" y="5246"/>
                    <a:pt x="11782" y="6873"/>
                  </a:cubicBezTo>
                  <a:lnTo>
                    <a:pt x="11782" y="7855"/>
                  </a:lnTo>
                  <a:lnTo>
                    <a:pt x="5891" y="7855"/>
                  </a:lnTo>
                  <a:cubicBezTo>
                    <a:pt x="5891" y="7855"/>
                    <a:pt x="5891" y="6873"/>
                    <a:pt x="5891" y="6873"/>
                  </a:cubicBezTo>
                  <a:close/>
                  <a:moveTo>
                    <a:pt x="17668" y="21044"/>
                  </a:moveTo>
                  <a:lnTo>
                    <a:pt x="16687" y="8281"/>
                  </a:lnTo>
                  <a:lnTo>
                    <a:pt x="16678" y="8282"/>
                  </a:lnTo>
                  <a:cubicBezTo>
                    <a:pt x="16646" y="8043"/>
                    <a:pt x="16448" y="7855"/>
                    <a:pt x="16200" y="7855"/>
                  </a:cubicBezTo>
                  <a:lnTo>
                    <a:pt x="12764" y="7855"/>
                  </a:lnTo>
                  <a:lnTo>
                    <a:pt x="12764" y="6873"/>
                  </a:lnTo>
                  <a:cubicBezTo>
                    <a:pt x="12764" y="4704"/>
                    <a:pt x="11005" y="2945"/>
                    <a:pt x="8836" y="2945"/>
                  </a:cubicBezTo>
                  <a:cubicBezTo>
                    <a:pt x="6668" y="2945"/>
                    <a:pt x="4909" y="4704"/>
                    <a:pt x="4909" y="6873"/>
                  </a:cubicBezTo>
                  <a:lnTo>
                    <a:pt x="4909" y="7855"/>
                  </a:lnTo>
                  <a:lnTo>
                    <a:pt x="1473" y="7855"/>
                  </a:lnTo>
                  <a:cubicBezTo>
                    <a:pt x="1224" y="7855"/>
                    <a:pt x="1027" y="8043"/>
                    <a:pt x="995" y="8282"/>
                  </a:cubicBezTo>
                  <a:lnTo>
                    <a:pt x="986" y="8281"/>
                  </a:lnTo>
                  <a:lnTo>
                    <a:pt x="4" y="21044"/>
                  </a:lnTo>
                  <a:lnTo>
                    <a:pt x="13" y="21045"/>
                  </a:lnTo>
                  <a:cubicBezTo>
                    <a:pt x="10" y="21067"/>
                    <a:pt x="0" y="21087"/>
                    <a:pt x="0" y="21109"/>
                  </a:cubicBezTo>
                  <a:cubicBezTo>
                    <a:pt x="0" y="21381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1"/>
                    <a:pt x="17673" y="21109"/>
                  </a:cubicBezTo>
                  <a:cubicBezTo>
                    <a:pt x="17673" y="21087"/>
                    <a:pt x="17663" y="21067"/>
                    <a:pt x="17660" y="21045"/>
                  </a:cubicBezTo>
                  <a:cubicBezTo>
                    <a:pt x="17660" y="21045"/>
                    <a:pt x="17668" y="21044"/>
                    <a:pt x="17668" y="2104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2" name="Shape 2817">
              <a:extLst>
                <a:ext uri="{FF2B5EF4-FFF2-40B4-BE49-F238E27FC236}">
                  <a16:creationId xmlns:a16="http://schemas.microsoft.com/office/drawing/2014/main" id="{4AD20519-C32A-5440-88D4-213121B46A63}"/>
                </a:ext>
              </a:extLst>
            </p:cNvPr>
            <p:cNvSpPr/>
            <p:nvPr/>
          </p:nvSpPr>
          <p:spPr>
            <a:xfrm>
              <a:off x="19922421" y="3708553"/>
              <a:ext cx="558805" cy="453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600"/>
                  </a:moveTo>
                  <a:lnTo>
                    <a:pt x="982" y="9600"/>
                  </a:lnTo>
                  <a:lnTo>
                    <a:pt x="982" y="8400"/>
                  </a:lnTo>
                  <a:lnTo>
                    <a:pt x="20618" y="8400"/>
                  </a:lnTo>
                  <a:cubicBezTo>
                    <a:pt x="20618" y="8400"/>
                    <a:pt x="20618" y="9600"/>
                    <a:pt x="20618" y="9600"/>
                  </a:cubicBezTo>
                  <a:close/>
                  <a:moveTo>
                    <a:pt x="19006" y="13200"/>
                  </a:moveTo>
                  <a:lnTo>
                    <a:pt x="15735" y="13200"/>
                  </a:lnTo>
                  <a:lnTo>
                    <a:pt x="16045" y="10800"/>
                  </a:lnTo>
                  <a:lnTo>
                    <a:pt x="19419" y="10800"/>
                  </a:lnTo>
                  <a:cubicBezTo>
                    <a:pt x="19419" y="10800"/>
                    <a:pt x="19006" y="13200"/>
                    <a:pt x="19006" y="13200"/>
                  </a:cubicBezTo>
                  <a:close/>
                  <a:moveTo>
                    <a:pt x="18386" y="16800"/>
                  </a:moveTo>
                  <a:lnTo>
                    <a:pt x="15270" y="16800"/>
                  </a:lnTo>
                  <a:lnTo>
                    <a:pt x="15580" y="14400"/>
                  </a:lnTo>
                  <a:lnTo>
                    <a:pt x="18799" y="14400"/>
                  </a:lnTo>
                  <a:cubicBezTo>
                    <a:pt x="18799" y="14400"/>
                    <a:pt x="18386" y="16800"/>
                    <a:pt x="18386" y="16800"/>
                  </a:cubicBezTo>
                  <a:close/>
                  <a:moveTo>
                    <a:pt x="17766" y="20400"/>
                  </a:moveTo>
                  <a:lnTo>
                    <a:pt x="14805" y="20400"/>
                  </a:lnTo>
                  <a:lnTo>
                    <a:pt x="15115" y="18000"/>
                  </a:lnTo>
                  <a:lnTo>
                    <a:pt x="18179" y="18000"/>
                  </a:lnTo>
                  <a:cubicBezTo>
                    <a:pt x="18179" y="18000"/>
                    <a:pt x="17766" y="20400"/>
                    <a:pt x="17766" y="20400"/>
                  </a:cubicBezTo>
                  <a:close/>
                  <a:moveTo>
                    <a:pt x="11291" y="13200"/>
                  </a:moveTo>
                  <a:lnTo>
                    <a:pt x="11291" y="10800"/>
                  </a:lnTo>
                  <a:lnTo>
                    <a:pt x="15063" y="10800"/>
                  </a:lnTo>
                  <a:lnTo>
                    <a:pt x="14753" y="13200"/>
                  </a:lnTo>
                  <a:cubicBezTo>
                    <a:pt x="14753" y="13200"/>
                    <a:pt x="11291" y="13200"/>
                    <a:pt x="11291" y="13200"/>
                  </a:cubicBezTo>
                  <a:close/>
                  <a:moveTo>
                    <a:pt x="14289" y="16800"/>
                  </a:moveTo>
                  <a:lnTo>
                    <a:pt x="11291" y="16800"/>
                  </a:lnTo>
                  <a:lnTo>
                    <a:pt x="11291" y="14400"/>
                  </a:lnTo>
                  <a:lnTo>
                    <a:pt x="14598" y="14400"/>
                  </a:lnTo>
                  <a:cubicBezTo>
                    <a:pt x="14598" y="14400"/>
                    <a:pt x="14289" y="16800"/>
                    <a:pt x="14289" y="16800"/>
                  </a:cubicBezTo>
                  <a:close/>
                  <a:moveTo>
                    <a:pt x="13823" y="20400"/>
                  </a:moveTo>
                  <a:lnTo>
                    <a:pt x="11291" y="20400"/>
                  </a:lnTo>
                  <a:lnTo>
                    <a:pt x="11291" y="18000"/>
                  </a:lnTo>
                  <a:lnTo>
                    <a:pt x="14133" y="18000"/>
                  </a:lnTo>
                  <a:cubicBezTo>
                    <a:pt x="14133" y="18000"/>
                    <a:pt x="13823" y="20400"/>
                    <a:pt x="13823" y="20400"/>
                  </a:cubicBezTo>
                  <a:close/>
                  <a:moveTo>
                    <a:pt x="10309" y="13200"/>
                  </a:moveTo>
                  <a:lnTo>
                    <a:pt x="6847" y="13200"/>
                  </a:lnTo>
                  <a:lnTo>
                    <a:pt x="6537" y="10800"/>
                  </a:lnTo>
                  <a:lnTo>
                    <a:pt x="10309" y="10800"/>
                  </a:lnTo>
                  <a:cubicBezTo>
                    <a:pt x="10309" y="10800"/>
                    <a:pt x="10309" y="13200"/>
                    <a:pt x="10309" y="13200"/>
                  </a:cubicBezTo>
                  <a:close/>
                  <a:moveTo>
                    <a:pt x="10309" y="16800"/>
                  </a:moveTo>
                  <a:lnTo>
                    <a:pt x="7311" y="16800"/>
                  </a:lnTo>
                  <a:lnTo>
                    <a:pt x="7002" y="14400"/>
                  </a:lnTo>
                  <a:lnTo>
                    <a:pt x="10309" y="14400"/>
                  </a:lnTo>
                  <a:cubicBezTo>
                    <a:pt x="10309" y="14400"/>
                    <a:pt x="10309" y="16800"/>
                    <a:pt x="10309" y="16800"/>
                  </a:cubicBezTo>
                  <a:close/>
                  <a:moveTo>
                    <a:pt x="10309" y="20400"/>
                  </a:moveTo>
                  <a:lnTo>
                    <a:pt x="7777" y="20400"/>
                  </a:lnTo>
                  <a:lnTo>
                    <a:pt x="7467" y="18000"/>
                  </a:lnTo>
                  <a:lnTo>
                    <a:pt x="10309" y="18000"/>
                  </a:lnTo>
                  <a:cubicBezTo>
                    <a:pt x="10309" y="18000"/>
                    <a:pt x="10309" y="20400"/>
                    <a:pt x="10309" y="20400"/>
                  </a:cubicBezTo>
                  <a:close/>
                  <a:moveTo>
                    <a:pt x="3834" y="20400"/>
                  </a:moveTo>
                  <a:lnTo>
                    <a:pt x="3421" y="18000"/>
                  </a:lnTo>
                  <a:lnTo>
                    <a:pt x="6485" y="18000"/>
                  </a:lnTo>
                  <a:lnTo>
                    <a:pt x="6795" y="20400"/>
                  </a:lnTo>
                  <a:cubicBezTo>
                    <a:pt x="6795" y="20400"/>
                    <a:pt x="3834" y="20400"/>
                    <a:pt x="3834" y="20400"/>
                  </a:cubicBezTo>
                  <a:close/>
                  <a:moveTo>
                    <a:pt x="2801" y="14400"/>
                  </a:moveTo>
                  <a:lnTo>
                    <a:pt x="6020" y="14400"/>
                  </a:lnTo>
                  <a:lnTo>
                    <a:pt x="6330" y="16800"/>
                  </a:lnTo>
                  <a:lnTo>
                    <a:pt x="3214" y="16800"/>
                  </a:lnTo>
                  <a:cubicBezTo>
                    <a:pt x="3214" y="16800"/>
                    <a:pt x="2801" y="14400"/>
                    <a:pt x="2801" y="14400"/>
                  </a:cubicBezTo>
                  <a:close/>
                  <a:moveTo>
                    <a:pt x="2181" y="10800"/>
                  </a:moveTo>
                  <a:lnTo>
                    <a:pt x="5555" y="10800"/>
                  </a:lnTo>
                  <a:lnTo>
                    <a:pt x="5865" y="13200"/>
                  </a:lnTo>
                  <a:lnTo>
                    <a:pt x="2594" y="13200"/>
                  </a:lnTo>
                  <a:cubicBezTo>
                    <a:pt x="2594" y="13200"/>
                    <a:pt x="2181" y="10800"/>
                    <a:pt x="2181" y="10800"/>
                  </a:cubicBezTo>
                  <a:close/>
                  <a:moveTo>
                    <a:pt x="10800" y="1320"/>
                  </a:moveTo>
                  <a:lnTo>
                    <a:pt x="17616" y="7200"/>
                  </a:lnTo>
                  <a:lnTo>
                    <a:pt x="3984" y="7200"/>
                  </a:lnTo>
                  <a:cubicBezTo>
                    <a:pt x="3984" y="7200"/>
                    <a:pt x="10800" y="1320"/>
                    <a:pt x="10800" y="1320"/>
                  </a:cubicBezTo>
                  <a:close/>
                  <a:moveTo>
                    <a:pt x="20618" y="7200"/>
                  </a:moveTo>
                  <a:lnTo>
                    <a:pt x="19284" y="7200"/>
                  </a:lnTo>
                  <a:lnTo>
                    <a:pt x="11157" y="188"/>
                  </a:lnTo>
                  <a:lnTo>
                    <a:pt x="11155" y="190"/>
                  </a:lnTo>
                  <a:cubicBezTo>
                    <a:pt x="11066" y="74"/>
                    <a:pt x="10941" y="0"/>
                    <a:pt x="10800" y="0"/>
                  </a:cubicBezTo>
                  <a:cubicBezTo>
                    <a:pt x="10659" y="0"/>
                    <a:pt x="10534" y="74"/>
                    <a:pt x="10445" y="190"/>
                  </a:cubicBezTo>
                  <a:lnTo>
                    <a:pt x="10443" y="188"/>
                  </a:lnTo>
                  <a:lnTo>
                    <a:pt x="2316" y="7200"/>
                  </a:lnTo>
                  <a:lnTo>
                    <a:pt x="982" y="7200"/>
                  </a:lnTo>
                  <a:cubicBezTo>
                    <a:pt x="439" y="7200"/>
                    <a:pt x="0" y="7738"/>
                    <a:pt x="0" y="8400"/>
                  </a:cubicBezTo>
                  <a:lnTo>
                    <a:pt x="0" y="9600"/>
                  </a:lnTo>
                  <a:cubicBezTo>
                    <a:pt x="0" y="10262"/>
                    <a:pt x="439" y="10800"/>
                    <a:pt x="982" y="10800"/>
                  </a:cubicBezTo>
                  <a:lnTo>
                    <a:pt x="1178" y="10800"/>
                  </a:lnTo>
                  <a:lnTo>
                    <a:pt x="2960" y="21145"/>
                  </a:lnTo>
                  <a:lnTo>
                    <a:pt x="2969" y="21143"/>
                  </a:lnTo>
                  <a:cubicBezTo>
                    <a:pt x="3023" y="2140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03"/>
                    <a:pt x="18631" y="21143"/>
                  </a:cubicBezTo>
                  <a:lnTo>
                    <a:pt x="18640" y="21145"/>
                  </a:lnTo>
                  <a:lnTo>
                    <a:pt x="20422" y="10800"/>
                  </a:lnTo>
                  <a:lnTo>
                    <a:pt x="20618" y="10800"/>
                  </a:lnTo>
                  <a:cubicBezTo>
                    <a:pt x="21160" y="10800"/>
                    <a:pt x="21600" y="10262"/>
                    <a:pt x="21600" y="9600"/>
                  </a:cubicBezTo>
                  <a:lnTo>
                    <a:pt x="21600" y="8400"/>
                  </a:lnTo>
                  <a:cubicBezTo>
                    <a:pt x="21600" y="7738"/>
                    <a:pt x="21160" y="7200"/>
                    <a:pt x="20618" y="7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3" name="Shape 2818">
              <a:extLst>
                <a:ext uri="{FF2B5EF4-FFF2-40B4-BE49-F238E27FC236}">
                  <a16:creationId xmlns:a16="http://schemas.microsoft.com/office/drawing/2014/main" id="{87BEF321-5282-EF43-A72C-7C4FA8BB85D5}"/>
                </a:ext>
              </a:extLst>
            </p:cNvPr>
            <p:cNvSpPr/>
            <p:nvPr/>
          </p:nvSpPr>
          <p:spPr>
            <a:xfrm>
              <a:off x="20987392" y="3680202"/>
              <a:ext cx="558805" cy="51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7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7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10453" y="7402"/>
                  </a:moveTo>
                  <a:cubicBezTo>
                    <a:pt x="10542" y="7500"/>
                    <a:pt x="10665" y="7560"/>
                    <a:pt x="10800" y="7560"/>
                  </a:cubicBezTo>
                  <a:cubicBezTo>
                    <a:pt x="10936" y="7560"/>
                    <a:pt x="11058" y="7500"/>
                    <a:pt x="11147" y="7402"/>
                  </a:cubicBezTo>
                  <a:lnTo>
                    <a:pt x="13111" y="5242"/>
                  </a:lnTo>
                  <a:cubicBezTo>
                    <a:pt x="13200" y="5144"/>
                    <a:pt x="13255" y="5009"/>
                    <a:pt x="13255" y="4860"/>
                  </a:cubicBezTo>
                  <a:cubicBezTo>
                    <a:pt x="13255" y="4562"/>
                    <a:pt x="13035" y="4320"/>
                    <a:pt x="12764" y="4320"/>
                  </a:cubicBezTo>
                  <a:cubicBezTo>
                    <a:pt x="12628" y="4320"/>
                    <a:pt x="12506" y="4381"/>
                    <a:pt x="12417" y="4478"/>
                  </a:cubicBezTo>
                  <a:lnTo>
                    <a:pt x="11291" y="57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5716"/>
                  </a:lnTo>
                  <a:lnTo>
                    <a:pt x="9183" y="4478"/>
                  </a:lnTo>
                  <a:cubicBezTo>
                    <a:pt x="9095" y="4381"/>
                    <a:pt x="8972" y="4320"/>
                    <a:pt x="8836" y="4320"/>
                  </a:cubicBezTo>
                  <a:cubicBezTo>
                    <a:pt x="8565" y="4320"/>
                    <a:pt x="8345" y="4562"/>
                    <a:pt x="8345" y="4860"/>
                  </a:cubicBezTo>
                  <a:cubicBezTo>
                    <a:pt x="8345" y="5009"/>
                    <a:pt x="8400" y="5144"/>
                    <a:pt x="8489" y="5242"/>
                  </a:cubicBezTo>
                  <a:cubicBezTo>
                    <a:pt x="8489" y="5242"/>
                    <a:pt x="10453" y="7402"/>
                    <a:pt x="10453" y="740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4" name="Shape 2819">
              <a:extLst>
                <a:ext uri="{FF2B5EF4-FFF2-40B4-BE49-F238E27FC236}">
                  <a16:creationId xmlns:a16="http://schemas.microsoft.com/office/drawing/2014/main" id="{A8FB0CE7-C7A2-8648-ABB4-38CB45DF5508}"/>
                </a:ext>
              </a:extLst>
            </p:cNvPr>
            <p:cNvSpPr/>
            <p:nvPr/>
          </p:nvSpPr>
          <p:spPr>
            <a:xfrm>
              <a:off x="22052360" y="3680202"/>
              <a:ext cx="558805" cy="510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7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7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8836" y="3240"/>
                  </a:moveTo>
                  <a:cubicBezTo>
                    <a:pt x="8972" y="3240"/>
                    <a:pt x="9095" y="3179"/>
                    <a:pt x="9183" y="3082"/>
                  </a:cubicBezTo>
                  <a:lnTo>
                    <a:pt x="10309" y="1844"/>
                  </a:lnTo>
                  <a:lnTo>
                    <a:pt x="10309" y="7020"/>
                  </a:lnTo>
                  <a:cubicBezTo>
                    <a:pt x="10309" y="7318"/>
                    <a:pt x="10529" y="7560"/>
                    <a:pt x="10800" y="7560"/>
                  </a:cubicBezTo>
                  <a:cubicBezTo>
                    <a:pt x="11071" y="7560"/>
                    <a:pt x="11291" y="7318"/>
                    <a:pt x="11291" y="7020"/>
                  </a:cubicBezTo>
                  <a:lnTo>
                    <a:pt x="11291" y="1844"/>
                  </a:lnTo>
                  <a:lnTo>
                    <a:pt x="12417" y="3082"/>
                  </a:lnTo>
                  <a:cubicBezTo>
                    <a:pt x="12505" y="3179"/>
                    <a:pt x="12628" y="3240"/>
                    <a:pt x="12764" y="3240"/>
                  </a:cubicBezTo>
                  <a:cubicBezTo>
                    <a:pt x="13035" y="3240"/>
                    <a:pt x="13255" y="2998"/>
                    <a:pt x="13255" y="2700"/>
                  </a:cubicBezTo>
                  <a:cubicBezTo>
                    <a:pt x="13255" y="2551"/>
                    <a:pt x="13199" y="2416"/>
                    <a:pt x="13111" y="231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0"/>
                    <a:pt x="10453" y="158"/>
                  </a:cubicBezTo>
                  <a:lnTo>
                    <a:pt x="8489" y="2318"/>
                  </a:lnTo>
                  <a:cubicBezTo>
                    <a:pt x="8400" y="2416"/>
                    <a:pt x="8345" y="2551"/>
                    <a:pt x="8345" y="2700"/>
                  </a:cubicBezTo>
                  <a:cubicBezTo>
                    <a:pt x="8345" y="2998"/>
                    <a:pt x="8565" y="3240"/>
                    <a:pt x="8836" y="324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5" name="Shape 2820">
              <a:extLst>
                <a:ext uri="{FF2B5EF4-FFF2-40B4-BE49-F238E27FC236}">
                  <a16:creationId xmlns:a16="http://schemas.microsoft.com/office/drawing/2014/main" id="{5413F003-D118-5A47-A2C7-73E706CAE8EC}"/>
                </a:ext>
              </a:extLst>
            </p:cNvPr>
            <p:cNvSpPr/>
            <p:nvPr/>
          </p:nvSpPr>
          <p:spPr>
            <a:xfrm>
              <a:off x="12455489" y="4749497"/>
              <a:ext cx="558805" cy="50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6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6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7507" y="3082"/>
                  </a:moveTo>
                  <a:lnTo>
                    <a:pt x="7507" y="3082"/>
                  </a:lnTo>
                  <a:lnTo>
                    <a:pt x="9471" y="5242"/>
                  </a:lnTo>
                  <a:cubicBezTo>
                    <a:pt x="9560" y="5340"/>
                    <a:pt x="9683" y="5400"/>
                    <a:pt x="9818" y="5400"/>
                  </a:cubicBezTo>
                  <a:cubicBezTo>
                    <a:pt x="10089" y="5400"/>
                    <a:pt x="10309" y="5158"/>
                    <a:pt x="10309" y="4860"/>
                  </a:cubicBezTo>
                  <a:cubicBezTo>
                    <a:pt x="10309" y="4712"/>
                    <a:pt x="10254" y="4577"/>
                    <a:pt x="10165" y="4478"/>
                  </a:cubicBezTo>
                  <a:lnTo>
                    <a:pt x="9040" y="3240"/>
                  </a:lnTo>
                  <a:lnTo>
                    <a:pt x="13745" y="3240"/>
                  </a:lnTo>
                  <a:lnTo>
                    <a:pt x="13745" y="3240"/>
                  </a:lnTo>
                  <a:cubicBezTo>
                    <a:pt x="14016" y="3240"/>
                    <a:pt x="14236" y="2998"/>
                    <a:pt x="14236" y="2700"/>
                  </a:cubicBezTo>
                  <a:cubicBezTo>
                    <a:pt x="14236" y="2402"/>
                    <a:pt x="14016" y="2160"/>
                    <a:pt x="13745" y="2160"/>
                  </a:cubicBezTo>
                  <a:lnTo>
                    <a:pt x="9040" y="2160"/>
                  </a:lnTo>
                  <a:lnTo>
                    <a:pt x="10165" y="922"/>
                  </a:lnTo>
                  <a:cubicBezTo>
                    <a:pt x="10254" y="824"/>
                    <a:pt x="10309" y="689"/>
                    <a:pt x="10309" y="540"/>
                  </a:cubicBezTo>
                  <a:cubicBezTo>
                    <a:pt x="10309" y="242"/>
                    <a:pt x="10089" y="0"/>
                    <a:pt x="9818" y="0"/>
                  </a:cubicBezTo>
                  <a:cubicBezTo>
                    <a:pt x="9683" y="0"/>
                    <a:pt x="9560" y="61"/>
                    <a:pt x="9471" y="158"/>
                  </a:cubicBezTo>
                  <a:lnTo>
                    <a:pt x="7507" y="2318"/>
                  </a:lnTo>
                  <a:lnTo>
                    <a:pt x="7507" y="2318"/>
                  </a:lnTo>
                  <a:cubicBezTo>
                    <a:pt x="7419" y="2417"/>
                    <a:pt x="7364" y="2552"/>
                    <a:pt x="7364" y="2700"/>
                  </a:cubicBezTo>
                  <a:cubicBezTo>
                    <a:pt x="7364" y="2849"/>
                    <a:pt x="7419" y="2984"/>
                    <a:pt x="7507" y="30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6" name="Shape 2821">
              <a:extLst>
                <a:ext uri="{FF2B5EF4-FFF2-40B4-BE49-F238E27FC236}">
                  <a16:creationId xmlns:a16="http://schemas.microsoft.com/office/drawing/2014/main" id="{6B5B1A4D-88A1-1743-8FB0-82ABE7416F56}"/>
                </a:ext>
              </a:extLst>
            </p:cNvPr>
            <p:cNvSpPr/>
            <p:nvPr/>
          </p:nvSpPr>
          <p:spPr>
            <a:xfrm>
              <a:off x="13520459" y="4749497"/>
              <a:ext cx="558805" cy="50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6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6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7855" y="3240"/>
                  </a:moveTo>
                  <a:lnTo>
                    <a:pt x="7855" y="3240"/>
                  </a:lnTo>
                  <a:lnTo>
                    <a:pt x="12560" y="3240"/>
                  </a:lnTo>
                  <a:lnTo>
                    <a:pt x="11435" y="4478"/>
                  </a:lnTo>
                  <a:cubicBezTo>
                    <a:pt x="11346" y="4577"/>
                    <a:pt x="11291" y="4712"/>
                    <a:pt x="11291" y="4860"/>
                  </a:cubicBezTo>
                  <a:cubicBezTo>
                    <a:pt x="11291" y="5158"/>
                    <a:pt x="11511" y="5400"/>
                    <a:pt x="11782" y="5400"/>
                  </a:cubicBezTo>
                  <a:cubicBezTo>
                    <a:pt x="11917" y="5400"/>
                    <a:pt x="12040" y="5340"/>
                    <a:pt x="12129" y="5242"/>
                  </a:cubicBezTo>
                  <a:lnTo>
                    <a:pt x="14093" y="3082"/>
                  </a:lnTo>
                  <a:cubicBezTo>
                    <a:pt x="14181" y="2984"/>
                    <a:pt x="14236" y="2849"/>
                    <a:pt x="14236" y="2700"/>
                  </a:cubicBezTo>
                  <a:cubicBezTo>
                    <a:pt x="14236" y="2552"/>
                    <a:pt x="14181" y="2417"/>
                    <a:pt x="14093" y="2318"/>
                  </a:cubicBezTo>
                  <a:lnTo>
                    <a:pt x="12129" y="158"/>
                  </a:lnTo>
                  <a:cubicBezTo>
                    <a:pt x="12040" y="61"/>
                    <a:pt x="11917" y="0"/>
                    <a:pt x="11782" y="0"/>
                  </a:cubicBezTo>
                  <a:cubicBezTo>
                    <a:pt x="11511" y="0"/>
                    <a:pt x="11291" y="242"/>
                    <a:pt x="11291" y="540"/>
                  </a:cubicBezTo>
                  <a:cubicBezTo>
                    <a:pt x="11291" y="689"/>
                    <a:pt x="11346" y="824"/>
                    <a:pt x="11435" y="922"/>
                  </a:cubicBezTo>
                  <a:lnTo>
                    <a:pt x="12560" y="2160"/>
                  </a:lnTo>
                  <a:lnTo>
                    <a:pt x="7855" y="2160"/>
                  </a:lnTo>
                  <a:cubicBezTo>
                    <a:pt x="7584" y="2160"/>
                    <a:pt x="7364" y="2402"/>
                    <a:pt x="7364" y="2700"/>
                  </a:cubicBezTo>
                  <a:cubicBezTo>
                    <a:pt x="7364" y="2998"/>
                    <a:pt x="7584" y="3240"/>
                    <a:pt x="7855" y="324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7" name="Shape 2822">
              <a:extLst>
                <a:ext uri="{FF2B5EF4-FFF2-40B4-BE49-F238E27FC236}">
                  <a16:creationId xmlns:a16="http://schemas.microsoft.com/office/drawing/2014/main" id="{91D0AF34-9BAF-3944-9267-D8768DAFAAE2}"/>
                </a:ext>
              </a:extLst>
            </p:cNvPr>
            <p:cNvSpPr/>
            <p:nvPr/>
          </p:nvSpPr>
          <p:spPr>
            <a:xfrm>
              <a:off x="14589478" y="4749497"/>
              <a:ext cx="558805" cy="50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800"/>
                  </a:moveTo>
                  <a:lnTo>
                    <a:pt x="982" y="10800"/>
                  </a:lnTo>
                  <a:lnTo>
                    <a:pt x="982" y="9720"/>
                  </a:lnTo>
                  <a:lnTo>
                    <a:pt x="20618" y="9720"/>
                  </a:lnTo>
                  <a:cubicBezTo>
                    <a:pt x="20618" y="9720"/>
                    <a:pt x="20618" y="10800"/>
                    <a:pt x="20618" y="10800"/>
                  </a:cubicBezTo>
                  <a:close/>
                  <a:moveTo>
                    <a:pt x="19006" y="14040"/>
                  </a:moveTo>
                  <a:lnTo>
                    <a:pt x="15735" y="14040"/>
                  </a:lnTo>
                  <a:lnTo>
                    <a:pt x="16045" y="11880"/>
                  </a:lnTo>
                  <a:lnTo>
                    <a:pt x="19419" y="11880"/>
                  </a:lnTo>
                  <a:cubicBezTo>
                    <a:pt x="19419" y="11880"/>
                    <a:pt x="19006" y="14040"/>
                    <a:pt x="19006" y="14040"/>
                  </a:cubicBezTo>
                  <a:close/>
                  <a:moveTo>
                    <a:pt x="18386" y="17280"/>
                  </a:moveTo>
                  <a:lnTo>
                    <a:pt x="15270" y="17280"/>
                  </a:lnTo>
                  <a:lnTo>
                    <a:pt x="15580" y="15120"/>
                  </a:lnTo>
                  <a:lnTo>
                    <a:pt x="18799" y="15120"/>
                  </a:lnTo>
                  <a:cubicBezTo>
                    <a:pt x="18799" y="15120"/>
                    <a:pt x="18386" y="17280"/>
                    <a:pt x="18386" y="17280"/>
                  </a:cubicBezTo>
                  <a:close/>
                  <a:moveTo>
                    <a:pt x="17766" y="20520"/>
                  </a:moveTo>
                  <a:lnTo>
                    <a:pt x="14805" y="20520"/>
                  </a:lnTo>
                  <a:lnTo>
                    <a:pt x="15115" y="18360"/>
                  </a:lnTo>
                  <a:lnTo>
                    <a:pt x="18179" y="18360"/>
                  </a:lnTo>
                  <a:cubicBezTo>
                    <a:pt x="18179" y="18360"/>
                    <a:pt x="17766" y="20520"/>
                    <a:pt x="17766" y="20520"/>
                  </a:cubicBezTo>
                  <a:close/>
                  <a:moveTo>
                    <a:pt x="11291" y="14040"/>
                  </a:moveTo>
                  <a:lnTo>
                    <a:pt x="11291" y="11880"/>
                  </a:lnTo>
                  <a:lnTo>
                    <a:pt x="15063" y="11880"/>
                  </a:lnTo>
                  <a:lnTo>
                    <a:pt x="14753" y="14040"/>
                  </a:lnTo>
                  <a:cubicBezTo>
                    <a:pt x="14753" y="14040"/>
                    <a:pt x="11291" y="14040"/>
                    <a:pt x="11291" y="14040"/>
                  </a:cubicBezTo>
                  <a:close/>
                  <a:moveTo>
                    <a:pt x="14288" y="17280"/>
                  </a:moveTo>
                  <a:lnTo>
                    <a:pt x="11291" y="17280"/>
                  </a:lnTo>
                  <a:lnTo>
                    <a:pt x="11291" y="15120"/>
                  </a:lnTo>
                  <a:lnTo>
                    <a:pt x="14598" y="15120"/>
                  </a:lnTo>
                  <a:cubicBezTo>
                    <a:pt x="14598" y="15120"/>
                    <a:pt x="14288" y="17280"/>
                    <a:pt x="14288" y="17280"/>
                  </a:cubicBezTo>
                  <a:close/>
                  <a:moveTo>
                    <a:pt x="13823" y="20520"/>
                  </a:moveTo>
                  <a:lnTo>
                    <a:pt x="11291" y="20520"/>
                  </a:lnTo>
                  <a:lnTo>
                    <a:pt x="11291" y="18360"/>
                  </a:lnTo>
                  <a:lnTo>
                    <a:pt x="14133" y="18360"/>
                  </a:lnTo>
                  <a:cubicBezTo>
                    <a:pt x="14133" y="18360"/>
                    <a:pt x="13823" y="20520"/>
                    <a:pt x="13823" y="20520"/>
                  </a:cubicBezTo>
                  <a:close/>
                  <a:moveTo>
                    <a:pt x="10309" y="14040"/>
                  </a:moveTo>
                  <a:lnTo>
                    <a:pt x="6847" y="14040"/>
                  </a:lnTo>
                  <a:lnTo>
                    <a:pt x="6537" y="11880"/>
                  </a:lnTo>
                  <a:lnTo>
                    <a:pt x="10309" y="11880"/>
                  </a:lnTo>
                  <a:cubicBezTo>
                    <a:pt x="10309" y="11880"/>
                    <a:pt x="10309" y="14040"/>
                    <a:pt x="10309" y="14040"/>
                  </a:cubicBezTo>
                  <a:close/>
                  <a:moveTo>
                    <a:pt x="10309" y="17280"/>
                  </a:moveTo>
                  <a:lnTo>
                    <a:pt x="7312" y="17280"/>
                  </a:lnTo>
                  <a:lnTo>
                    <a:pt x="7002" y="15120"/>
                  </a:lnTo>
                  <a:lnTo>
                    <a:pt x="10309" y="15120"/>
                  </a:lnTo>
                  <a:cubicBezTo>
                    <a:pt x="10309" y="15120"/>
                    <a:pt x="10309" y="17280"/>
                    <a:pt x="10309" y="17280"/>
                  </a:cubicBezTo>
                  <a:close/>
                  <a:moveTo>
                    <a:pt x="10309" y="20520"/>
                  </a:moveTo>
                  <a:lnTo>
                    <a:pt x="7777" y="20520"/>
                  </a:lnTo>
                  <a:lnTo>
                    <a:pt x="7467" y="18360"/>
                  </a:lnTo>
                  <a:lnTo>
                    <a:pt x="10309" y="18360"/>
                  </a:lnTo>
                  <a:cubicBezTo>
                    <a:pt x="10309" y="18360"/>
                    <a:pt x="10309" y="20520"/>
                    <a:pt x="10309" y="20520"/>
                  </a:cubicBezTo>
                  <a:close/>
                  <a:moveTo>
                    <a:pt x="3834" y="20520"/>
                  </a:moveTo>
                  <a:lnTo>
                    <a:pt x="3421" y="18360"/>
                  </a:lnTo>
                  <a:lnTo>
                    <a:pt x="6485" y="18360"/>
                  </a:lnTo>
                  <a:lnTo>
                    <a:pt x="6795" y="20520"/>
                  </a:lnTo>
                  <a:cubicBezTo>
                    <a:pt x="6795" y="20520"/>
                    <a:pt x="3834" y="20520"/>
                    <a:pt x="3834" y="20520"/>
                  </a:cubicBezTo>
                  <a:close/>
                  <a:moveTo>
                    <a:pt x="2801" y="15120"/>
                  </a:moveTo>
                  <a:lnTo>
                    <a:pt x="6020" y="15120"/>
                  </a:lnTo>
                  <a:lnTo>
                    <a:pt x="6330" y="17280"/>
                  </a:lnTo>
                  <a:lnTo>
                    <a:pt x="3214" y="17280"/>
                  </a:lnTo>
                  <a:cubicBezTo>
                    <a:pt x="3214" y="17280"/>
                    <a:pt x="2801" y="15120"/>
                    <a:pt x="2801" y="15120"/>
                  </a:cubicBezTo>
                  <a:close/>
                  <a:moveTo>
                    <a:pt x="2181" y="11880"/>
                  </a:moveTo>
                  <a:lnTo>
                    <a:pt x="5555" y="11880"/>
                  </a:lnTo>
                  <a:lnTo>
                    <a:pt x="5865" y="14040"/>
                  </a:lnTo>
                  <a:lnTo>
                    <a:pt x="2594" y="14040"/>
                  </a:lnTo>
                  <a:cubicBezTo>
                    <a:pt x="2594" y="14040"/>
                    <a:pt x="2181" y="11880"/>
                    <a:pt x="2181" y="11880"/>
                  </a:cubicBezTo>
                  <a:close/>
                  <a:moveTo>
                    <a:pt x="20618" y="8640"/>
                  </a:moveTo>
                  <a:lnTo>
                    <a:pt x="982" y="8640"/>
                  </a:lnTo>
                  <a:cubicBezTo>
                    <a:pt x="440" y="8640"/>
                    <a:pt x="0" y="9124"/>
                    <a:pt x="0" y="9720"/>
                  </a:cubicBezTo>
                  <a:lnTo>
                    <a:pt x="0" y="10800"/>
                  </a:lnTo>
                  <a:cubicBezTo>
                    <a:pt x="0" y="11396"/>
                    <a:pt x="440" y="11880"/>
                    <a:pt x="982" y="11880"/>
                  </a:cubicBezTo>
                  <a:lnTo>
                    <a:pt x="1178" y="11880"/>
                  </a:lnTo>
                  <a:lnTo>
                    <a:pt x="2960" y="21191"/>
                  </a:lnTo>
                  <a:lnTo>
                    <a:pt x="2969" y="21189"/>
                  </a:lnTo>
                  <a:cubicBezTo>
                    <a:pt x="3023" y="21423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423"/>
                    <a:pt x="18631" y="21189"/>
                  </a:cubicBezTo>
                  <a:lnTo>
                    <a:pt x="18640" y="21191"/>
                  </a:lnTo>
                  <a:lnTo>
                    <a:pt x="20422" y="11880"/>
                  </a:lnTo>
                  <a:lnTo>
                    <a:pt x="20618" y="11880"/>
                  </a:lnTo>
                  <a:cubicBezTo>
                    <a:pt x="21160" y="11880"/>
                    <a:pt x="21600" y="11396"/>
                    <a:pt x="21600" y="10800"/>
                  </a:cubicBezTo>
                  <a:lnTo>
                    <a:pt x="21600" y="9720"/>
                  </a:lnTo>
                  <a:cubicBezTo>
                    <a:pt x="21600" y="9124"/>
                    <a:pt x="21160" y="8640"/>
                    <a:pt x="20618" y="8640"/>
                  </a:cubicBezTo>
                  <a:moveTo>
                    <a:pt x="8345" y="3780"/>
                  </a:moveTo>
                  <a:lnTo>
                    <a:pt x="10309" y="3780"/>
                  </a:lnTo>
                  <a:lnTo>
                    <a:pt x="10309" y="5940"/>
                  </a:lnTo>
                  <a:cubicBezTo>
                    <a:pt x="10309" y="6238"/>
                    <a:pt x="10529" y="6480"/>
                    <a:pt x="10800" y="6480"/>
                  </a:cubicBezTo>
                  <a:cubicBezTo>
                    <a:pt x="11071" y="6480"/>
                    <a:pt x="11291" y="6238"/>
                    <a:pt x="11291" y="5940"/>
                  </a:cubicBezTo>
                  <a:lnTo>
                    <a:pt x="11291" y="3780"/>
                  </a:lnTo>
                  <a:lnTo>
                    <a:pt x="13255" y="3780"/>
                  </a:lnTo>
                  <a:cubicBezTo>
                    <a:pt x="13525" y="3780"/>
                    <a:pt x="13745" y="3538"/>
                    <a:pt x="13745" y="3240"/>
                  </a:cubicBezTo>
                  <a:cubicBezTo>
                    <a:pt x="13745" y="2942"/>
                    <a:pt x="13525" y="2700"/>
                    <a:pt x="13255" y="2700"/>
                  </a:cubicBezTo>
                  <a:lnTo>
                    <a:pt x="11291" y="2700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2700"/>
                  </a:lnTo>
                  <a:lnTo>
                    <a:pt x="8345" y="2700"/>
                  </a:lnTo>
                  <a:cubicBezTo>
                    <a:pt x="8075" y="2700"/>
                    <a:pt x="7855" y="2942"/>
                    <a:pt x="7855" y="3240"/>
                  </a:cubicBezTo>
                  <a:cubicBezTo>
                    <a:pt x="7855" y="3538"/>
                    <a:pt x="8075" y="3780"/>
                    <a:pt x="8345" y="378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8" name="Shape 2823">
              <a:extLst>
                <a:ext uri="{FF2B5EF4-FFF2-40B4-BE49-F238E27FC236}">
                  <a16:creationId xmlns:a16="http://schemas.microsoft.com/office/drawing/2014/main" id="{936AE9D3-F402-024C-90B7-A41843BF3D3F}"/>
                </a:ext>
              </a:extLst>
            </p:cNvPr>
            <p:cNvSpPr/>
            <p:nvPr/>
          </p:nvSpPr>
          <p:spPr>
            <a:xfrm>
              <a:off x="15654446" y="4785949"/>
              <a:ext cx="558805" cy="4455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9257"/>
                  </a:moveTo>
                  <a:lnTo>
                    <a:pt x="982" y="9257"/>
                  </a:lnTo>
                  <a:lnTo>
                    <a:pt x="982" y="8023"/>
                  </a:lnTo>
                  <a:lnTo>
                    <a:pt x="20618" y="8023"/>
                  </a:lnTo>
                  <a:cubicBezTo>
                    <a:pt x="20618" y="8023"/>
                    <a:pt x="20618" y="9257"/>
                    <a:pt x="20618" y="9257"/>
                  </a:cubicBezTo>
                  <a:close/>
                  <a:moveTo>
                    <a:pt x="19006" y="12960"/>
                  </a:moveTo>
                  <a:lnTo>
                    <a:pt x="15735" y="12960"/>
                  </a:lnTo>
                  <a:lnTo>
                    <a:pt x="16045" y="10491"/>
                  </a:lnTo>
                  <a:lnTo>
                    <a:pt x="19419" y="10491"/>
                  </a:lnTo>
                  <a:cubicBezTo>
                    <a:pt x="19419" y="10491"/>
                    <a:pt x="19006" y="12960"/>
                    <a:pt x="19006" y="12960"/>
                  </a:cubicBezTo>
                  <a:close/>
                  <a:moveTo>
                    <a:pt x="18386" y="16663"/>
                  </a:moveTo>
                  <a:lnTo>
                    <a:pt x="15270" y="16663"/>
                  </a:lnTo>
                  <a:lnTo>
                    <a:pt x="15580" y="14194"/>
                  </a:lnTo>
                  <a:lnTo>
                    <a:pt x="18799" y="14194"/>
                  </a:lnTo>
                  <a:cubicBezTo>
                    <a:pt x="18799" y="14194"/>
                    <a:pt x="18386" y="16663"/>
                    <a:pt x="18386" y="16663"/>
                  </a:cubicBezTo>
                  <a:close/>
                  <a:moveTo>
                    <a:pt x="17765" y="20366"/>
                  </a:moveTo>
                  <a:lnTo>
                    <a:pt x="14805" y="20366"/>
                  </a:lnTo>
                  <a:lnTo>
                    <a:pt x="15115" y="17897"/>
                  </a:lnTo>
                  <a:lnTo>
                    <a:pt x="18179" y="17897"/>
                  </a:lnTo>
                  <a:cubicBezTo>
                    <a:pt x="18179" y="17897"/>
                    <a:pt x="17765" y="20366"/>
                    <a:pt x="17765" y="20366"/>
                  </a:cubicBezTo>
                  <a:close/>
                  <a:moveTo>
                    <a:pt x="11291" y="12960"/>
                  </a:moveTo>
                  <a:lnTo>
                    <a:pt x="11291" y="10491"/>
                  </a:lnTo>
                  <a:lnTo>
                    <a:pt x="15063" y="10491"/>
                  </a:lnTo>
                  <a:lnTo>
                    <a:pt x="14753" y="12960"/>
                  </a:lnTo>
                  <a:cubicBezTo>
                    <a:pt x="14753" y="12960"/>
                    <a:pt x="11291" y="12960"/>
                    <a:pt x="11291" y="12960"/>
                  </a:cubicBezTo>
                  <a:close/>
                  <a:moveTo>
                    <a:pt x="14288" y="16663"/>
                  </a:moveTo>
                  <a:lnTo>
                    <a:pt x="11291" y="16663"/>
                  </a:lnTo>
                  <a:lnTo>
                    <a:pt x="11291" y="14194"/>
                  </a:lnTo>
                  <a:lnTo>
                    <a:pt x="14598" y="14194"/>
                  </a:lnTo>
                  <a:cubicBezTo>
                    <a:pt x="14598" y="14194"/>
                    <a:pt x="14288" y="16663"/>
                    <a:pt x="14288" y="16663"/>
                  </a:cubicBezTo>
                  <a:close/>
                  <a:moveTo>
                    <a:pt x="13823" y="20366"/>
                  </a:moveTo>
                  <a:lnTo>
                    <a:pt x="11291" y="20366"/>
                  </a:lnTo>
                  <a:lnTo>
                    <a:pt x="11291" y="17897"/>
                  </a:lnTo>
                  <a:lnTo>
                    <a:pt x="14133" y="17897"/>
                  </a:lnTo>
                  <a:cubicBezTo>
                    <a:pt x="14133" y="17897"/>
                    <a:pt x="13823" y="20366"/>
                    <a:pt x="13823" y="20366"/>
                  </a:cubicBezTo>
                  <a:close/>
                  <a:moveTo>
                    <a:pt x="10309" y="12960"/>
                  </a:moveTo>
                  <a:lnTo>
                    <a:pt x="6847" y="12960"/>
                  </a:lnTo>
                  <a:lnTo>
                    <a:pt x="6537" y="10491"/>
                  </a:lnTo>
                  <a:lnTo>
                    <a:pt x="10309" y="10491"/>
                  </a:lnTo>
                  <a:cubicBezTo>
                    <a:pt x="10309" y="10491"/>
                    <a:pt x="10309" y="12960"/>
                    <a:pt x="10309" y="12960"/>
                  </a:cubicBezTo>
                  <a:close/>
                  <a:moveTo>
                    <a:pt x="10309" y="16663"/>
                  </a:moveTo>
                  <a:lnTo>
                    <a:pt x="7312" y="16663"/>
                  </a:lnTo>
                  <a:lnTo>
                    <a:pt x="7002" y="14194"/>
                  </a:lnTo>
                  <a:lnTo>
                    <a:pt x="10309" y="14194"/>
                  </a:lnTo>
                  <a:cubicBezTo>
                    <a:pt x="10309" y="14194"/>
                    <a:pt x="10309" y="16663"/>
                    <a:pt x="10309" y="16663"/>
                  </a:cubicBezTo>
                  <a:close/>
                  <a:moveTo>
                    <a:pt x="10309" y="20366"/>
                  </a:moveTo>
                  <a:lnTo>
                    <a:pt x="7777" y="20366"/>
                  </a:lnTo>
                  <a:lnTo>
                    <a:pt x="7467" y="17897"/>
                  </a:lnTo>
                  <a:lnTo>
                    <a:pt x="10309" y="17897"/>
                  </a:lnTo>
                  <a:cubicBezTo>
                    <a:pt x="10309" y="17897"/>
                    <a:pt x="10309" y="20366"/>
                    <a:pt x="10309" y="20366"/>
                  </a:cubicBezTo>
                  <a:close/>
                  <a:moveTo>
                    <a:pt x="3834" y="20366"/>
                  </a:moveTo>
                  <a:lnTo>
                    <a:pt x="3421" y="17897"/>
                  </a:lnTo>
                  <a:lnTo>
                    <a:pt x="6485" y="17897"/>
                  </a:lnTo>
                  <a:lnTo>
                    <a:pt x="6795" y="20366"/>
                  </a:lnTo>
                  <a:cubicBezTo>
                    <a:pt x="6795" y="20366"/>
                    <a:pt x="3834" y="20366"/>
                    <a:pt x="3834" y="20366"/>
                  </a:cubicBezTo>
                  <a:close/>
                  <a:moveTo>
                    <a:pt x="2801" y="14194"/>
                  </a:moveTo>
                  <a:lnTo>
                    <a:pt x="6020" y="14194"/>
                  </a:lnTo>
                  <a:lnTo>
                    <a:pt x="6330" y="16663"/>
                  </a:lnTo>
                  <a:lnTo>
                    <a:pt x="3214" y="16663"/>
                  </a:lnTo>
                  <a:cubicBezTo>
                    <a:pt x="3214" y="16663"/>
                    <a:pt x="2801" y="14194"/>
                    <a:pt x="2801" y="14194"/>
                  </a:cubicBezTo>
                  <a:close/>
                  <a:moveTo>
                    <a:pt x="2181" y="10491"/>
                  </a:moveTo>
                  <a:lnTo>
                    <a:pt x="5555" y="10491"/>
                  </a:lnTo>
                  <a:lnTo>
                    <a:pt x="5865" y="12960"/>
                  </a:lnTo>
                  <a:lnTo>
                    <a:pt x="2594" y="12960"/>
                  </a:lnTo>
                  <a:cubicBezTo>
                    <a:pt x="2594" y="12960"/>
                    <a:pt x="2181" y="10491"/>
                    <a:pt x="2181" y="10491"/>
                  </a:cubicBezTo>
                  <a:close/>
                  <a:moveTo>
                    <a:pt x="20618" y="6789"/>
                  </a:moveTo>
                  <a:lnTo>
                    <a:pt x="982" y="6789"/>
                  </a:lnTo>
                  <a:cubicBezTo>
                    <a:pt x="440" y="6789"/>
                    <a:pt x="0" y="7342"/>
                    <a:pt x="0" y="8023"/>
                  </a:cubicBezTo>
                  <a:lnTo>
                    <a:pt x="0" y="9257"/>
                  </a:lnTo>
                  <a:cubicBezTo>
                    <a:pt x="0" y="9939"/>
                    <a:pt x="440" y="10491"/>
                    <a:pt x="982" y="10491"/>
                  </a:cubicBezTo>
                  <a:lnTo>
                    <a:pt x="1178" y="10491"/>
                  </a:lnTo>
                  <a:lnTo>
                    <a:pt x="2960" y="21133"/>
                  </a:lnTo>
                  <a:lnTo>
                    <a:pt x="2969" y="21130"/>
                  </a:lnTo>
                  <a:cubicBezTo>
                    <a:pt x="3023" y="21398"/>
                    <a:pt x="3207" y="21600"/>
                    <a:pt x="3436" y="21600"/>
                  </a:cubicBezTo>
                  <a:lnTo>
                    <a:pt x="18164" y="21600"/>
                  </a:lnTo>
                  <a:cubicBezTo>
                    <a:pt x="18393" y="21600"/>
                    <a:pt x="18577" y="21398"/>
                    <a:pt x="18631" y="21130"/>
                  </a:cubicBezTo>
                  <a:lnTo>
                    <a:pt x="18640" y="21133"/>
                  </a:lnTo>
                  <a:lnTo>
                    <a:pt x="20422" y="10491"/>
                  </a:lnTo>
                  <a:lnTo>
                    <a:pt x="20618" y="10491"/>
                  </a:lnTo>
                  <a:cubicBezTo>
                    <a:pt x="21160" y="10491"/>
                    <a:pt x="21600" y="9939"/>
                    <a:pt x="21600" y="9257"/>
                  </a:cubicBezTo>
                  <a:lnTo>
                    <a:pt x="21600" y="8023"/>
                  </a:lnTo>
                  <a:cubicBezTo>
                    <a:pt x="21600" y="7342"/>
                    <a:pt x="21160" y="6789"/>
                    <a:pt x="20618" y="6789"/>
                  </a:cubicBezTo>
                  <a:moveTo>
                    <a:pt x="8345" y="1234"/>
                  </a:moveTo>
                  <a:lnTo>
                    <a:pt x="13255" y="1234"/>
                  </a:lnTo>
                  <a:cubicBezTo>
                    <a:pt x="13525" y="1234"/>
                    <a:pt x="13745" y="958"/>
                    <a:pt x="13745" y="617"/>
                  </a:cubicBezTo>
                  <a:cubicBezTo>
                    <a:pt x="13745" y="276"/>
                    <a:pt x="13525" y="0"/>
                    <a:pt x="13255" y="0"/>
                  </a:cubicBezTo>
                  <a:lnTo>
                    <a:pt x="8345" y="0"/>
                  </a:lnTo>
                  <a:cubicBezTo>
                    <a:pt x="8075" y="0"/>
                    <a:pt x="7855" y="276"/>
                    <a:pt x="7855" y="617"/>
                  </a:cubicBezTo>
                  <a:cubicBezTo>
                    <a:pt x="7855" y="958"/>
                    <a:pt x="8075" y="1234"/>
                    <a:pt x="8345" y="123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9" name="Shape 2824">
              <a:extLst>
                <a:ext uri="{FF2B5EF4-FFF2-40B4-BE49-F238E27FC236}">
                  <a16:creationId xmlns:a16="http://schemas.microsoft.com/office/drawing/2014/main" id="{DD6E7E37-2883-694F-80C0-B84A9F2E13B3}"/>
                </a:ext>
              </a:extLst>
            </p:cNvPr>
            <p:cNvSpPr/>
            <p:nvPr/>
          </p:nvSpPr>
          <p:spPr>
            <a:xfrm>
              <a:off x="16719416" y="4721143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8" extrusionOk="0">
                  <a:moveTo>
                    <a:pt x="10309" y="9720"/>
                  </a:moveTo>
                  <a:lnTo>
                    <a:pt x="9327" y="9720"/>
                  </a:lnTo>
                  <a:cubicBezTo>
                    <a:pt x="9056" y="9720"/>
                    <a:pt x="8836" y="9937"/>
                    <a:pt x="8836" y="10206"/>
                  </a:cubicBezTo>
                  <a:cubicBezTo>
                    <a:pt x="8836" y="10475"/>
                    <a:pt x="9056" y="10692"/>
                    <a:pt x="9327" y="10692"/>
                  </a:cubicBezTo>
                  <a:lnTo>
                    <a:pt x="10309" y="10692"/>
                  </a:lnTo>
                  <a:cubicBezTo>
                    <a:pt x="10580" y="10692"/>
                    <a:pt x="10800" y="10475"/>
                    <a:pt x="10800" y="10206"/>
                  </a:cubicBezTo>
                  <a:cubicBezTo>
                    <a:pt x="10800" y="9937"/>
                    <a:pt x="10580" y="9720"/>
                    <a:pt x="10309" y="9720"/>
                  </a:cubicBezTo>
                  <a:moveTo>
                    <a:pt x="13255" y="18471"/>
                  </a:moveTo>
                  <a:lnTo>
                    <a:pt x="12273" y="18471"/>
                  </a:lnTo>
                  <a:cubicBezTo>
                    <a:pt x="12002" y="18471"/>
                    <a:pt x="11782" y="18689"/>
                    <a:pt x="11782" y="18957"/>
                  </a:cubicBezTo>
                  <a:cubicBezTo>
                    <a:pt x="11782" y="19226"/>
                    <a:pt x="12002" y="19443"/>
                    <a:pt x="12273" y="19443"/>
                  </a:cubicBezTo>
                  <a:lnTo>
                    <a:pt x="13255" y="19443"/>
                  </a:lnTo>
                  <a:cubicBezTo>
                    <a:pt x="13525" y="19443"/>
                    <a:pt x="13745" y="19226"/>
                    <a:pt x="13745" y="18957"/>
                  </a:cubicBezTo>
                  <a:cubicBezTo>
                    <a:pt x="13745" y="18689"/>
                    <a:pt x="13525" y="18471"/>
                    <a:pt x="13255" y="18471"/>
                  </a:cubicBezTo>
                  <a:moveTo>
                    <a:pt x="10309" y="18471"/>
                  </a:moveTo>
                  <a:lnTo>
                    <a:pt x="9327" y="18471"/>
                  </a:lnTo>
                  <a:cubicBezTo>
                    <a:pt x="9056" y="18471"/>
                    <a:pt x="8836" y="18689"/>
                    <a:pt x="8836" y="18957"/>
                  </a:cubicBezTo>
                  <a:cubicBezTo>
                    <a:pt x="8836" y="19226"/>
                    <a:pt x="9056" y="19443"/>
                    <a:pt x="9327" y="19443"/>
                  </a:cubicBezTo>
                  <a:lnTo>
                    <a:pt x="10309" y="19443"/>
                  </a:lnTo>
                  <a:cubicBezTo>
                    <a:pt x="10580" y="19443"/>
                    <a:pt x="10800" y="19226"/>
                    <a:pt x="10800" y="18957"/>
                  </a:cubicBezTo>
                  <a:cubicBezTo>
                    <a:pt x="10800" y="18689"/>
                    <a:pt x="10580" y="18471"/>
                    <a:pt x="10309" y="18471"/>
                  </a:cubicBezTo>
                  <a:moveTo>
                    <a:pt x="20618" y="15554"/>
                  </a:moveTo>
                  <a:cubicBezTo>
                    <a:pt x="20618" y="16091"/>
                    <a:pt x="20178" y="16526"/>
                    <a:pt x="19636" y="16526"/>
                  </a:cubicBezTo>
                  <a:lnTo>
                    <a:pt x="16691" y="16526"/>
                  </a:lnTo>
                  <a:cubicBezTo>
                    <a:pt x="16149" y="16526"/>
                    <a:pt x="15709" y="16091"/>
                    <a:pt x="15709" y="15554"/>
                  </a:cubicBezTo>
                  <a:lnTo>
                    <a:pt x="15709" y="13609"/>
                  </a:lnTo>
                  <a:cubicBezTo>
                    <a:pt x="15709" y="13073"/>
                    <a:pt x="16149" y="12637"/>
                    <a:pt x="16691" y="12637"/>
                  </a:cubicBezTo>
                  <a:lnTo>
                    <a:pt x="19636" y="12637"/>
                  </a:lnTo>
                  <a:cubicBezTo>
                    <a:pt x="20178" y="12637"/>
                    <a:pt x="20618" y="13073"/>
                    <a:pt x="20618" y="13609"/>
                  </a:cubicBezTo>
                  <a:cubicBezTo>
                    <a:pt x="20618" y="13609"/>
                    <a:pt x="20618" y="15554"/>
                    <a:pt x="20618" y="15554"/>
                  </a:cubicBezTo>
                  <a:close/>
                  <a:moveTo>
                    <a:pt x="18655" y="19443"/>
                  </a:moveTo>
                  <a:cubicBezTo>
                    <a:pt x="18655" y="19980"/>
                    <a:pt x="18215" y="20416"/>
                    <a:pt x="17673" y="20416"/>
                  </a:cubicBezTo>
                  <a:lnTo>
                    <a:pt x="1964" y="20416"/>
                  </a:lnTo>
                  <a:cubicBezTo>
                    <a:pt x="1422" y="20416"/>
                    <a:pt x="982" y="19980"/>
                    <a:pt x="982" y="19443"/>
                  </a:cubicBezTo>
                  <a:lnTo>
                    <a:pt x="982" y="9720"/>
                  </a:lnTo>
                  <a:cubicBezTo>
                    <a:pt x="982" y="9183"/>
                    <a:pt x="1422" y="8747"/>
                    <a:pt x="1964" y="8747"/>
                  </a:cubicBezTo>
                  <a:lnTo>
                    <a:pt x="17673" y="8747"/>
                  </a:lnTo>
                  <a:cubicBezTo>
                    <a:pt x="18215" y="8747"/>
                    <a:pt x="18655" y="9183"/>
                    <a:pt x="18655" y="9720"/>
                  </a:cubicBezTo>
                  <a:lnTo>
                    <a:pt x="18655" y="11664"/>
                  </a:lnTo>
                  <a:lnTo>
                    <a:pt x="16691" y="11664"/>
                  </a:lnTo>
                  <a:cubicBezTo>
                    <a:pt x="15606" y="11664"/>
                    <a:pt x="14727" y="12535"/>
                    <a:pt x="14727" y="13609"/>
                  </a:cubicBezTo>
                  <a:lnTo>
                    <a:pt x="14727" y="15554"/>
                  </a:lnTo>
                  <a:cubicBezTo>
                    <a:pt x="14727" y="16628"/>
                    <a:pt x="15606" y="17499"/>
                    <a:pt x="16691" y="17499"/>
                  </a:cubicBezTo>
                  <a:lnTo>
                    <a:pt x="18655" y="17499"/>
                  </a:lnTo>
                  <a:cubicBezTo>
                    <a:pt x="18655" y="17499"/>
                    <a:pt x="18655" y="19443"/>
                    <a:pt x="18655" y="19443"/>
                  </a:cubicBezTo>
                  <a:close/>
                  <a:moveTo>
                    <a:pt x="982" y="7775"/>
                  </a:moveTo>
                  <a:cubicBezTo>
                    <a:pt x="982" y="7238"/>
                    <a:pt x="1422" y="6803"/>
                    <a:pt x="1964" y="6803"/>
                  </a:cubicBezTo>
                  <a:lnTo>
                    <a:pt x="2555" y="6803"/>
                  </a:lnTo>
                  <a:lnTo>
                    <a:pt x="2817" y="7775"/>
                  </a:lnTo>
                  <a:lnTo>
                    <a:pt x="1964" y="7775"/>
                  </a:lnTo>
                  <a:cubicBezTo>
                    <a:pt x="1604" y="7775"/>
                    <a:pt x="1271" y="7878"/>
                    <a:pt x="982" y="8045"/>
                  </a:cubicBezTo>
                  <a:cubicBezTo>
                    <a:pt x="982" y="8045"/>
                    <a:pt x="982" y="7775"/>
                    <a:pt x="982" y="7775"/>
                  </a:cubicBezTo>
                  <a:close/>
                  <a:moveTo>
                    <a:pt x="3721" y="3600"/>
                  </a:moveTo>
                  <a:lnTo>
                    <a:pt x="13629" y="1005"/>
                  </a:lnTo>
                  <a:cubicBezTo>
                    <a:pt x="14152" y="866"/>
                    <a:pt x="14690" y="1174"/>
                    <a:pt x="14831" y="1693"/>
                  </a:cubicBezTo>
                  <a:lnTo>
                    <a:pt x="15085" y="2631"/>
                  </a:lnTo>
                  <a:lnTo>
                    <a:pt x="3281" y="5731"/>
                  </a:lnTo>
                  <a:lnTo>
                    <a:pt x="3026" y="4791"/>
                  </a:lnTo>
                  <a:cubicBezTo>
                    <a:pt x="2886" y="4272"/>
                    <a:pt x="3197" y="3739"/>
                    <a:pt x="3721" y="3600"/>
                  </a:cubicBezTo>
                  <a:moveTo>
                    <a:pt x="15847" y="5448"/>
                  </a:moveTo>
                  <a:lnTo>
                    <a:pt x="16476" y="7775"/>
                  </a:lnTo>
                  <a:lnTo>
                    <a:pt x="6989" y="7775"/>
                  </a:lnTo>
                  <a:cubicBezTo>
                    <a:pt x="6989" y="7775"/>
                    <a:pt x="15847" y="5448"/>
                    <a:pt x="15847" y="5448"/>
                  </a:cubicBezTo>
                  <a:close/>
                  <a:moveTo>
                    <a:pt x="17673" y="6803"/>
                  </a:moveTo>
                  <a:cubicBezTo>
                    <a:pt x="18215" y="6803"/>
                    <a:pt x="18655" y="7238"/>
                    <a:pt x="18655" y="7775"/>
                  </a:cubicBezTo>
                  <a:lnTo>
                    <a:pt x="18655" y="8045"/>
                  </a:lnTo>
                  <a:cubicBezTo>
                    <a:pt x="18365" y="7878"/>
                    <a:pt x="18032" y="7775"/>
                    <a:pt x="17673" y="7775"/>
                  </a:cubicBezTo>
                  <a:lnTo>
                    <a:pt x="17493" y="7775"/>
                  </a:lnTo>
                  <a:lnTo>
                    <a:pt x="17230" y="6803"/>
                  </a:lnTo>
                  <a:cubicBezTo>
                    <a:pt x="17230" y="6803"/>
                    <a:pt x="17673" y="6803"/>
                    <a:pt x="17673" y="6803"/>
                  </a:cubicBezTo>
                  <a:close/>
                  <a:moveTo>
                    <a:pt x="19636" y="11664"/>
                  </a:moveTo>
                  <a:lnTo>
                    <a:pt x="19636" y="7775"/>
                  </a:lnTo>
                  <a:cubicBezTo>
                    <a:pt x="19636" y="6701"/>
                    <a:pt x="18757" y="5830"/>
                    <a:pt x="17673" y="5830"/>
                  </a:cubicBezTo>
                  <a:lnTo>
                    <a:pt x="16967" y="5830"/>
                  </a:lnTo>
                  <a:lnTo>
                    <a:pt x="15779" y="1441"/>
                  </a:lnTo>
                  <a:cubicBezTo>
                    <a:pt x="15498" y="404"/>
                    <a:pt x="14422" y="-212"/>
                    <a:pt x="13374" y="66"/>
                  </a:cubicBezTo>
                  <a:lnTo>
                    <a:pt x="3467" y="2660"/>
                  </a:lnTo>
                  <a:cubicBezTo>
                    <a:pt x="2419" y="2939"/>
                    <a:pt x="1798" y="4005"/>
                    <a:pt x="2078" y="5042"/>
                  </a:cubicBezTo>
                  <a:lnTo>
                    <a:pt x="2291" y="5830"/>
                  </a:lnTo>
                  <a:lnTo>
                    <a:pt x="1964" y="5830"/>
                  </a:lnTo>
                  <a:cubicBezTo>
                    <a:pt x="879" y="5830"/>
                    <a:pt x="0" y="6701"/>
                    <a:pt x="0" y="7775"/>
                  </a:cubicBezTo>
                  <a:lnTo>
                    <a:pt x="0" y="19443"/>
                  </a:lnTo>
                  <a:cubicBezTo>
                    <a:pt x="0" y="20517"/>
                    <a:pt x="879" y="21388"/>
                    <a:pt x="1964" y="21388"/>
                  </a:cubicBezTo>
                  <a:lnTo>
                    <a:pt x="17673" y="21388"/>
                  </a:lnTo>
                  <a:cubicBezTo>
                    <a:pt x="18757" y="21388"/>
                    <a:pt x="19636" y="20517"/>
                    <a:pt x="19636" y="19443"/>
                  </a:cubicBezTo>
                  <a:lnTo>
                    <a:pt x="19636" y="17499"/>
                  </a:lnTo>
                  <a:cubicBezTo>
                    <a:pt x="20721" y="17499"/>
                    <a:pt x="21600" y="16628"/>
                    <a:pt x="21600" y="15554"/>
                  </a:cubicBezTo>
                  <a:lnTo>
                    <a:pt x="21600" y="13609"/>
                  </a:lnTo>
                  <a:cubicBezTo>
                    <a:pt x="21600" y="12535"/>
                    <a:pt x="20721" y="11664"/>
                    <a:pt x="19636" y="11664"/>
                  </a:cubicBezTo>
                  <a:moveTo>
                    <a:pt x="13255" y="9720"/>
                  </a:moveTo>
                  <a:lnTo>
                    <a:pt x="12273" y="9720"/>
                  </a:lnTo>
                  <a:cubicBezTo>
                    <a:pt x="12002" y="9720"/>
                    <a:pt x="11782" y="9937"/>
                    <a:pt x="11782" y="10206"/>
                  </a:cubicBezTo>
                  <a:cubicBezTo>
                    <a:pt x="11782" y="10475"/>
                    <a:pt x="12002" y="10692"/>
                    <a:pt x="12273" y="10692"/>
                  </a:cubicBezTo>
                  <a:lnTo>
                    <a:pt x="13255" y="10692"/>
                  </a:lnTo>
                  <a:cubicBezTo>
                    <a:pt x="13525" y="10692"/>
                    <a:pt x="13745" y="10475"/>
                    <a:pt x="13745" y="10206"/>
                  </a:cubicBezTo>
                  <a:cubicBezTo>
                    <a:pt x="13745" y="9937"/>
                    <a:pt x="13525" y="9720"/>
                    <a:pt x="13255" y="9720"/>
                  </a:cubicBezTo>
                  <a:moveTo>
                    <a:pt x="7364" y="9720"/>
                  </a:moveTo>
                  <a:lnTo>
                    <a:pt x="6382" y="9720"/>
                  </a:lnTo>
                  <a:cubicBezTo>
                    <a:pt x="6111" y="9720"/>
                    <a:pt x="5891" y="9937"/>
                    <a:pt x="5891" y="10206"/>
                  </a:cubicBezTo>
                  <a:cubicBezTo>
                    <a:pt x="5891" y="10475"/>
                    <a:pt x="6111" y="10692"/>
                    <a:pt x="6382" y="10692"/>
                  </a:cubicBezTo>
                  <a:lnTo>
                    <a:pt x="7364" y="10692"/>
                  </a:lnTo>
                  <a:cubicBezTo>
                    <a:pt x="7634" y="10692"/>
                    <a:pt x="7855" y="10475"/>
                    <a:pt x="7855" y="10206"/>
                  </a:cubicBezTo>
                  <a:cubicBezTo>
                    <a:pt x="7855" y="9937"/>
                    <a:pt x="7634" y="9720"/>
                    <a:pt x="7364" y="9720"/>
                  </a:cubicBezTo>
                  <a:moveTo>
                    <a:pt x="17182" y="14095"/>
                  </a:moveTo>
                  <a:cubicBezTo>
                    <a:pt x="16911" y="14095"/>
                    <a:pt x="16691" y="14313"/>
                    <a:pt x="16691" y="14581"/>
                  </a:cubicBezTo>
                  <a:cubicBezTo>
                    <a:pt x="16691" y="14850"/>
                    <a:pt x="16911" y="15068"/>
                    <a:pt x="17182" y="15068"/>
                  </a:cubicBezTo>
                  <a:cubicBezTo>
                    <a:pt x="17453" y="15068"/>
                    <a:pt x="17673" y="14850"/>
                    <a:pt x="17673" y="14581"/>
                  </a:cubicBezTo>
                  <a:cubicBezTo>
                    <a:pt x="17673" y="14313"/>
                    <a:pt x="17453" y="14095"/>
                    <a:pt x="17182" y="14095"/>
                  </a:cubicBezTo>
                  <a:moveTo>
                    <a:pt x="16200" y="18471"/>
                  </a:moveTo>
                  <a:lnTo>
                    <a:pt x="15218" y="18471"/>
                  </a:lnTo>
                  <a:cubicBezTo>
                    <a:pt x="14947" y="18471"/>
                    <a:pt x="14727" y="18689"/>
                    <a:pt x="14727" y="18957"/>
                  </a:cubicBezTo>
                  <a:cubicBezTo>
                    <a:pt x="14727" y="19226"/>
                    <a:pt x="14947" y="19443"/>
                    <a:pt x="15218" y="19443"/>
                  </a:cubicBezTo>
                  <a:lnTo>
                    <a:pt x="16200" y="19443"/>
                  </a:lnTo>
                  <a:cubicBezTo>
                    <a:pt x="16471" y="19443"/>
                    <a:pt x="16691" y="19226"/>
                    <a:pt x="16691" y="18957"/>
                  </a:cubicBezTo>
                  <a:cubicBezTo>
                    <a:pt x="16691" y="18689"/>
                    <a:pt x="16471" y="18471"/>
                    <a:pt x="16200" y="18471"/>
                  </a:cubicBezTo>
                  <a:moveTo>
                    <a:pt x="15218" y="10692"/>
                  </a:moveTo>
                  <a:lnTo>
                    <a:pt x="16200" y="10692"/>
                  </a:lnTo>
                  <a:cubicBezTo>
                    <a:pt x="16471" y="10692"/>
                    <a:pt x="16691" y="10475"/>
                    <a:pt x="16691" y="10206"/>
                  </a:cubicBezTo>
                  <a:cubicBezTo>
                    <a:pt x="16691" y="9937"/>
                    <a:pt x="16471" y="9720"/>
                    <a:pt x="16200" y="9720"/>
                  </a:cubicBezTo>
                  <a:lnTo>
                    <a:pt x="15218" y="9720"/>
                  </a:lnTo>
                  <a:cubicBezTo>
                    <a:pt x="14947" y="9720"/>
                    <a:pt x="14727" y="9937"/>
                    <a:pt x="14727" y="10206"/>
                  </a:cubicBezTo>
                  <a:cubicBezTo>
                    <a:pt x="14727" y="10475"/>
                    <a:pt x="14947" y="10692"/>
                    <a:pt x="15218" y="10692"/>
                  </a:cubicBezTo>
                  <a:moveTo>
                    <a:pt x="4418" y="18471"/>
                  </a:moveTo>
                  <a:lnTo>
                    <a:pt x="3436" y="18471"/>
                  </a:lnTo>
                  <a:cubicBezTo>
                    <a:pt x="3166" y="18471"/>
                    <a:pt x="2945" y="18689"/>
                    <a:pt x="2945" y="18957"/>
                  </a:cubicBezTo>
                  <a:cubicBezTo>
                    <a:pt x="2945" y="19226"/>
                    <a:pt x="3166" y="19443"/>
                    <a:pt x="3436" y="19443"/>
                  </a:cubicBezTo>
                  <a:lnTo>
                    <a:pt x="4418" y="19443"/>
                  </a:lnTo>
                  <a:cubicBezTo>
                    <a:pt x="4689" y="19443"/>
                    <a:pt x="4909" y="19226"/>
                    <a:pt x="4909" y="18957"/>
                  </a:cubicBezTo>
                  <a:cubicBezTo>
                    <a:pt x="4909" y="18689"/>
                    <a:pt x="4689" y="18471"/>
                    <a:pt x="4418" y="18471"/>
                  </a:cubicBezTo>
                  <a:moveTo>
                    <a:pt x="7364" y="18471"/>
                  </a:moveTo>
                  <a:lnTo>
                    <a:pt x="6382" y="18471"/>
                  </a:lnTo>
                  <a:cubicBezTo>
                    <a:pt x="6111" y="18471"/>
                    <a:pt x="5891" y="18689"/>
                    <a:pt x="5891" y="18957"/>
                  </a:cubicBezTo>
                  <a:cubicBezTo>
                    <a:pt x="5891" y="19226"/>
                    <a:pt x="6111" y="19443"/>
                    <a:pt x="6382" y="19443"/>
                  </a:cubicBezTo>
                  <a:lnTo>
                    <a:pt x="7364" y="19443"/>
                  </a:lnTo>
                  <a:cubicBezTo>
                    <a:pt x="7634" y="19443"/>
                    <a:pt x="7855" y="19226"/>
                    <a:pt x="7855" y="18957"/>
                  </a:cubicBezTo>
                  <a:cubicBezTo>
                    <a:pt x="7855" y="18689"/>
                    <a:pt x="7634" y="18471"/>
                    <a:pt x="7364" y="18471"/>
                  </a:cubicBezTo>
                  <a:moveTo>
                    <a:pt x="4418" y="9720"/>
                  </a:moveTo>
                  <a:lnTo>
                    <a:pt x="3436" y="9720"/>
                  </a:lnTo>
                  <a:cubicBezTo>
                    <a:pt x="3166" y="9720"/>
                    <a:pt x="2945" y="9937"/>
                    <a:pt x="2945" y="10206"/>
                  </a:cubicBezTo>
                  <a:cubicBezTo>
                    <a:pt x="2945" y="10475"/>
                    <a:pt x="3166" y="10692"/>
                    <a:pt x="3436" y="10692"/>
                  </a:cubicBezTo>
                  <a:lnTo>
                    <a:pt x="4418" y="10692"/>
                  </a:lnTo>
                  <a:cubicBezTo>
                    <a:pt x="4689" y="10692"/>
                    <a:pt x="4909" y="10475"/>
                    <a:pt x="4909" y="10206"/>
                  </a:cubicBezTo>
                  <a:cubicBezTo>
                    <a:pt x="4909" y="9937"/>
                    <a:pt x="4689" y="9720"/>
                    <a:pt x="4418" y="97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0" name="Shape 2825">
              <a:extLst>
                <a:ext uri="{FF2B5EF4-FFF2-40B4-BE49-F238E27FC236}">
                  <a16:creationId xmlns:a16="http://schemas.microsoft.com/office/drawing/2014/main" id="{ADAB6A5A-BBE3-6142-A01D-CFE1D13D9877}"/>
                </a:ext>
              </a:extLst>
            </p:cNvPr>
            <p:cNvSpPr/>
            <p:nvPr/>
          </p:nvSpPr>
          <p:spPr>
            <a:xfrm>
              <a:off x="17788435" y="4798102"/>
              <a:ext cx="558805" cy="405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5" y="17550"/>
                  </a:moveTo>
                  <a:lnTo>
                    <a:pt x="12273" y="17550"/>
                  </a:lnTo>
                  <a:cubicBezTo>
                    <a:pt x="12001" y="17550"/>
                    <a:pt x="11782" y="17853"/>
                    <a:pt x="11782" y="18225"/>
                  </a:cubicBezTo>
                  <a:cubicBezTo>
                    <a:pt x="11782" y="18598"/>
                    <a:pt x="12001" y="18900"/>
                    <a:pt x="12273" y="18900"/>
                  </a:cubicBezTo>
                  <a:lnTo>
                    <a:pt x="13255" y="18900"/>
                  </a:lnTo>
                  <a:cubicBezTo>
                    <a:pt x="13526" y="18900"/>
                    <a:pt x="13745" y="18598"/>
                    <a:pt x="13745" y="18225"/>
                  </a:cubicBezTo>
                  <a:cubicBezTo>
                    <a:pt x="13745" y="17853"/>
                    <a:pt x="13526" y="17550"/>
                    <a:pt x="13255" y="17550"/>
                  </a:cubicBezTo>
                  <a:moveTo>
                    <a:pt x="10309" y="5400"/>
                  </a:moveTo>
                  <a:lnTo>
                    <a:pt x="9327" y="5400"/>
                  </a:lnTo>
                  <a:cubicBezTo>
                    <a:pt x="9056" y="5400"/>
                    <a:pt x="8836" y="5702"/>
                    <a:pt x="8836" y="6075"/>
                  </a:cubicBezTo>
                  <a:cubicBezTo>
                    <a:pt x="8836" y="6448"/>
                    <a:pt x="9056" y="6750"/>
                    <a:pt x="9327" y="6750"/>
                  </a:cubicBezTo>
                  <a:lnTo>
                    <a:pt x="10309" y="6750"/>
                  </a:lnTo>
                  <a:cubicBezTo>
                    <a:pt x="10580" y="6750"/>
                    <a:pt x="10800" y="6448"/>
                    <a:pt x="10800" y="6075"/>
                  </a:cubicBezTo>
                  <a:cubicBezTo>
                    <a:pt x="10800" y="5702"/>
                    <a:pt x="10580" y="5400"/>
                    <a:pt x="10309" y="5400"/>
                  </a:cubicBezTo>
                  <a:moveTo>
                    <a:pt x="16200" y="17550"/>
                  </a:moveTo>
                  <a:lnTo>
                    <a:pt x="15218" y="17550"/>
                  </a:lnTo>
                  <a:cubicBezTo>
                    <a:pt x="14947" y="17550"/>
                    <a:pt x="14727" y="17853"/>
                    <a:pt x="14727" y="18225"/>
                  </a:cubicBezTo>
                  <a:cubicBezTo>
                    <a:pt x="14727" y="18598"/>
                    <a:pt x="14947" y="18900"/>
                    <a:pt x="15218" y="18900"/>
                  </a:cubicBezTo>
                  <a:lnTo>
                    <a:pt x="16200" y="18900"/>
                  </a:lnTo>
                  <a:cubicBezTo>
                    <a:pt x="16471" y="18900"/>
                    <a:pt x="16691" y="18598"/>
                    <a:pt x="16691" y="18225"/>
                  </a:cubicBezTo>
                  <a:cubicBezTo>
                    <a:pt x="16691" y="17853"/>
                    <a:pt x="16471" y="17550"/>
                    <a:pt x="16200" y="17550"/>
                  </a:cubicBezTo>
                  <a:moveTo>
                    <a:pt x="13255" y="5400"/>
                  </a:moveTo>
                  <a:lnTo>
                    <a:pt x="12273" y="5400"/>
                  </a:lnTo>
                  <a:cubicBezTo>
                    <a:pt x="12001" y="5400"/>
                    <a:pt x="11782" y="5702"/>
                    <a:pt x="11782" y="6075"/>
                  </a:cubicBezTo>
                  <a:cubicBezTo>
                    <a:pt x="11782" y="6448"/>
                    <a:pt x="12001" y="6750"/>
                    <a:pt x="12273" y="6750"/>
                  </a:cubicBezTo>
                  <a:lnTo>
                    <a:pt x="13255" y="6750"/>
                  </a:lnTo>
                  <a:cubicBezTo>
                    <a:pt x="13526" y="6750"/>
                    <a:pt x="13745" y="6448"/>
                    <a:pt x="13745" y="6075"/>
                  </a:cubicBezTo>
                  <a:cubicBezTo>
                    <a:pt x="13745" y="5702"/>
                    <a:pt x="13526" y="5400"/>
                    <a:pt x="13255" y="5400"/>
                  </a:cubicBezTo>
                  <a:moveTo>
                    <a:pt x="10309" y="17550"/>
                  </a:moveTo>
                  <a:lnTo>
                    <a:pt x="9327" y="17550"/>
                  </a:lnTo>
                  <a:cubicBezTo>
                    <a:pt x="9056" y="17550"/>
                    <a:pt x="8836" y="17853"/>
                    <a:pt x="8836" y="18225"/>
                  </a:cubicBezTo>
                  <a:cubicBezTo>
                    <a:pt x="8836" y="18598"/>
                    <a:pt x="9056" y="18900"/>
                    <a:pt x="9327" y="18900"/>
                  </a:cubicBezTo>
                  <a:lnTo>
                    <a:pt x="10309" y="18900"/>
                  </a:lnTo>
                  <a:cubicBezTo>
                    <a:pt x="10580" y="18900"/>
                    <a:pt x="10800" y="18598"/>
                    <a:pt x="10800" y="18225"/>
                  </a:cubicBezTo>
                  <a:cubicBezTo>
                    <a:pt x="10800" y="17853"/>
                    <a:pt x="10580" y="17550"/>
                    <a:pt x="10309" y="17550"/>
                  </a:cubicBezTo>
                  <a:moveTo>
                    <a:pt x="4418" y="17550"/>
                  </a:moveTo>
                  <a:lnTo>
                    <a:pt x="3436" y="17550"/>
                  </a:lnTo>
                  <a:cubicBezTo>
                    <a:pt x="3165" y="17550"/>
                    <a:pt x="2945" y="17853"/>
                    <a:pt x="2945" y="18225"/>
                  </a:cubicBezTo>
                  <a:cubicBezTo>
                    <a:pt x="2945" y="18598"/>
                    <a:pt x="3165" y="18900"/>
                    <a:pt x="3436" y="18900"/>
                  </a:cubicBezTo>
                  <a:lnTo>
                    <a:pt x="4418" y="18900"/>
                  </a:lnTo>
                  <a:cubicBezTo>
                    <a:pt x="4690" y="18900"/>
                    <a:pt x="4909" y="18598"/>
                    <a:pt x="4909" y="18225"/>
                  </a:cubicBezTo>
                  <a:cubicBezTo>
                    <a:pt x="4909" y="17853"/>
                    <a:pt x="4690" y="17550"/>
                    <a:pt x="4418" y="17550"/>
                  </a:cubicBezTo>
                  <a:moveTo>
                    <a:pt x="15218" y="6750"/>
                  </a:moveTo>
                  <a:lnTo>
                    <a:pt x="16200" y="6750"/>
                  </a:lnTo>
                  <a:cubicBezTo>
                    <a:pt x="16471" y="6750"/>
                    <a:pt x="16691" y="6448"/>
                    <a:pt x="16691" y="6075"/>
                  </a:cubicBezTo>
                  <a:cubicBezTo>
                    <a:pt x="16691" y="5702"/>
                    <a:pt x="16471" y="5400"/>
                    <a:pt x="16200" y="5400"/>
                  </a:cubicBezTo>
                  <a:lnTo>
                    <a:pt x="15218" y="5400"/>
                  </a:lnTo>
                  <a:cubicBezTo>
                    <a:pt x="14947" y="5400"/>
                    <a:pt x="14727" y="5702"/>
                    <a:pt x="14727" y="6075"/>
                  </a:cubicBezTo>
                  <a:cubicBezTo>
                    <a:pt x="14727" y="6448"/>
                    <a:pt x="14947" y="6750"/>
                    <a:pt x="15218" y="6750"/>
                  </a:cubicBezTo>
                  <a:moveTo>
                    <a:pt x="20618" y="13500"/>
                  </a:moveTo>
                  <a:cubicBezTo>
                    <a:pt x="20618" y="14245"/>
                    <a:pt x="20178" y="14850"/>
                    <a:pt x="19636" y="14850"/>
                  </a:cubicBezTo>
                  <a:lnTo>
                    <a:pt x="16691" y="14850"/>
                  </a:lnTo>
                  <a:cubicBezTo>
                    <a:pt x="16149" y="14850"/>
                    <a:pt x="15709" y="14245"/>
                    <a:pt x="15709" y="13500"/>
                  </a:cubicBezTo>
                  <a:lnTo>
                    <a:pt x="15709" y="10800"/>
                  </a:lnTo>
                  <a:cubicBezTo>
                    <a:pt x="15709" y="10055"/>
                    <a:pt x="16149" y="9450"/>
                    <a:pt x="16691" y="9450"/>
                  </a:cubicBezTo>
                  <a:lnTo>
                    <a:pt x="19636" y="9450"/>
                  </a:lnTo>
                  <a:cubicBezTo>
                    <a:pt x="20178" y="9450"/>
                    <a:pt x="20618" y="10055"/>
                    <a:pt x="20618" y="10800"/>
                  </a:cubicBezTo>
                  <a:cubicBezTo>
                    <a:pt x="20618" y="10800"/>
                    <a:pt x="20618" y="13500"/>
                    <a:pt x="20618" y="13500"/>
                  </a:cubicBezTo>
                  <a:close/>
                  <a:moveTo>
                    <a:pt x="18655" y="18900"/>
                  </a:moveTo>
                  <a:cubicBezTo>
                    <a:pt x="18655" y="19645"/>
                    <a:pt x="18214" y="20250"/>
                    <a:pt x="17673" y="20250"/>
                  </a:cubicBezTo>
                  <a:lnTo>
                    <a:pt x="1964" y="20250"/>
                  </a:lnTo>
                  <a:cubicBezTo>
                    <a:pt x="1422" y="20250"/>
                    <a:pt x="982" y="19645"/>
                    <a:pt x="982" y="18900"/>
                  </a:cubicBezTo>
                  <a:lnTo>
                    <a:pt x="982" y="5400"/>
                  </a:lnTo>
                  <a:cubicBezTo>
                    <a:pt x="982" y="4655"/>
                    <a:pt x="1422" y="4050"/>
                    <a:pt x="1964" y="4050"/>
                  </a:cubicBezTo>
                  <a:lnTo>
                    <a:pt x="17673" y="4050"/>
                  </a:lnTo>
                  <a:cubicBezTo>
                    <a:pt x="18214" y="4050"/>
                    <a:pt x="18655" y="4655"/>
                    <a:pt x="18655" y="5400"/>
                  </a:cubicBezTo>
                  <a:lnTo>
                    <a:pt x="18655" y="8100"/>
                  </a:lnTo>
                  <a:lnTo>
                    <a:pt x="16691" y="8100"/>
                  </a:lnTo>
                  <a:cubicBezTo>
                    <a:pt x="15606" y="8100"/>
                    <a:pt x="14727" y="9309"/>
                    <a:pt x="14727" y="10800"/>
                  </a:cubicBezTo>
                  <a:lnTo>
                    <a:pt x="14727" y="13500"/>
                  </a:lnTo>
                  <a:cubicBezTo>
                    <a:pt x="14727" y="14991"/>
                    <a:pt x="15606" y="16200"/>
                    <a:pt x="16691" y="16200"/>
                  </a:cubicBezTo>
                  <a:lnTo>
                    <a:pt x="18655" y="16200"/>
                  </a:lnTo>
                  <a:cubicBezTo>
                    <a:pt x="18655" y="16200"/>
                    <a:pt x="18655" y="18900"/>
                    <a:pt x="18655" y="18900"/>
                  </a:cubicBezTo>
                  <a:close/>
                  <a:moveTo>
                    <a:pt x="982" y="2700"/>
                  </a:moveTo>
                  <a:cubicBezTo>
                    <a:pt x="982" y="1955"/>
                    <a:pt x="1422" y="1350"/>
                    <a:pt x="1964" y="1350"/>
                  </a:cubicBezTo>
                  <a:lnTo>
                    <a:pt x="17673" y="1350"/>
                  </a:lnTo>
                  <a:cubicBezTo>
                    <a:pt x="18214" y="1350"/>
                    <a:pt x="18655" y="1955"/>
                    <a:pt x="18655" y="2700"/>
                  </a:cubicBezTo>
                  <a:lnTo>
                    <a:pt x="18655" y="3075"/>
                  </a:lnTo>
                  <a:cubicBezTo>
                    <a:pt x="18365" y="2842"/>
                    <a:pt x="18032" y="2700"/>
                    <a:pt x="17673" y="2700"/>
                  </a:cubicBezTo>
                  <a:lnTo>
                    <a:pt x="1964" y="2700"/>
                  </a:lnTo>
                  <a:cubicBezTo>
                    <a:pt x="1604" y="2700"/>
                    <a:pt x="1271" y="2842"/>
                    <a:pt x="982" y="3075"/>
                  </a:cubicBezTo>
                  <a:cubicBezTo>
                    <a:pt x="982" y="3075"/>
                    <a:pt x="982" y="2700"/>
                    <a:pt x="982" y="2700"/>
                  </a:cubicBezTo>
                  <a:close/>
                  <a:moveTo>
                    <a:pt x="19636" y="8100"/>
                  </a:moveTo>
                  <a:lnTo>
                    <a:pt x="19636" y="2700"/>
                  </a:lnTo>
                  <a:cubicBezTo>
                    <a:pt x="19636" y="1209"/>
                    <a:pt x="18757" y="0"/>
                    <a:pt x="17673" y="0"/>
                  </a:cubicBez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7673" y="21600"/>
                  </a:lnTo>
                  <a:cubicBezTo>
                    <a:pt x="18757" y="21600"/>
                    <a:pt x="19636" y="20391"/>
                    <a:pt x="19636" y="18900"/>
                  </a:cubicBezTo>
                  <a:lnTo>
                    <a:pt x="19636" y="16200"/>
                  </a:lnTo>
                  <a:cubicBezTo>
                    <a:pt x="20721" y="16200"/>
                    <a:pt x="21600" y="14991"/>
                    <a:pt x="21600" y="13500"/>
                  </a:cubicBezTo>
                  <a:lnTo>
                    <a:pt x="21600" y="10800"/>
                  </a:lnTo>
                  <a:cubicBezTo>
                    <a:pt x="21600" y="9309"/>
                    <a:pt x="20721" y="8100"/>
                    <a:pt x="19636" y="8100"/>
                  </a:cubicBezTo>
                  <a:moveTo>
                    <a:pt x="17182" y="11475"/>
                  </a:moveTo>
                  <a:cubicBezTo>
                    <a:pt x="16910" y="11475"/>
                    <a:pt x="16691" y="11777"/>
                    <a:pt x="16691" y="12150"/>
                  </a:cubicBezTo>
                  <a:cubicBezTo>
                    <a:pt x="16691" y="12523"/>
                    <a:pt x="16910" y="12825"/>
                    <a:pt x="17182" y="12825"/>
                  </a:cubicBezTo>
                  <a:cubicBezTo>
                    <a:pt x="17453" y="12825"/>
                    <a:pt x="17673" y="12523"/>
                    <a:pt x="17673" y="12150"/>
                  </a:cubicBezTo>
                  <a:cubicBezTo>
                    <a:pt x="17673" y="11777"/>
                    <a:pt x="17453" y="11475"/>
                    <a:pt x="17182" y="11475"/>
                  </a:cubicBezTo>
                  <a:moveTo>
                    <a:pt x="7364" y="17550"/>
                  </a:moveTo>
                  <a:lnTo>
                    <a:pt x="6382" y="17550"/>
                  </a:lnTo>
                  <a:cubicBezTo>
                    <a:pt x="6110" y="17550"/>
                    <a:pt x="5891" y="17853"/>
                    <a:pt x="5891" y="18225"/>
                  </a:cubicBezTo>
                  <a:cubicBezTo>
                    <a:pt x="5891" y="18598"/>
                    <a:pt x="6110" y="18900"/>
                    <a:pt x="6382" y="18900"/>
                  </a:cubicBezTo>
                  <a:lnTo>
                    <a:pt x="7364" y="18900"/>
                  </a:lnTo>
                  <a:cubicBezTo>
                    <a:pt x="7635" y="18900"/>
                    <a:pt x="7855" y="18598"/>
                    <a:pt x="7855" y="18225"/>
                  </a:cubicBezTo>
                  <a:cubicBezTo>
                    <a:pt x="7855" y="17853"/>
                    <a:pt x="7635" y="17550"/>
                    <a:pt x="7364" y="17550"/>
                  </a:cubicBezTo>
                  <a:moveTo>
                    <a:pt x="7364" y="5400"/>
                  </a:moveTo>
                  <a:lnTo>
                    <a:pt x="6382" y="5400"/>
                  </a:lnTo>
                  <a:cubicBezTo>
                    <a:pt x="6110" y="5400"/>
                    <a:pt x="5891" y="5702"/>
                    <a:pt x="5891" y="6075"/>
                  </a:cubicBezTo>
                  <a:cubicBezTo>
                    <a:pt x="5891" y="6448"/>
                    <a:pt x="6110" y="6750"/>
                    <a:pt x="6382" y="6750"/>
                  </a:cubicBezTo>
                  <a:lnTo>
                    <a:pt x="7364" y="6750"/>
                  </a:lnTo>
                  <a:cubicBezTo>
                    <a:pt x="7635" y="6750"/>
                    <a:pt x="7855" y="6448"/>
                    <a:pt x="7855" y="6075"/>
                  </a:cubicBezTo>
                  <a:cubicBezTo>
                    <a:pt x="7855" y="5702"/>
                    <a:pt x="7635" y="5400"/>
                    <a:pt x="7364" y="5400"/>
                  </a:cubicBezTo>
                  <a:moveTo>
                    <a:pt x="4418" y="5400"/>
                  </a:moveTo>
                  <a:lnTo>
                    <a:pt x="3436" y="5400"/>
                  </a:lnTo>
                  <a:cubicBezTo>
                    <a:pt x="3165" y="5400"/>
                    <a:pt x="2945" y="5702"/>
                    <a:pt x="2945" y="6075"/>
                  </a:cubicBezTo>
                  <a:cubicBezTo>
                    <a:pt x="2945" y="6448"/>
                    <a:pt x="3165" y="6750"/>
                    <a:pt x="3436" y="6750"/>
                  </a:cubicBezTo>
                  <a:lnTo>
                    <a:pt x="4418" y="6750"/>
                  </a:lnTo>
                  <a:cubicBezTo>
                    <a:pt x="4690" y="6750"/>
                    <a:pt x="4909" y="6448"/>
                    <a:pt x="4909" y="6075"/>
                  </a:cubicBezTo>
                  <a:cubicBezTo>
                    <a:pt x="4909" y="5702"/>
                    <a:pt x="4690" y="5400"/>
                    <a:pt x="4418" y="5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1" name="Shape 2826">
              <a:extLst>
                <a:ext uri="{FF2B5EF4-FFF2-40B4-BE49-F238E27FC236}">
                  <a16:creationId xmlns:a16="http://schemas.microsoft.com/office/drawing/2014/main" id="{94DDBB85-B8CC-D745-B1CB-CDAB37BE6AD5}"/>
                </a:ext>
              </a:extLst>
            </p:cNvPr>
            <p:cNvSpPr/>
            <p:nvPr/>
          </p:nvSpPr>
          <p:spPr>
            <a:xfrm>
              <a:off x="18853403" y="4773799"/>
              <a:ext cx="558805" cy="457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7214"/>
                  </a:moveTo>
                  <a:lnTo>
                    <a:pt x="9327" y="7214"/>
                  </a:lnTo>
                  <a:cubicBezTo>
                    <a:pt x="9056" y="7214"/>
                    <a:pt x="8836" y="7482"/>
                    <a:pt x="8836" y="7813"/>
                  </a:cubicBezTo>
                  <a:cubicBezTo>
                    <a:pt x="8836" y="8145"/>
                    <a:pt x="9056" y="8413"/>
                    <a:pt x="9327" y="8413"/>
                  </a:cubicBezTo>
                  <a:lnTo>
                    <a:pt x="10309" y="8413"/>
                  </a:lnTo>
                  <a:cubicBezTo>
                    <a:pt x="10580" y="8413"/>
                    <a:pt x="10800" y="8145"/>
                    <a:pt x="10800" y="7813"/>
                  </a:cubicBezTo>
                  <a:cubicBezTo>
                    <a:pt x="10800" y="7482"/>
                    <a:pt x="10580" y="7214"/>
                    <a:pt x="10309" y="7214"/>
                  </a:cubicBezTo>
                  <a:moveTo>
                    <a:pt x="7364" y="7214"/>
                  </a:moveTo>
                  <a:lnTo>
                    <a:pt x="6382" y="7214"/>
                  </a:lnTo>
                  <a:cubicBezTo>
                    <a:pt x="6110" y="7214"/>
                    <a:pt x="5891" y="7482"/>
                    <a:pt x="5891" y="7813"/>
                  </a:cubicBezTo>
                  <a:cubicBezTo>
                    <a:pt x="5891" y="8145"/>
                    <a:pt x="6110" y="8413"/>
                    <a:pt x="6382" y="8413"/>
                  </a:cubicBezTo>
                  <a:lnTo>
                    <a:pt x="7364" y="8413"/>
                  </a:lnTo>
                  <a:cubicBezTo>
                    <a:pt x="7635" y="8413"/>
                    <a:pt x="7855" y="8145"/>
                    <a:pt x="7855" y="7813"/>
                  </a:cubicBezTo>
                  <a:cubicBezTo>
                    <a:pt x="7855" y="7482"/>
                    <a:pt x="7635" y="7214"/>
                    <a:pt x="7364" y="7214"/>
                  </a:cubicBezTo>
                  <a:moveTo>
                    <a:pt x="10309" y="18004"/>
                  </a:moveTo>
                  <a:lnTo>
                    <a:pt x="9327" y="18004"/>
                  </a:lnTo>
                  <a:cubicBezTo>
                    <a:pt x="9056" y="18004"/>
                    <a:pt x="8836" y="18272"/>
                    <a:pt x="8836" y="18603"/>
                  </a:cubicBezTo>
                  <a:cubicBezTo>
                    <a:pt x="8836" y="18935"/>
                    <a:pt x="9056" y="19202"/>
                    <a:pt x="9327" y="19202"/>
                  </a:cubicBezTo>
                  <a:lnTo>
                    <a:pt x="10309" y="19202"/>
                  </a:lnTo>
                  <a:cubicBezTo>
                    <a:pt x="10580" y="19202"/>
                    <a:pt x="10800" y="18935"/>
                    <a:pt x="10800" y="18603"/>
                  </a:cubicBezTo>
                  <a:cubicBezTo>
                    <a:pt x="10800" y="18272"/>
                    <a:pt x="10580" y="18004"/>
                    <a:pt x="10309" y="18004"/>
                  </a:cubicBezTo>
                  <a:moveTo>
                    <a:pt x="13255" y="18004"/>
                  </a:moveTo>
                  <a:lnTo>
                    <a:pt x="12273" y="18004"/>
                  </a:lnTo>
                  <a:cubicBezTo>
                    <a:pt x="12001" y="18004"/>
                    <a:pt x="11782" y="18272"/>
                    <a:pt x="11782" y="18603"/>
                  </a:cubicBezTo>
                  <a:cubicBezTo>
                    <a:pt x="11782" y="18935"/>
                    <a:pt x="12001" y="19202"/>
                    <a:pt x="12273" y="19202"/>
                  </a:cubicBezTo>
                  <a:lnTo>
                    <a:pt x="13255" y="19202"/>
                  </a:lnTo>
                  <a:cubicBezTo>
                    <a:pt x="13526" y="19202"/>
                    <a:pt x="13745" y="18935"/>
                    <a:pt x="13745" y="18603"/>
                  </a:cubicBezTo>
                  <a:cubicBezTo>
                    <a:pt x="13745" y="18272"/>
                    <a:pt x="13526" y="18004"/>
                    <a:pt x="13255" y="18004"/>
                  </a:cubicBezTo>
                  <a:moveTo>
                    <a:pt x="20618" y="14407"/>
                  </a:moveTo>
                  <a:cubicBezTo>
                    <a:pt x="20618" y="15069"/>
                    <a:pt x="20178" y="15606"/>
                    <a:pt x="19636" y="15606"/>
                  </a:cubicBezTo>
                  <a:lnTo>
                    <a:pt x="16691" y="15606"/>
                  </a:lnTo>
                  <a:cubicBezTo>
                    <a:pt x="16148" y="15606"/>
                    <a:pt x="15709" y="15069"/>
                    <a:pt x="15709" y="14407"/>
                  </a:cubicBezTo>
                  <a:lnTo>
                    <a:pt x="15709" y="12009"/>
                  </a:lnTo>
                  <a:cubicBezTo>
                    <a:pt x="15709" y="11348"/>
                    <a:pt x="16148" y="10811"/>
                    <a:pt x="16691" y="10811"/>
                  </a:cubicBezTo>
                  <a:lnTo>
                    <a:pt x="19636" y="10811"/>
                  </a:lnTo>
                  <a:cubicBezTo>
                    <a:pt x="20178" y="10811"/>
                    <a:pt x="20618" y="11348"/>
                    <a:pt x="20618" y="12009"/>
                  </a:cubicBezTo>
                  <a:cubicBezTo>
                    <a:pt x="20618" y="12009"/>
                    <a:pt x="20618" y="14407"/>
                    <a:pt x="20618" y="14407"/>
                  </a:cubicBezTo>
                  <a:close/>
                  <a:moveTo>
                    <a:pt x="18655" y="19202"/>
                  </a:moveTo>
                  <a:cubicBezTo>
                    <a:pt x="18655" y="19864"/>
                    <a:pt x="18214" y="20401"/>
                    <a:pt x="17673" y="20401"/>
                  </a:cubicBezTo>
                  <a:lnTo>
                    <a:pt x="1964" y="20401"/>
                  </a:lnTo>
                  <a:cubicBezTo>
                    <a:pt x="1421" y="20401"/>
                    <a:pt x="982" y="19864"/>
                    <a:pt x="982" y="19202"/>
                  </a:cubicBezTo>
                  <a:lnTo>
                    <a:pt x="982" y="7214"/>
                  </a:lnTo>
                  <a:cubicBezTo>
                    <a:pt x="982" y="6553"/>
                    <a:pt x="1421" y="6015"/>
                    <a:pt x="1964" y="6015"/>
                  </a:cubicBezTo>
                  <a:lnTo>
                    <a:pt x="17673" y="6015"/>
                  </a:lnTo>
                  <a:cubicBezTo>
                    <a:pt x="18214" y="6015"/>
                    <a:pt x="18655" y="6553"/>
                    <a:pt x="18655" y="7214"/>
                  </a:cubicBezTo>
                  <a:lnTo>
                    <a:pt x="18655" y="9612"/>
                  </a:lnTo>
                  <a:lnTo>
                    <a:pt x="16691" y="9612"/>
                  </a:lnTo>
                  <a:cubicBezTo>
                    <a:pt x="15606" y="9612"/>
                    <a:pt x="14727" y="10685"/>
                    <a:pt x="14727" y="12009"/>
                  </a:cubicBezTo>
                  <a:lnTo>
                    <a:pt x="14727" y="14407"/>
                  </a:lnTo>
                  <a:cubicBezTo>
                    <a:pt x="14727" y="15731"/>
                    <a:pt x="15606" y="16805"/>
                    <a:pt x="16691" y="16805"/>
                  </a:cubicBezTo>
                  <a:lnTo>
                    <a:pt x="18655" y="16805"/>
                  </a:lnTo>
                  <a:cubicBezTo>
                    <a:pt x="18655" y="16805"/>
                    <a:pt x="18655" y="19202"/>
                    <a:pt x="18655" y="19202"/>
                  </a:cubicBezTo>
                  <a:close/>
                  <a:moveTo>
                    <a:pt x="982" y="4816"/>
                  </a:moveTo>
                  <a:cubicBezTo>
                    <a:pt x="982" y="4155"/>
                    <a:pt x="1420" y="3618"/>
                    <a:pt x="1963" y="3618"/>
                  </a:cubicBezTo>
                  <a:lnTo>
                    <a:pt x="1692" y="4850"/>
                  </a:lnTo>
                  <a:cubicBezTo>
                    <a:pt x="1436" y="4894"/>
                    <a:pt x="1197" y="4996"/>
                    <a:pt x="982" y="5149"/>
                  </a:cubicBezTo>
                  <a:cubicBezTo>
                    <a:pt x="982" y="5149"/>
                    <a:pt x="982" y="4816"/>
                    <a:pt x="982" y="4816"/>
                  </a:cubicBezTo>
                  <a:close/>
                  <a:moveTo>
                    <a:pt x="3451" y="1468"/>
                  </a:moveTo>
                  <a:lnTo>
                    <a:pt x="13684" y="4816"/>
                  </a:lnTo>
                  <a:lnTo>
                    <a:pt x="2716" y="4816"/>
                  </a:lnTo>
                  <a:cubicBezTo>
                    <a:pt x="2716" y="4816"/>
                    <a:pt x="3451" y="1468"/>
                    <a:pt x="3451" y="1468"/>
                  </a:cubicBezTo>
                  <a:close/>
                  <a:moveTo>
                    <a:pt x="16776" y="2582"/>
                  </a:moveTo>
                  <a:lnTo>
                    <a:pt x="16982" y="4654"/>
                  </a:lnTo>
                  <a:lnTo>
                    <a:pt x="12560" y="3208"/>
                  </a:lnTo>
                  <a:cubicBezTo>
                    <a:pt x="12560" y="3208"/>
                    <a:pt x="16776" y="2582"/>
                    <a:pt x="16776" y="2582"/>
                  </a:cubicBezTo>
                  <a:close/>
                  <a:moveTo>
                    <a:pt x="18655" y="4816"/>
                  </a:moveTo>
                  <a:lnTo>
                    <a:pt x="18655" y="5149"/>
                  </a:lnTo>
                  <a:cubicBezTo>
                    <a:pt x="18453" y="5005"/>
                    <a:pt x="18231" y="4904"/>
                    <a:pt x="17992" y="4856"/>
                  </a:cubicBezTo>
                  <a:lnTo>
                    <a:pt x="17871" y="3642"/>
                  </a:lnTo>
                  <a:cubicBezTo>
                    <a:pt x="18318" y="3754"/>
                    <a:pt x="18655" y="4237"/>
                    <a:pt x="18655" y="4816"/>
                  </a:cubicBezTo>
                  <a:moveTo>
                    <a:pt x="19636" y="9612"/>
                  </a:moveTo>
                  <a:lnTo>
                    <a:pt x="19636" y="4816"/>
                  </a:lnTo>
                  <a:cubicBezTo>
                    <a:pt x="19636" y="3525"/>
                    <a:pt x="18798" y="2479"/>
                    <a:pt x="17750" y="2428"/>
                  </a:cubicBezTo>
                  <a:lnTo>
                    <a:pt x="17633" y="1247"/>
                  </a:lnTo>
                  <a:lnTo>
                    <a:pt x="10020" y="2377"/>
                  </a:lnTo>
                  <a:lnTo>
                    <a:pt x="2757" y="0"/>
                  </a:lnTo>
                  <a:lnTo>
                    <a:pt x="2226" y="2419"/>
                  </a:lnTo>
                  <a:lnTo>
                    <a:pt x="1964" y="2419"/>
                  </a:lnTo>
                  <a:cubicBezTo>
                    <a:pt x="879" y="2419"/>
                    <a:pt x="0" y="3492"/>
                    <a:pt x="0" y="4816"/>
                  </a:cubicBezTo>
                  <a:lnTo>
                    <a:pt x="0" y="19202"/>
                  </a:lnTo>
                  <a:cubicBezTo>
                    <a:pt x="0" y="20526"/>
                    <a:pt x="879" y="21600"/>
                    <a:pt x="1964" y="21600"/>
                  </a:cubicBezTo>
                  <a:lnTo>
                    <a:pt x="17673" y="21600"/>
                  </a:lnTo>
                  <a:cubicBezTo>
                    <a:pt x="18757" y="21600"/>
                    <a:pt x="19636" y="20526"/>
                    <a:pt x="19636" y="19202"/>
                  </a:cubicBezTo>
                  <a:lnTo>
                    <a:pt x="19636" y="16805"/>
                  </a:lnTo>
                  <a:cubicBezTo>
                    <a:pt x="20721" y="16805"/>
                    <a:pt x="21600" y="15731"/>
                    <a:pt x="21600" y="14407"/>
                  </a:cubicBezTo>
                  <a:lnTo>
                    <a:pt x="21600" y="12009"/>
                  </a:lnTo>
                  <a:cubicBezTo>
                    <a:pt x="21600" y="10685"/>
                    <a:pt x="20721" y="9612"/>
                    <a:pt x="19636" y="9612"/>
                  </a:cubicBezTo>
                  <a:moveTo>
                    <a:pt x="13255" y="7214"/>
                  </a:moveTo>
                  <a:lnTo>
                    <a:pt x="12273" y="7214"/>
                  </a:lnTo>
                  <a:cubicBezTo>
                    <a:pt x="12001" y="7214"/>
                    <a:pt x="11782" y="7482"/>
                    <a:pt x="11782" y="7813"/>
                  </a:cubicBezTo>
                  <a:cubicBezTo>
                    <a:pt x="11782" y="8145"/>
                    <a:pt x="12001" y="8413"/>
                    <a:pt x="12273" y="8413"/>
                  </a:cubicBezTo>
                  <a:lnTo>
                    <a:pt x="13255" y="8413"/>
                  </a:lnTo>
                  <a:cubicBezTo>
                    <a:pt x="13526" y="8413"/>
                    <a:pt x="13745" y="8145"/>
                    <a:pt x="13745" y="7813"/>
                  </a:cubicBezTo>
                  <a:cubicBezTo>
                    <a:pt x="13745" y="7482"/>
                    <a:pt x="13526" y="7214"/>
                    <a:pt x="13255" y="7214"/>
                  </a:cubicBezTo>
                  <a:moveTo>
                    <a:pt x="16200" y="18004"/>
                  </a:moveTo>
                  <a:lnTo>
                    <a:pt x="15218" y="18004"/>
                  </a:lnTo>
                  <a:cubicBezTo>
                    <a:pt x="14947" y="18004"/>
                    <a:pt x="14727" y="18272"/>
                    <a:pt x="14727" y="18603"/>
                  </a:cubicBezTo>
                  <a:cubicBezTo>
                    <a:pt x="14727" y="18935"/>
                    <a:pt x="14947" y="19202"/>
                    <a:pt x="15218" y="19202"/>
                  </a:cubicBezTo>
                  <a:lnTo>
                    <a:pt x="16200" y="19202"/>
                  </a:lnTo>
                  <a:cubicBezTo>
                    <a:pt x="16471" y="19202"/>
                    <a:pt x="16691" y="18935"/>
                    <a:pt x="16691" y="18603"/>
                  </a:cubicBezTo>
                  <a:cubicBezTo>
                    <a:pt x="16691" y="18272"/>
                    <a:pt x="16471" y="18004"/>
                    <a:pt x="16200" y="18004"/>
                  </a:cubicBezTo>
                  <a:moveTo>
                    <a:pt x="17182" y="12609"/>
                  </a:moveTo>
                  <a:cubicBezTo>
                    <a:pt x="16910" y="12609"/>
                    <a:pt x="16691" y="12877"/>
                    <a:pt x="16691" y="13208"/>
                  </a:cubicBezTo>
                  <a:cubicBezTo>
                    <a:pt x="16691" y="13540"/>
                    <a:pt x="16910" y="13808"/>
                    <a:pt x="17182" y="13808"/>
                  </a:cubicBezTo>
                  <a:cubicBezTo>
                    <a:pt x="17453" y="13808"/>
                    <a:pt x="17673" y="13540"/>
                    <a:pt x="17673" y="13208"/>
                  </a:cubicBezTo>
                  <a:cubicBezTo>
                    <a:pt x="17673" y="12877"/>
                    <a:pt x="17453" y="12609"/>
                    <a:pt x="17182" y="12609"/>
                  </a:cubicBezTo>
                  <a:moveTo>
                    <a:pt x="4418" y="7214"/>
                  </a:moveTo>
                  <a:lnTo>
                    <a:pt x="3436" y="7214"/>
                  </a:lnTo>
                  <a:cubicBezTo>
                    <a:pt x="3165" y="7214"/>
                    <a:pt x="2945" y="7482"/>
                    <a:pt x="2945" y="7813"/>
                  </a:cubicBezTo>
                  <a:cubicBezTo>
                    <a:pt x="2945" y="8145"/>
                    <a:pt x="3165" y="8413"/>
                    <a:pt x="3436" y="8413"/>
                  </a:cubicBezTo>
                  <a:lnTo>
                    <a:pt x="4418" y="8413"/>
                  </a:lnTo>
                  <a:cubicBezTo>
                    <a:pt x="4690" y="8413"/>
                    <a:pt x="4909" y="8145"/>
                    <a:pt x="4909" y="7813"/>
                  </a:cubicBezTo>
                  <a:cubicBezTo>
                    <a:pt x="4909" y="7482"/>
                    <a:pt x="4690" y="7214"/>
                    <a:pt x="4418" y="7214"/>
                  </a:cubicBezTo>
                  <a:moveTo>
                    <a:pt x="15218" y="8413"/>
                  </a:moveTo>
                  <a:lnTo>
                    <a:pt x="16200" y="8413"/>
                  </a:lnTo>
                  <a:cubicBezTo>
                    <a:pt x="16471" y="8413"/>
                    <a:pt x="16691" y="8145"/>
                    <a:pt x="16691" y="7813"/>
                  </a:cubicBezTo>
                  <a:cubicBezTo>
                    <a:pt x="16691" y="7482"/>
                    <a:pt x="16471" y="7214"/>
                    <a:pt x="16200" y="7214"/>
                  </a:cubicBezTo>
                  <a:lnTo>
                    <a:pt x="15218" y="7214"/>
                  </a:lnTo>
                  <a:cubicBezTo>
                    <a:pt x="14947" y="7214"/>
                    <a:pt x="14727" y="7482"/>
                    <a:pt x="14727" y="7813"/>
                  </a:cubicBezTo>
                  <a:cubicBezTo>
                    <a:pt x="14727" y="8145"/>
                    <a:pt x="14947" y="8413"/>
                    <a:pt x="15218" y="8413"/>
                  </a:cubicBezTo>
                  <a:moveTo>
                    <a:pt x="7364" y="18004"/>
                  </a:moveTo>
                  <a:lnTo>
                    <a:pt x="6382" y="18004"/>
                  </a:lnTo>
                  <a:cubicBezTo>
                    <a:pt x="6110" y="18004"/>
                    <a:pt x="5891" y="18272"/>
                    <a:pt x="5891" y="18603"/>
                  </a:cubicBezTo>
                  <a:cubicBezTo>
                    <a:pt x="5891" y="18935"/>
                    <a:pt x="6110" y="19202"/>
                    <a:pt x="6382" y="19202"/>
                  </a:cubicBezTo>
                  <a:lnTo>
                    <a:pt x="7364" y="19202"/>
                  </a:lnTo>
                  <a:cubicBezTo>
                    <a:pt x="7635" y="19202"/>
                    <a:pt x="7855" y="18935"/>
                    <a:pt x="7855" y="18603"/>
                  </a:cubicBezTo>
                  <a:cubicBezTo>
                    <a:pt x="7855" y="18272"/>
                    <a:pt x="7635" y="18004"/>
                    <a:pt x="7364" y="18004"/>
                  </a:cubicBezTo>
                  <a:moveTo>
                    <a:pt x="4418" y="18004"/>
                  </a:moveTo>
                  <a:lnTo>
                    <a:pt x="3436" y="18004"/>
                  </a:lnTo>
                  <a:cubicBezTo>
                    <a:pt x="3165" y="18004"/>
                    <a:pt x="2945" y="18272"/>
                    <a:pt x="2945" y="18603"/>
                  </a:cubicBezTo>
                  <a:cubicBezTo>
                    <a:pt x="2945" y="18935"/>
                    <a:pt x="3165" y="19202"/>
                    <a:pt x="3436" y="19202"/>
                  </a:cubicBezTo>
                  <a:lnTo>
                    <a:pt x="4418" y="19202"/>
                  </a:lnTo>
                  <a:cubicBezTo>
                    <a:pt x="4690" y="19202"/>
                    <a:pt x="4909" y="18935"/>
                    <a:pt x="4909" y="18603"/>
                  </a:cubicBezTo>
                  <a:cubicBezTo>
                    <a:pt x="4909" y="18272"/>
                    <a:pt x="4690" y="18004"/>
                    <a:pt x="4418" y="1800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2" name="Shape 2827">
              <a:extLst>
                <a:ext uri="{FF2B5EF4-FFF2-40B4-BE49-F238E27FC236}">
                  <a16:creationId xmlns:a16="http://schemas.microsoft.com/office/drawing/2014/main" id="{641C7DF0-FD41-F946-9297-6E312D62E5B0}"/>
                </a:ext>
              </a:extLst>
            </p:cNvPr>
            <p:cNvSpPr/>
            <p:nvPr/>
          </p:nvSpPr>
          <p:spPr>
            <a:xfrm>
              <a:off x="19995309" y="4721143"/>
              <a:ext cx="408982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0" y="9818"/>
                  </a:moveTo>
                  <a:lnTo>
                    <a:pt x="2700" y="9818"/>
                  </a:lnTo>
                  <a:lnTo>
                    <a:pt x="2700" y="10800"/>
                  </a:lnTo>
                  <a:lnTo>
                    <a:pt x="13500" y="10800"/>
                  </a:lnTo>
                  <a:cubicBezTo>
                    <a:pt x="13500" y="10800"/>
                    <a:pt x="13500" y="9818"/>
                    <a:pt x="13500" y="9818"/>
                  </a:cubicBezTo>
                  <a:close/>
                  <a:moveTo>
                    <a:pt x="18900" y="11782"/>
                  </a:moveTo>
                  <a:lnTo>
                    <a:pt x="2700" y="11782"/>
                  </a:lnTo>
                  <a:lnTo>
                    <a:pt x="2700" y="12764"/>
                  </a:lnTo>
                  <a:lnTo>
                    <a:pt x="18900" y="12764"/>
                  </a:lnTo>
                  <a:cubicBezTo>
                    <a:pt x="18900" y="12764"/>
                    <a:pt x="18900" y="11782"/>
                    <a:pt x="18900" y="11782"/>
                  </a:cubicBezTo>
                  <a:close/>
                  <a:moveTo>
                    <a:pt x="4050" y="1964"/>
                  </a:moveTo>
                  <a:lnTo>
                    <a:pt x="2700" y="1964"/>
                  </a:lnTo>
                  <a:lnTo>
                    <a:pt x="2700" y="7855"/>
                  </a:lnTo>
                  <a:lnTo>
                    <a:pt x="4050" y="7855"/>
                  </a:lnTo>
                  <a:cubicBezTo>
                    <a:pt x="4050" y="7855"/>
                    <a:pt x="4050" y="1964"/>
                    <a:pt x="4050" y="1964"/>
                  </a:cubicBezTo>
                  <a:close/>
                  <a:moveTo>
                    <a:pt x="18900" y="13745"/>
                  </a:moveTo>
                  <a:lnTo>
                    <a:pt x="2700" y="13745"/>
                  </a:lnTo>
                  <a:lnTo>
                    <a:pt x="2700" y="14727"/>
                  </a:lnTo>
                  <a:lnTo>
                    <a:pt x="18900" y="14727"/>
                  </a:lnTo>
                  <a:cubicBezTo>
                    <a:pt x="18900" y="14727"/>
                    <a:pt x="18900" y="13745"/>
                    <a:pt x="18900" y="13745"/>
                  </a:cubicBezTo>
                  <a:close/>
                  <a:moveTo>
                    <a:pt x="16200" y="15709"/>
                  </a:moveTo>
                  <a:lnTo>
                    <a:pt x="2700" y="15709"/>
                  </a:lnTo>
                  <a:lnTo>
                    <a:pt x="2700" y="16691"/>
                  </a:lnTo>
                  <a:lnTo>
                    <a:pt x="16200" y="16691"/>
                  </a:lnTo>
                  <a:cubicBezTo>
                    <a:pt x="16200" y="16691"/>
                    <a:pt x="16200" y="15709"/>
                    <a:pt x="16200" y="15709"/>
                  </a:cubicBezTo>
                  <a:close/>
                  <a:moveTo>
                    <a:pt x="20250" y="19924"/>
                  </a:moveTo>
                  <a:lnTo>
                    <a:pt x="18702" y="18798"/>
                  </a:lnTo>
                  <a:cubicBezTo>
                    <a:pt x="18580" y="18710"/>
                    <a:pt x="18412" y="18655"/>
                    <a:pt x="18225" y="18655"/>
                  </a:cubicBezTo>
                  <a:cubicBezTo>
                    <a:pt x="18039" y="18655"/>
                    <a:pt x="17870" y="18710"/>
                    <a:pt x="17748" y="18798"/>
                  </a:cubicBezTo>
                  <a:lnTo>
                    <a:pt x="15525" y="20415"/>
                  </a:lnTo>
                  <a:lnTo>
                    <a:pt x="13302" y="18798"/>
                  </a:lnTo>
                  <a:cubicBezTo>
                    <a:pt x="13180" y="18710"/>
                    <a:pt x="13012" y="18655"/>
                    <a:pt x="12825" y="18655"/>
                  </a:cubicBezTo>
                  <a:cubicBezTo>
                    <a:pt x="12604" y="18655"/>
                    <a:pt x="12418" y="18737"/>
                    <a:pt x="12294" y="18856"/>
                  </a:cubicBezTo>
                  <a:lnTo>
                    <a:pt x="12285" y="18851"/>
                  </a:lnTo>
                  <a:lnTo>
                    <a:pt x="10800" y="20291"/>
                  </a:lnTo>
                  <a:lnTo>
                    <a:pt x="9315" y="18851"/>
                  </a:lnTo>
                  <a:lnTo>
                    <a:pt x="9306" y="18856"/>
                  </a:lnTo>
                  <a:cubicBezTo>
                    <a:pt x="9182" y="18737"/>
                    <a:pt x="8996" y="18655"/>
                    <a:pt x="8775" y="18655"/>
                  </a:cubicBezTo>
                  <a:cubicBezTo>
                    <a:pt x="8589" y="18655"/>
                    <a:pt x="8420" y="18710"/>
                    <a:pt x="8298" y="18798"/>
                  </a:cubicBezTo>
                  <a:lnTo>
                    <a:pt x="6075" y="20415"/>
                  </a:lnTo>
                  <a:lnTo>
                    <a:pt x="3852" y="18798"/>
                  </a:lnTo>
                  <a:cubicBezTo>
                    <a:pt x="3730" y="18710"/>
                    <a:pt x="3562" y="18655"/>
                    <a:pt x="3375" y="18655"/>
                  </a:cubicBezTo>
                  <a:cubicBezTo>
                    <a:pt x="3188" y="18655"/>
                    <a:pt x="3020" y="18710"/>
                    <a:pt x="2898" y="18798"/>
                  </a:cubicBezTo>
                  <a:lnTo>
                    <a:pt x="1350" y="19924"/>
                  </a:lnTo>
                  <a:lnTo>
                    <a:pt x="1350" y="982"/>
                  </a:lnTo>
                  <a:lnTo>
                    <a:pt x="20250" y="982"/>
                  </a:lnTo>
                  <a:cubicBezTo>
                    <a:pt x="20250" y="982"/>
                    <a:pt x="20250" y="19924"/>
                    <a:pt x="20250" y="19924"/>
                  </a:cubicBezTo>
                  <a:close/>
                  <a:moveTo>
                    <a:pt x="20925" y="0"/>
                  </a:moveTo>
                  <a:lnTo>
                    <a:pt x="675" y="0"/>
                  </a:lnTo>
                  <a:cubicBezTo>
                    <a:pt x="302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302" y="21600"/>
                    <a:pt x="675" y="21600"/>
                  </a:cubicBezTo>
                  <a:cubicBezTo>
                    <a:pt x="862" y="21600"/>
                    <a:pt x="1031" y="21545"/>
                    <a:pt x="1152" y="21456"/>
                  </a:cubicBezTo>
                  <a:lnTo>
                    <a:pt x="3375" y="19840"/>
                  </a:lnTo>
                  <a:lnTo>
                    <a:pt x="5598" y="21456"/>
                  </a:lnTo>
                  <a:cubicBezTo>
                    <a:pt x="5720" y="21545"/>
                    <a:pt x="5888" y="21600"/>
                    <a:pt x="6075" y="21600"/>
                  </a:cubicBezTo>
                  <a:cubicBezTo>
                    <a:pt x="6262" y="21600"/>
                    <a:pt x="6431" y="21545"/>
                    <a:pt x="6552" y="21456"/>
                  </a:cubicBezTo>
                  <a:lnTo>
                    <a:pt x="8702" y="19893"/>
                  </a:lnTo>
                  <a:lnTo>
                    <a:pt x="10260" y="21404"/>
                  </a:lnTo>
                  <a:lnTo>
                    <a:pt x="10269" y="21399"/>
                  </a:lnTo>
                  <a:cubicBezTo>
                    <a:pt x="10393" y="21518"/>
                    <a:pt x="10579" y="21600"/>
                    <a:pt x="10800" y="21600"/>
                  </a:cubicBezTo>
                  <a:cubicBezTo>
                    <a:pt x="11021" y="21600"/>
                    <a:pt x="11207" y="21518"/>
                    <a:pt x="11331" y="21399"/>
                  </a:cubicBezTo>
                  <a:lnTo>
                    <a:pt x="11340" y="21404"/>
                  </a:lnTo>
                  <a:lnTo>
                    <a:pt x="12898" y="19893"/>
                  </a:lnTo>
                  <a:lnTo>
                    <a:pt x="15048" y="21456"/>
                  </a:lnTo>
                  <a:cubicBezTo>
                    <a:pt x="15170" y="21545"/>
                    <a:pt x="15338" y="21600"/>
                    <a:pt x="15525" y="21600"/>
                  </a:cubicBezTo>
                  <a:cubicBezTo>
                    <a:pt x="15712" y="21600"/>
                    <a:pt x="15881" y="21545"/>
                    <a:pt x="16002" y="21456"/>
                  </a:cubicBezTo>
                  <a:lnTo>
                    <a:pt x="18225" y="19840"/>
                  </a:lnTo>
                  <a:lnTo>
                    <a:pt x="20448" y="21456"/>
                  </a:lnTo>
                  <a:cubicBezTo>
                    <a:pt x="20570" y="21545"/>
                    <a:pt x="20738" y="21600"/>
                    <a:pt x="20925" y="21600"/>
                  </a:cubicBezTo>
                  <a:cubicBezTo>
                    <a:pt x="21298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298" y="0"/>
                    <a:pt x="20925" y="0"/>
                  </a:cubicBezTo>
                  <a:moveTo>
                    <a:pt x="16200" y="1964"/>
                  </a:moveTo>
                  <a:lnTo>
                    <a:pt x="14850" y="1964"/>
                  </a:lnTo>
                  <a:lnTo>
                    <a:pt x="14850" y="7855"/>
                  </a:lnTo>
                  <a:lnTo>
                    <a:pt x="16200" y="7855"/>
                  </a:lnTo>
                  <a:cubicBezTo>
                    <a:pt x="16200" y="7855"/>
                    <a:pt x="16200" y="1964"/>
                    <a:pt x="16200" y="1964"/>
                  </a:cubicBezTo>
                  <a:close/>
                  <a:moveTo>
                    <a:pt x="18900" y="1964"/>
                  </a:moveTo>
                  <a:lnTo>
                    <a:pt x="17550" y="1964"/>
                  </a:lnTo>
                  <a:lnTo>
                    <a:pt x="17550" y="7855"/>
                  </a:lnTo>
                  <a:lnTo>
                    <a:pt x="18900" y="7855"/>
                  </a:lnTo>
                  <a:cubicBezTo>
                    <a:pt x="18900" y="7855"/>
                    <a:pt x="18900" y="1964"/>
                    <a:pt x="18900" y="1964"/>
                  </a:cubicBezTo>
                  <a:close/>
                  <a:moveTo>
                    <a:pt x="10800" y="1964"/>
                  </a:moveTo>
                  <a:lnTo>
                    <a:pt x="9450" y="1964"/>
                  </a:lnTo>
                  <a:lnTo>
                    <a:pt x="9450" y="7855"/>
                  </a:lnTo>
                  <a:lnTo>
                    <a:pt x="10800" y="7855"/>
                  </a:lnTo>
                  <a:cubicBezTo>
                    <a:pt x="10800" y="7855"/>
                    <a:pt x="10800" y="1964"/>
                    <a:pt x="10800" y="1964"/>
                  </a:cubicBezTo>
                  <a:close/>
                  <a:moveTo>
                    <a:pt x="8100" y="1964"/>
                  </a:moveTo>
                  <a:lnTo>
                    <a:pt x="5400" y="1964"/>
                  </a:lnTo>
                  <a:lnTo>
                    <a:pt x="5400" y="7855"/>
                  </a:lnTo>
                  <a:lnTo>
                    <a:pt x="8100" y="7855"/>
                  </a:lnTo>
                  <a:cubicBezTo>
                    <a:pt x="8100" y="7855"/>
                    <a:pt x="8100" y="1964"/>
                    <a:pt x="8100" y="1964"/>
                  </a:cubicBezTo>
                  <a:close/>
                  <a:moveTo>
                    <a:pt x="13500" y="1964"/>
                  </a:moveTo>
                  <a:lnTo>
                    <a:pt x="12150" y="1964"/>
                  </a:lnTo>
                  <a:lnTo>
                    <a:pt x="12150" y="7855"/>
                  </a:lnTo>
                  <a:lnTo>
                    <a:pt x="13500" y="7855"/>
                  </a:lnTo>
                  <a:cubicBezTo>
                    <a:pt x="13500" y="7855"/>
                    <a:pt x="13500" y="1964"/>
                    <a:pt x="13500" y="196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3" name="Shape 2828">
              <a:extLst>
                <a:ext uri="{FF2B5EF4-FFF2-40B4-BE49-F238E27FC236}">
                  <a16:creationId xmlns:a16="http://schemas.microsoft.com/office/drawing/2014/main" id="{73993194-5481-774F-B4C5-6E6610064439}"/>
                </a:ext>
              </a:extLst>
            </p:cNvPr>
            <p:cNvSpPr/>
            <p:nvPr/>
          </p:nvSpPr>
          <p:spPr>
            <a:xfrm>
              <a:off x="21040032" y="4721143"/>
              <a:ext cx="453523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13745"/>
                  </a:moveTo>
                  <a:lnTo>
                    <a:pt x="2400" y="13745"/>
                  </a:lnTo>
                  <a:lnTo>
                    <a:pt x="2400" y="14727"/>
                  </a:lnTo>
                  <a:lnTo>
                    <a:pt x="14400" y="14727"/>
                  </a:lnTo>
                  <a:cubicBezTo>
                    <a:pt x="14400" y="14727"/>
                    <a:pt x="14400" y="13745"/>
                    <a:pt x="14400" y="13745"/>
                  </a:cubicBezTo>
                  <a:close/>
                  <a:moveTo>
                    <a:pt x="15600" y="20092"/>
                  </a:moveTo>
                  <a:lnTo>
                    <a:pt x="13624" y="18798"/>
                  </a:lnTo>
                  <a:cubicBezTo>
                    <a:pt x="13515" y="18710"/>
                    <a:pt x="13366" y="18655"/>
                    <a:pt x="13200" y="18655"/>
                  </a:cubicBezTo>
                  <a:cubicBezTo>
                    <a:pt x="13035" y="18655"/>
                    <a:pt x="12885" y="18710"/>
                    <a:pt x="12776" y="18798"/>
                  </a:cubicBezTo>
                  <a:lnTo>
                    <a:pt x="10800" y="20415"/>
                  </a:lnTo>
                  <a:lnTo>
                    <a:pt x="8824" y="18798"/>
                  </a:lnTo>
                  <a:cubicBezTo>
                    <a:pt x="8716" y="18710"/>
                    <a:pt x="8566" y="18655"/>
                    <a:pt x="8400" y="18655"/>
                  </a:cubicBezTo>
                  <a:cubicBezTo>
                    <a:pt x="8235" y="18655"/>
                    <a:pt x="8085" y="18710"/>
                    <a:pt x="7976" y="18798"/>
                  </a:cubicBezTo>
                  <a:lnTo>
                    <a:pt x="6000" y="20415"/>
                  </a:lnTo>
                  <a:lnTo>
                    <a:pt x="4024" y="18798"/>
                  </a:lnTo>
                  <a:cubicBezTo>
                    <a:pt x="3915" y="18710"/>
                    <a:pt x="3766" y="18655"/>
                    <a:pt x="3600" y="18655"/>
                  </a:cubicBezTo>
                  <a:cubicBezTo>
                    <a:pt x="3435" y="18655"/>
                    <a:pt x="3285" y="18710"/>
                    <a:pt x="3176" y="18798"/>
                  </a:cubicBezTo>
                  <a:lnTo>
                    <a:pt x="1200" y="20092"/>
                  </a:lnTo>
                  <a:lnTo>
                    <a:pt x="1200" y="3927"/>
                  </a:lnTo>
                  <a:lnTo>
                    <a:pt x="15600" y="3927"/>
                  </a:lnTo>
                  <a:cubicBezTo>
                    <a:pt x="15600" y="3927"/>
                    <a:pt x="15600" y="20092"/>
                    <a:pt x="15600" y="20092"/>
                  </a:cubicBezTo>
                  <a:close/>
                  <a:moveTo>
                    <a:pt x="16200" y="2945"/>
                  </a:moveTo>
                  <a:lnTo>
                    <a:pt x="600" y="2945"/>
                  </a:lnTo>
                  <a:cubicBezTo>
                    <a:pt x="268" y="2945"/>
                    <a:pt x="0" y="3165"/>
                    <a:pt x="0" y="3436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766" y="21600"/>
                    <a:pt x="916" y="21545"/>
                    <a:pt x="1024" y="21456"/>
                  </a:cubicBezTo>
                  <a:lnTo>
                    <a:pt x="3553" y="19801"/>
                  </a:lnTo>
                  <a:lnTo>
                    <a:pt x="5576" y="21456"/>
                  </a:lnTo>
                  <a:cubicBezTo>
                    <a:pt x="5684" y="21545"/>
                    <a:pt x="5834" y="21600"/>
                    <a:pt x="6000" y="21600"/>
                  </a:cubicBezTo>
                  <a:cubicBezTo>
                    <a:pt x="6166" y="21600"/>
                    <a:pt x="6316" y="21545"/>
                    <a:pt x="6424" y="21456"/>
                  </a:cubicBezTo>
                  <a:lnTo>
                    <a:pt x="8400" y="19840"/>
                  </a:lnTo>
                  <a:lnTo>
                    <a:pt x="10376" y="21456"/>
                  </a:lnTo>
                  <a:cubicBezTo>
                    <a:pt x="10484" y="21545"/>
                    <a:pt x="10634" y="21600"/>
                    <a:pt x="10800" y="21600"/>
                  </a:cubicBezTo>
                  <a:cubicBezTo>
                    <a:pt x="10966" y="21600"/>
                    <a:pt x="11116" y="21545"/>
                    <a:pt x="11224" y="21456"/>
                  </a:cubicBezTo>
                  <a:lnTo>
                    <a:pt x="13247" y="19801"/>
                  </a:lnTo>
                  <a:lnTo>
                    <a:pt x="15776" y="21456"/>
                  </a:lnTo>
                  <a:cubicBezTo>
                    <a:pt x="15884" y="21545"/>
                    <a:pt x="16034" y="21600"/>
                    <a:pt x="16200" y="21600"/>
                  </a:cubicBezTo>
                  <a:cubicBezTo>
                    <a:pt x="16532" y="21600"/>
                    <a:pt x="16800" y="21380"/>
                    <a:pt x="16800" y="21109"/>
                  </a:cubicBezTo>
                  <a:lnTo>
                    <a:pt x="16800" y="3436"/>
                  </a:lnTo>
                  <a:cubicBezTo>
                    <a:pt x="16800" y="3165"/>
                    <a:pt x="16532" y="2945"/>
                    <a:pt x="16200" y="2945"/>
                  </a:cubicBezTo>
                  <a:moveTo>
                    <a:pt x="8400" y="11782"/>
                  </a:moveTo>
                  <a:lnTo>
                    <a:pt x="2400" y="11782"/>
                  </a:lnTo>
                  <a:lnTo>
                    <a:pt x="2400" y="12764"/>
                  </a:lnTo>
                  <a:lnTo>
                    <a:pt x="8400" y="12764"/>
                  </a:lnTo>
                  <a:cubicBezTo>
                    <a:pt x="8400" y="12764"/>
                    <a:pt x="8400" y="11782"/>
                    <a:pt x="8400" y="11782"/>
                  </a:cubicBezTo>
                  <a:close/>
                  <a:moveTo>
                    <a:pt x="21000" y="0"/>
                  </a:moveTo>
                  <a:lnTo>
                    <a:pt x="5400" y="0"/>
                  </a:lnTo>
                  <a:cubicBezTo>
                    <a:pt x="5068" y="0"/>
                    <a:pt x="4800" y="220"/>
                    <a:pt x="4800" y="491"/>
                  </a:cubicBezTo>
                  <a:lnTo>
                    <a:pt x="4800" y="1964"/>
                  </a:lnTo>
                  <a:lnTo>
                    <a:pt x="6000" y="1964"/>
                  </a:lnTo>
                  <a:lnTo>
                    <a:pt x="6000" y="982"/>
                  </a:lnTo>
                  <a:lnTo>
                    <a:pt x="20400" y="982"/>
                  </a:lnTo>
                  <a:lnTo>
                    <a:pt x="20400" y="17146"/>
                  </a:lnTo>
                  <a:lnTo>
                    <a:pt x="18424" y="15853"/>
                  </a:lnTo>
                  <a:cubicBezTo>
                    <a:pt x="18316" y="15764"/>
                    <a:pt x="18166" y="15709"/>
                    <a:pt x="18000" y="15709"/>
                  </a:cubicBezTo>
                  <a:lnTo>
                    <a:pt x="18000" y="16894"/>
                  </a:lnTo>
                  <a:lnTo>
                    <a:pt x="18047" y="16856"/>
                  </a:lnTo>
                  <a:lnTo>
                    <a:pt x="20576" y="18511"/>
                  </a:lnTo>
                  <a:cubicBezTo>
                    <a:pt x="20684" y="18599"/>
                    <a:pt x="20834" y="18655"/>
                    <a:pt x="21000" y="18655"/>
                  </a:cubicBezTo>
                  <a:cubicBezTo>
                    <a:pt x="21332" y="18655"/>
                    <a:pt x="21600" y="18435"/>
                    <a:pt x="21600" y="18164"/>
                  </a:cubicBezTo>
                  <a:lnTo>
                    <a:pt x="21600" y="491"/>
                  </a:lnTo>
                  <a:cubicBezTo>
                    <a:pt x="21600" y="220"/>
                    <a:pt x="21332" y="0"/>
                    <a:pt x="21000" y="0"/>
                  </a:cubicBezTo>
                  <a:moveTo>
                    <a:pt x="10800" y="15709"/>
                  </a:moveTo>
                  <a:lnTo>
                    <a:pt x="2400" y="15709"/>
                  </a:lnTo>
                  <a:lnTo>
                    <a:pt x="2400" y="16691"/>
                  </a:lnTo>
                  <a:lnTo>
                    <a:pt x="10800" y="16691"/>
                  </a:lnTo>
                  <a:cubicBezTo>
                    <a:pt x="10800" y="16691"/>
                    <a:pt x="10800" y="15709"/>
                    <a:pt x="10800" y="15709"/>
                  </a:cubicBezTo>
                  <a:close/>
                  <a:moveTo>
                    <a:pt x="12000" y="4909"/>
                  </a:moveTo>
                  <a:lnTo>
                    <a:pt x="10800" y="4909"/>
                  </a:lnTo>
                  <a:lnTo>
                    <a:pt x="10800" y="9818"/>
                  </a:lnTo>
                  <a:lnTo>
                    <a:pt x="12000" y="9818"/>
                  </a:lnTo>
                  <a:cubicBezTo>
                    <a:pt x="12000" y="9818"/>
                    <a:pt x="12000" y="4909"/>
                    <a:pt x="12000" y="4909"/>
                  </a:cubicBezTo>
                  <a:close/>
                  <a:moveTo>
                    <a:pt x="14400" y="4909"/>
                  </a:moveTo>
                  <a:lnTo>
                    <a:pt x="13200" y="4909"/>
                  </a:lnTo>
                  <a:lnTo>
                    <a:pt x="13200" y="9818"/>
                  </a:lnTo>
                  <a:lnTo>
                    <a:pt x="14400" y="9818"/>
                  </a:lnTo>
                  <a:cubicBezTo>
                    <a:pt x="14400" y="9818"/>
                    <a:pt x="14400" y="4909"/>
                    <a:pt x="14400" y="4909"/>
                  </a:cubicBezTo>
                  <a:close/>
                  <a:moveTo>
                    <a:pt x="7200" y="4909"/>
                  </a:moveTo>
                  <a:lnTo>
                    <a:pt x="4800" y="4909"/>
                  </a:lnTo>
                  <a:lnTo>
                    <a:pt x="4800" y="9818"/>
                  </a:lnTo>
                  <a:lnTo>
                    <a:pt x="7200" y="9818"/>
                  </a:lnTo>
                  <a:cubicBezTo>
                    <a:pt x="7200" y="9818"/>
                    <a:pt x="7200" y="4909"/>
                    <a:pt x="7200" y="4909"/>
                  </a:cubicBezTo>
                  <a:close/>
                  <a:moveTo>
                    <a:pt x="3600" y="4909"/>
                  </a:moveTo>
                  <a:lnTo>
                    <a:pt x="2400" y="4909"/>
                  </a:lnTo>
                  <a:lnTo>
                    <a:pt x="2400" y="9818"/>
                  </a:lnTo>
                  <a:lnTo>
                    <a:pt x="3600" y="9818"/>
                  </a:lnTo>
                  <a:cubicBezTo>
                    <a:pt x="3600" y="9818"/>
                    <a:pt x="3600" y="4909"/>
                    <a:pt x="3600" y="4909"/>
                  </a:cubicBezTo>
                  <a:close/>
                  <a:moveTo>
                    <a:pt x="9600" y="4909"/>
                  </a:moveTo>
                  <a:lnTo>
                    <a:pt x="8400" y="4909"/>
                  </a:lnTo>
                  <a:lnTo>
                    <a:pt x="8400" y="9818"/>
                  </a:lnTo>
                  <a:lnTo>
                    <a:pt x="9600" y="9818"/>
                  </a:lnTo>
                  <a:cubicBezTo>
                    <a:pt x="9600" y="9818"/>
                    <a:pt x="9600" y="4909"/>
                    <a:pt x="9600" y="49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4" name="Shape 2829">
              <a:extLst>
                <a:ext uri="{FF2B5EF4-FFF2-40B4-BE49-F238E27FC236}">
                  <a16:creationId xmlns:a16="http://schemas.microsoft.com/office/drawing/2014/main" id="{4F80538E-212E-C54B-8101-240B7412CE29}"/>
                </a:ext>
              </a:extLst>
            </p:cNvPr>
            <p:cNvSpPr/>
            <p:nvPr/>
          </p:nvSpPr>
          <p:spPr>
            <a:xfrm>
              <a:off x="22052360" y="4721143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2764"/>
                  </a:moveTo>
                  <a:cubicBezTo>
                    <a:pt x="10529" y="12764"/>
                    <a:pt x="10309" y="12544"/>
                    <a:pt x="10309" y="12273"/>
                  </a:cubicBezTo>
                  <a:cubicBezTo>
                    <a:pt x="10309" y="12001"/>
                    <a:pt x="10529" y="11782"/>
                    <a:pt x="10800" y="11782"/>
                  </a:cubicBezTo>
                  <a:cubicBezTo>
                    <a:pt x="11071" y="11782"/>
                    <a:pt x="11291" y="12001"/>
                    <a:pt x="11291" y="12273"/>
                  </a:cubicBezTo>
                  <a:cubicBezTo>
                    <a:pt x="11291" y="12544"/>
                    <a:pt x="11071" y="12764"/>
                    <a:pt x="10800" y="12764"/>
                  </a:cubicBezTo>
                  <a:moveTo>
                    <a:pt x="10800" y="10800"/>
                  </a:moveTo>
                  <a:cubicBezTo>
                    <a:pt x="9987" y="10800"/>
                    <a:pt x="9327" y="11460"/>
                    <a:pt x="9327" y="12273"/>
                  </a:cubicBezTo>
                  <a:cubicBezTo>
                    <a:pt x="9327" y="13086"/>
                    <a:pt x="9987" y="13745"/>
                    <a:pt x="10800" y="13745"/>
                  </a:cubicBezTo>
                  <a:cubicBezTo>
                    <a:pt x="11613" y="13745"/>
                    <a:pt x="12273" y="13086"/>
                    <a:pt x="12273" y="12273"/>
                  </a:cubicBezTo>
                  <a:cubicBezTo>
                    <a:pt x="12273" y="11460"/>
                    <a:pt x="11613" y="10800"/>
                    <a:pt x="10800" y="10800"/>
                  </a:cubicBezTo>
                  <a:moveTo>
                    <a:pt x="20469" y="11563"/>
                  </a:moveTo>
                  <a:lnTo>
                    <a:pt x="19745" y="13686"/>
                  </a:lnTo>
                  <a:cubicBezTo>
                    <a:pt x="17492" y="14931"/>
                    <a:pt x="14436" y="15709"/>
                    <a:pt x="11045" y="15709"/>
                  </a:cubicBezTo>
                  <a:cubicBezTo>
                    <a:pt x="7337" y="15709"/>
                    <a:pt x="4024" y="14783"/>
                    <a:pt x="1732" y="13326"/>
                  </a:cubicBezTo>
                  <a:lnTo>
                    <a:pt x="1132" y="11568"/>
                  </a:lnTo>
                  <a:cubicBezTo>
                    <a:pt x="1132" y="11568"/>
                    <a:pt x="982" y="11171"/>
                    <a:pt x="982" y="10800"/>
                  </a:cubicBezTo>
                  <a:cubicBezTo>
                    <a:pt x="982" y="9718"/>
                    <a:pt x="1863" y="8836"/>
                    <a:pt x="2945" y="8836"/>
                  </a:cubicBezTo>
                  <a:lnTo>
                    <a:pt x="18655" y="8836"/>
                  </a:lnTo>
                  <a:cubicBezTo>
                    <a:pt x="19738" y="8836"/>
                    <a:pt x="20618" y="9718"/>
                    <a:pt x="20618" y="10800"/>
                  </a:cubicBezTo>
                  <a:cubicBezTo>
                    <a:pt x="20618" y="11173"/>
                    <a:pt x="20469" y="11563"/>
                    <a:pt x="20469" y="11563"/>
                  </a:cubicBezTo>
                  <a:moveTo>
                    <a:pt x="17640" y="19860"/>
                  </a:moveTo>
                  <a:cubicBezTo>
                    <a:pt x="17636" y="19861"/>
                    <a:pt x="17438" y="20618"/>
                    <a:pt x="16691" y="20618"/>
                  </a:cubicBezTo>
                  <a:lnTo>
                    <a:pt x="4909" y="20618"/>
                  </a:lnTo>
                  <a:cubicBezTo>
                    <a:pt x="4169" y="20618"/>
                    <a:pt x="3960" y="19860"/>
                    <a:pt x="3960" y="19860"/>
                  </a:cubicBezTo>
                  <a:lnTo>
                    <a:pt x="2196" y="14687"/>
                  </a:lnTo>
                  <a:cubicBezTo>
                    <a:pt x="4567" y="15928"/>
                    <a:pt x="7651" y="16691"/>
                    <a:pt x="11045" y="16691"/>
                  </a:cubicBezTo>
                  <a:cubicBezTo>
                    <a:pt x="14163" y="16691"/>
                    <a:pt x="17019" y="16046"/>
                    <a:pt x="19304" y="14981"/>
                  </a:cubicBezTo>
                  <a:cubicBezTo>
                    <a:pt x="19304" y="14981"/>
                    <a:pt x="17640" y="19860"/>
                    <a:pt x="17640" y="19860"/>
                  </a:cubicBezTo>
                  <a:close/>
                  <a:moveTo>
                    <a:pt x="10800" y="982"/>
                  </a:moveTo>
                  <a:cubicBezTo>
                    <a:pt x="13436" y="982"/>
                    <a:pt x="15657" y="3875"/>
                    <a:pt x="16409" y="7855"/>
                  </a:cubicBezTo>
                  <a:lnTo>
                    <a:pt x="5191" y="7855"/>
                  </a:lnTo>
                  <a:cubicBezTo>
                    <a:pt x="5943" y="3875"/>
                    <a:pt x="8164" y="982"/>
                    <a:pt x="10800" y="982"/>
                  </a:cubicBezTo>
                  <a:moveTo>
                    <a:pt x="18655" y="7855"/>
                  </a:moveTo>
                  <a:lnTo>
                    <a:pt x="17401" y="7855"/>
                  </a:lnTo>
                  <a:cubicBezTo>
                    <a:pt x="16584" y="3325"/>
                    <a:pt x="13944" y="0"/>
                    <a:pt x="10800" y="0"/>
                  </a:cubicBezTo>
                  <a:cubicBezTo>
                    <a:pt x="7656" y="0"/>
                    <a:pt x="5016" y="3325"/>
                    <a:pt x="4200" y="7855"/>
                  </a:cubicBezTo>
                  <a:lnTo>
                    <a:pt x="2945" y="7855"/>
                  </a:lnTo>
                  <a:cubicBezTo>
                    <a:pt x="1319" y="7855"/>
                    <a:pt x="0" y="9174"/>
                    <a:pt x="0" y="10800"/>
                  </a:cubicBezTo>
                  <a:cubicBezTo>
                    <a:pt x="0" y="11348"/>
                    <a:pt x="151" y="11732"/>
                    <a:pt x="151" y="11732"/>
                  </a:cubicBezTo>
                  <a:lnTo>
                    <a:pt x="3118" y="20435"/>
                  </a:lnTo>
                  <a:cubicBezTo>
                    <a:pt x="3118" y="20435"/>
                    <a:pt x="3452" y="21600"/>
                    <a:pt x="4909" y="21600"/>
                  </a:cubicBezTo>
                  <a:lnTo>
                    <a:pt x="16691" y="21600"/>
                  </a:lnTo>
                  <a:cubicBezTo>
                    <a:pt x="18153" y="21600"/>
                    <a:pt x="18565" y="20194"/>
                    <a:pt x="18570" y="20177"/>
                  </a:cubicBezTo>
                  <a:lnTo>
                    <a:pt x="21437" y="11727"/>
                  </a:lnTo>
                  <a:cubicBezTo>
                    <a:pt x="21534" y="11434"/>
                    <a:pt x="21600" y="11126"/>
                    <a:pt x="21600" y="10800"/>
                  </a:cubicBezTo>
                  <a:cubicBezTo>
                    <a:pt x="21600" y="9174"/>
                    <a:pt x="20281" y="7855"/>
                    <a:pt x="18655" y="78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5" name="Shape 2830">
              <a:extLst>
                <a:ext uri="{FF2B5EF4-FFF2-40B4-BE49-F238E27FC236}">
                  <a16:creationId xmlns:a16="http://schemas.microsoft.com/office/drawing/2014/main" id="{8D342C88-B4BC-E948-9564-25A5862F0AAF}"/>
                </a:ext>
              </a:extLst>
            </p:cNvPr>
            <p:cNvSpPr/>
            <p:nvPr/>
          </p:nvSpPr>
          <p:spPr>
            <a:xfrm>
              <a:off x="943294" y="2809373"/>
              <a:ext cx="22550621" cy="5589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28568" tIns="28568" rIns="28568" bIns="28568" anchor="ctr">
              <a:spAutoFit/>
            </a:bodyPr>
            <a:lstStyle>
              <a:lvl1pPr algn="l">
                <a:defRPr sz="3000" b="1" cap="none" spc="-90">
                  <a:solidFill>
                    <a:srgbClr val="1C1D21"/>
                  </a:solidFill>
                  <a:latin typeface="+mj-lt"/>
                  <a:ea typeface="+mj-ea"/>
                  <a:cs typeface="+mj-cs"/>
                  <a:sym typeface="Karla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E-COMMERCE ICONS</a:t>
              </a:r>
              <a:endParaRPr sz="105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Shape 2831">
              <a:extLst>
                <a:ext uri="{FF2B5EF4-FFF2-40B4-BE49-F238E27FC236}">
                  <a16:creationId xmlns:a16="http://schemas.microsoft.com/office/drawing/2014/main" id="{A43C90E8-8F1B-E246-B58A-13B6987AA1DC}"/>
                </a:ext>
              </a:extLst>
            </p:cNvPr>
            <p:cNvSpPr/>
            <p:nvPr/>
          </p:nvSpPr>
          <p:spPr>
            <a:xfrm>
              <a:off x="1834143" y="7463239"/>
              <a:ext cx="404931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5" y="6873"/>
                  </a:moveTo>
                  <a:lnTo>
                    <a:pt x="13500" y="6873"/>
                  </a:lnTo>
                  <a:cubicBezTo>
                    <a:pt x="13128" y="6873"/>
                    <a:pt x="12825" y="7093"/>
                    <a:pt x="12825" y="7364"/>
                  </a:cubicBezTo>
                  <a:cubicBezTo>
                    <a:pt x="12825" y="7635"/>
                    <a:pt x="13128" y="7855"/>
                    <a:pt x="13500" y="7855"/>
                  </a:cubicBezTo>
                  <a:lnTo>
                    <a:pt x="20250" y="7855"/>
                  </a:lnTo>
                  <a:lnTo>
                    <a:pt x="20250" y="20618"/>
                  </a:lnTo>
                  <a:lnTo>
                    <a:pt x="1350" y="20618"/>
                  </a:lnTo>
                  <a:lnTo>
                    <a:pt x="1350" y="7855"/>
                  </a:lnTo>
                  <a:lnTo>
                    <a:pt x="8100" y="7855"/>
                  </a:lnTo>
                  <a:cubicBezTo>
                    <a:pt x="8472" y="7855"/>
                    <a:pt x="8775" y="7635"/>
                    <a:pt x="8775" y="7364"/>
                  </a:cubicBezTo>
                  <a:cubicBezTo>
                    <a:pt x="8775" y="7093"/>
                    <a:pt x="8472" y="6873"/>
                    <a:pt x="8100" y="6873"/>
                  </a:cubicBezTo>
                  <a:lnTo>
                    <a:pt x="675" y="6873"/>
                  </a:lnTo>
                  <a:cubicBezTo>
                    <a:pt x="303" y="6873"/>
                    <a:pt x="0" y="7093"/>
                    <a:pt x="0" y="7364"/>
                  </a:cubicBezTo>
                  <a:lnTo>
                    <a:pt x="0" y="21109"/>
                  </a:lnTo>
                  <a:cubicBezTo>
                    <a:pt x="0" y="21381"/>
                    <a:pt x="303" y="21600"/>
                    <a:pt x="675" y="21600"/>
                  </a:cubicBezTo>
                  <a:lnTo>
                    <a:pt x="20925" y="21600"/>
                  </a:lnTo>
                  <a:cubicBezTo>
                    <a:pt x="21297" y="21600"/>
                    <a:pt x="21600" y="21381"/>
                    <a:pt x="21600" y="21109"/>
                  </a:cubicBezTo>
                  <a:lnTo>
                    <a:pt x="21600" y="7364"/>
                  </a:lnTo>
                  <a:cubicBezTo>
                    <a:pt x="21600" y="7093"/>
                    <a:pt x="21297" y="6873"/>
                    <a:pt x="20925" y="6873"/>
                  </a:cubicBezTo>
                  <a:moveTo>
                    <a:pt x="5400" y="12764"/>
                  </a:moveTo>
                  <a:cubicBezTo>
                    <a:pt x="5028" y="12764"/>
                    <a:pt x="4725" y="12983"/>
                    <a:pt x="4725" y="13255"/>
                  </a:cubicBezTo>
                  <a:cubicBezTo>
                    <a:pt x="4725" y="13390"/>
                    <a:pt x="4800" y="13513"/>
                    <a:pt x="4923" y="13602"/>
                  </a:cubicBezTo>
                  <a:lnTo>
                    <a:pt x="10323" y="17529"/>
                  </a:lnTo>
                  <a:cubicBezTo>
                    <a:pt x="10445" y="17618"/>
                    <a:pt x="10614" y="17673"/>
                    <a:pt x="10800" y="17673"/>
                  </a:cubicBezTo>
                  <a:cubicBezTo>
                    <a:pt x="10986" y="17673"/>
                    <a:pt x="11155" y="17618"/>
                    <a:pt x="11277" y="17529"/>
                  </a:cubicBezTo>
                  <a:lnTo>
                    <a:pt x="16677" y="13602"/>
                  </a:lnTo>
                  <a:cubicBezTo>
                    <a:pt x="16800" y="13513"/>
                    <a:pt x="16875" y="13390"/>
                    <a:pt x="16875" y="13255"/>
                  </a:cubicBezTo>
                  <a:cubicBezTo>
                    <a:pt x="16875" y="12983"/>
                    <a:pt x="16572" y="12764"/>
                    <a:pt x="16200" y="12764"/>
                  </a:cubicBezTo>
                  <a:cubicBezTo>
                    <a:pt x="16014" y="12764"/>
                    <a:pt x="15845" y="12819"/>
                    <a:pt x="15723" y="12907"/>
                  </a:cubicBezTo>
                  <a:lnTo>
                    <a:pt x="11475" y="15997"/>
                  </a:lnTo>
                  <a:lnTo>
                    <a:pt x="11475" y="491"/>
                  </a:lnTo>
                  <a:cubicBezTo>
                    <a:pt x="11475" y="220"/>
                    <a:pt x="11172" y="0"/>
                    <a:pt x="10800" y="0"/>
                  </a:cubicBezTo>
                  <a:cubicBezTo>
                    <a:pt x="10428" y="0"/>
                    <a:pt x="10125" y="220"/>
                    <a:pt x="10125" y="491"/>
                  </a:cubicBezTo>
                  <a:lnTo>
                    <a:pt x="10125" y="15997"/>
                  </a:lnTo>
                  <a:lnTo>
                    <a:pt x="5877" y="12907"/>
                  </a:lnTo>
                  <a:cubicBezTo>
                    <a:pt x="5755" y="12819"/>
                    <a:pt x="5586" y="12764"/>
                    <a:pt x="5400" y="127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7" name="Shape 2832">
              <a:extLst>
                <a:ext uri="{FF2B5EF4-FFF2-40B4-BE49-F238E27FC236}">
                  <a16:creationId xmlns:a16="http://schemas.microsoft.com/office/drawing/2014/main" id="{606D7B5C-BD79-3444-BCB3-204963763B3B}"/>
                </a:ext>
              </a:extLst>
            </p:cNvPr>
            <p:cNvSpPr/>
            <p:nvPr/>
          </p:nvSpPr>
          <p:spPr>
            <a:xfrm>
              <a:off x="2903161" y="7463239"/>
              <a:ext cx="404931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4909"/>
                  </a:moveTo>
                  <a:cubicBezTo>
                    <a:pt x="5586" y="4909"/>
                    <a:pt x="5755" y="4855"/>
                    <a:pt x="5877" y="4765"/>
                  </a:cubicBezTo>
                  <a:lnTo>
                    <a:pt x="10125" y="1676"/>
                  </a:lnTo>
                  <a:lnTo>
                    <a:pt x="10125" y="17182"/>
                  </a:lnTo>
                  <a:cubicBezTo>
                    <a:pt x="10125" y="17453"/>
                    <a:pt x="10428" y="17673"/>
                    <a:pt x="10800" y="17673"/>
                  </a:cubicBezTo>
                  <a:cubicBezTo>
                    <a:pt x="11172" y="17673"/>
                    <a:pt x="11475" y="17453"/>
                    <a:pt x="11475" y="17182"/>
                  </a:cubicBezTo>
                  <a:lnTo>
                    <a:pt x="11475" y="1676"/>
                  </a:lnTo>
                  <a:lnTo>
                    <a:pt x="15723" y="4765"/>
                  </a:lnTo>
                  <a:cubicBezTo>
                    <a:pt x="15845" y="4855"/>
                    <a:pt x="16014" y="4909"/>
                    <a:pt x="16200" y="4909"/>
                  </a:cubicBezTo>
                  <a:cubicBezTo>
                    <a:pt x="16572" y="4909"/>
                    <a:pt x="16875" y="4690"/>
                    <a:pt x="16875" y="4418"/>
                  </a:cubicBezTo>
                  <a:cubicBezTo>
                    <a:pt x="16875" y="4283"/>
                    <a:pt x="16800" y="4161"/>
                    <a:pt x="16677" y="4071"/>
                  </a:cubicBezTo>
                  <a:lnTo>
                    <a:pt x="11277" y="144"/>
                  </a:lnTo>
                  <a:cubicBezTo>
                    <a:pt x="11155" y="55"/>
                    <a:pt x="10986" y="0"/>
                    <a:pt x="10800" y="0"/>
                  </a:cubicBezTo>
                  <a:cubicBezTo>
                    <a:pt x="10614" y="0"/>
                    <a:pt x="10445" y="55"/>
                    <a:pt x="10323" y="144"/>
                  </a:cubicBezTo>
                  <a:lnTo>
                    <a:pt x="4923" y="4071"/>
                  </a:lnTo>
                  <a:cubicBezTo>
                    <a:pt x="4800" y="4161"/>
                    <a:pt x="4725" y="4283"/>
                    <a:pt x="4725" y="4418"/>
                  </a:cubicBezTo>
                  <a:cubicBezTo>
                    <a:pt x="4725" y="4690"/>
                    <a:pt x="5028" y="4909"/>
                    <a:pt x="5400" y="4909"/>
                  </a:cubicBezTo>
                  <a:moveTo>
                    <a:pt x="20925" y="6873"/>
                  </a:moveTo>
                  <a:lnTo>
                    <a:pt x="13500" y="6873"/>
                  </a:lnTo>
                  <a:cubicBezTo>
                    <a:pt x="13128" y="6873"/>
                    <a:pt x="12825" y="7093"/>
                    <a:pt x="12825" y="7364"/>
                  </a:cubicBezTo>
                  <a:cubicBezTo>
                    <a:pt x="12825" y="7635"/>
                    <a:pt x="13128" y="7855"/>
                    <a:pt x="13500" y="7855"/>
                  </a:cubicBezTo>
                  <a:lnTo>
                    <a:pt x="20250" y="7855"/>
                  </a:lnTo>
                  <a:lnTo>
                    <a:pt x="20250" y="20618"/>
                  </a:lnTo>
                  <a:lnTo>
                    <a:pt x="1350" y="20618"/>
                  </a:lnTo>
                  <a:lnTo>
                    <a:pt x="1350" y="7855"/>
                  </a:lnTo>
                  <a:lnTo>
                    <a:pt x="8100" y="7855"/>
                  </a:lnTo>
                  <a:cubicBezTo>
                    <a:pt x="8472" y="7855"/>
                    <a:pt x="8775" y="7635"/>
                    <a:pt x="8775" y="7364"/>
                  </a:cubicBezTo>
                  <a:cubicBezTo>
                    <a:pt x="8775" y="7093"/>
                    <a:pt x="8472" y="6873"/>
                    <a:pt x="8100" y="6873"/>
                  </a:cubicBezTo>
                  <a:lnTo>
                    <a:pt x="675" y="6873"/>
                  </a:lnTo>
                  <a:cubicBezTo>
                    <a:pt x="303" y="6873"/>
                    <a:pt x="0" y="7093"/>
                    <a:pt x="0" y="7364"/>
                  </a:cubicBezTo>
                  <a:lnTo>
                    <a:pt x="0" y="21109"/>
                  </a:lnTo>
                  <a:cubicBezTo>
                    <a:pt x="0" y="21381"/>
                    <a:pt x="303" y="21600"/>
                    <a:pt x="675" y="21600"/>
                  </a:cubicBezTo>
                  <a:lnTo>
                    <a:pt x="20925" y="21600"/>
                  </a:lnTo>
                  <a:cubicBezTo>
                    <a:pt x="21297" y="21600"/>
                    <a:pt x="21600" y="21381"/>
                    <a:pt x="21600" y="21109"/>
                  </a:cubicBezTo>
                  <a:lnTo>
                    <a:pt x="21600" y="7364"/>
                  </a:lnTo>
                  <a:cubicBezTo>
                    <a:pt x="21600" y="7093"/>
                    <a:pt x="21297" y="6873"/>
                    <a:pt x="20925" y="68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8" name="Shape 2833">
              <a:extLst>
                <a:ext uri="{FF2B5EF4-FFF2-40B4-BE49-F238E27FC236}">
                  <a16:creationId xmlns:a16="http://schemas.microsoft.com/office/drawing/2014/main" id="{9637E1CC-BD29-BE46-9F0A-F87A4B94B543}"/>
                </a:ext>
              </a:extLst>
            </p:cNvPr>
            <p:cNvSpPr/>
            <p:nvPr/>
          </p:nvSpPr>
          <p:spPr>
            <a:xfrm>
              <a:off x="3891194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2" y="1964"/>
                  </a:moveTo>
                  <a:cubicBezTo>
                    <a:pt x="6111" y="1964"/>
                    <a:pt x="5891" y="2184"/>
                    <a:pt x="5891" y="2455"/>
                  </a:cubicBezTo>
                  <a:cubicBezTo>
                    <a:pt x="5891" y="2726"/>
                    <a:pt x="6111" y="2945"/>
                    <a:pt x="6382" y="2945"/>
                  </a:cubicBezTo>
                  <a:cubicBezTo>
                    <a:pt x="6653" y="2945"/>
                    <a:pt x="6873" y="2726"/>
                    <a:pt x="6873" y="2455"/>
                  </a:cubicBezTo>
                  <a:cubicBezTo>
                    <a:pt x="6873" y="2184"/>
                    <a:pt x="6653" y="1964"/>
                    <a:pt x="6382" y="1964"/>
                  </a:cubicBezTo>
                  <a:moveTo>
                    <a:pt x="4418" y="1964"/>
                  </a:moveTo>
                  <a:cubicBezTo>
                    <a:pt x="4147" y="1964"/>
                    <a:pt x="3927" y="2184"/>
                    <a:pt x="3927" y="2455"/>
                  </a:cubicBezTo>
                  <a:cubicBezTo>
                    <a:pt x="3927" y="2726"/>
                    <a:pt x="4147" y="2945"/>
                    <a:pt x="4418" y="2945"/>
                  </a:cubicBezTo>
                  <a:cubicBezTo>
                    <a:pt x="4689" y="2945"/>
                    <a:pt x="4909" y="2726"/>
                    <a:pt x="4909" y="2455"/>
                  </a:cubicBezTo>
                  <a:cubicBezTo>
                    <a:pt x="4909" y="2184"/>
                    <a:pt x="4689" y="1964"/>
                    <a:pt x="4418" y="1964"/>
                  </a:cubicBezTo>
                  <a:moveTo>
                    <a:pt x="19145" y="1964"/>
                  </a:moveTo>
                  <a:lnTo>
                    <a:pt x="8345" y="1964"/>
                  </a:lnTo>
                  <a:cubicBezTo>
                    <a:pt x="8075" y="1964"/>
                    <a:pt x="7855" y="2184"/>
                    <a:pt x="7855" y="2455"/>
                  </a:cubicBezTo>
                  <a:cubicBezTo>
                    <a:pt x="7855" y="2726"/>
                    <a:pt x="8075" y="2945"/>
                    <a:pt x="8345" y="2945"/>
                  </a:cubicBezTo>
                  <a:lnTo>
                    <a:pt x="19145" y="2945"/>
                  </a:lnTo>
                  <a:cubicBezTo>
                    <a:pt x="19416" y="2945"/>
                    <a:pt x="19636" y="2726"/>
                    <a:pt x="19636" y="2455"/>
                  </a:cubicBezTo>
                  <a:cubicBezTo>
                    <a:pt x="19636" y="2184"/>
                    <a:pt x="19416" y="1964"/>
                    <a:pt x="19145" y="1964"/>
                  </a:cubicBezTo>
                  <a:moveTo>
                    <a:pt x="20618" y="3927"/>
                  </a:moveTo>
                  <a:lnTo>
                    <a:pt x="982" y="39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3927"/>
                    <a:pt x="20618" y="3927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4909"/>
                  </a:lnTo>
                  <a:lnTo>
                    <a:pt x="20618" y="4909"/>
                  </a:lnTo>
                  <a:cubicBezTo>
                    <a:pt x="20618" y="4909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455" y="1964"/>
                  </a:moveTo>
                  <a:cubicBezTo>
                    <a:pt x="2184" y="1964"/>
                    <a:pt x="1964" y="2184"/>
                    <a:pt x="1964" y="2455"/>
                  </a:cubicBezTo>
                  <a:cubicBezTo>
                    <a:pt x="1964" y="2726"/>
                    <a:pt x="2184" y="2945"/>
                    <a:pt x="2455" y="2945"/>
                  </a:cubicBezTo>
                  <a:cubicBezTo>
                    <a:pt x="2725" y="2945"/>
                    <a:pt x="2945" y="2726"/>
                    <a:pt x="2945" y="2455"/>
                  </a:cubicBezTo>
                  <a:cubicBezTo>
                    <a:pt x="2945" y="2184"/>
                    <a:pt x="2725" y="1964"/>
                    <a:pt x="2455" y="1964"/>
                  </a:cubicBezTo>
                  <a:moveTo>
                    <a:pt x="7140" y="14181"/>
                  </a:moveTo>
                  <a:cubicBezTo>
                    <a:pt x="6970" y="13741"/>
                    <a:pt x="6873" y="13264"/>
                    <a:pt x="6873" y="12764"/>
                  </a:cubicBezTo>
                  <a:cubicBezTo>
                    <a:pt x="6873" y="10595"/>
                    <a:pt x="8631" y="8836"/>
                    <a:pt x="10800" y="8836"/>
                  </a:cubicBezTo>
                  <a:cubicBezTo>
                    <a:pt x="11300" y="8836"/>
                    <a:pt x="11777" y="8934"/>
                    <a:pt x="12217" y="9104"/>
                  </a:cubicBezTo>
                  <a:lnTo>
                    <a:pt x="13217" y="8494"/>
                  </a:lnTo>
                  <a:cubicBezTo>
                    <a:pt x="12503" y="8089"/>
                    <a:pt x="11680" y="7855"/>
                    <a:pt x="10800" y="7855"/>
                  </a:cubicBezTo>
                  <a:cubicBezTo>
                    <a:pt x="8089" y="7855"/>
                    <a:pt x="5891" y="10053"/>
                    <a:pt x="5891" y="12764"/>
                  </a:cubicBezTo>
                  <a:cubicBezTo>
                    <a:pt x="5891" y="13643"/>
                    <a:pt x="6125" y="14467"/>
                    <a:pt x="6530" y="15181"/>
                  </a:cubicBezTo>
                  <a:cubicBezTo>
                    <a:pt x="6530" y="15181"/>
                    <a:pt x="7140" y="14181"/>
                    <a:pt x="7140" y="14181"/>
                  </a:cubicBezTo>
                  <a:close/>
                  <a:moveTo>
                    <a:pt x="14460" y="11347"/>
                  </a:moveTo>
                  <a:cubicBezTo>
                    <a:pt x="14630" y="11787"/>
                    <a:pt x="14727" y="12263"/>
                    <a:pt x="14727" y="12764"/>
                  </a:cubicBezTo>
                  <a:cubicBezTo>
                    <a:pt x="14727" y="14932"/>
                    <a:pt x="12969" y="16691"/>
                    <a:pt x="10800" y="16691"/>
                  </a:cubicBezTo>
                  <a:cubicBezTo>
                    <a:pt x="10300" y="16691"/>
                    <a:pt x="9823" y="16594"/>
                    <a:pt x="9383" y="16423"/>
                  </a:cubicBezTo>
                  <a:lnTo>
                    <a:pt x="8383" y="17034"/>
                  </a:lnTo>
                  <a:cubicBezTo>
                    <a:pt x="9097" y="17439"/>
                    <a:pt x="9920" y="17673"/>
                    <a:pt x="10800" y="17673"/>
                  </a:cubicBezTo>
                  <a:cubicBezTo>
                    <a:pt x="13511" y="17673"/>
                    <a:pt x="15709" y="15475"/>
                    <a:pt x="15709" y="12764"/>
                  </a:cubicBezTo>
                  <a:cubicBezTo>
                    <a:pt x="15709" y="11884"/>
                    <a:pt x="15475" y="11061"/>
                    <a:pt x="15070" y="10346"/>
                  </a:cubicBezTo>
                  <a:cubicBezTo>
                    <a:pt x="15070" y="10346"/>
                    <a:pt x="14460" y="11347"/>
                    <a:pt x="14460" y="11347"/>
                  </a:cubicBezTo>
                  <a:close/>
                  <a:moveTo>
                    <a:pt x="10453" y="12417"/>
                  </a:moveTo>
                  <a:cubicBezTo>
                    <a:pt x="10645" y="12225"/>
                    <a:pt x="10955" y="12225"/>
                    <a:pt x="11147" y="12417"/>
                  </a:cubicBezTo>
                  <a:cubicBezTo>
                    <a:pt x="11339" y="12609"/>
                    <a:pt x="11339" y="12919"/>
                    <a:pt x="11147" y="13111"/>
                  </a:cubicBezTo>
                  <a:cubicBezTo>
                    <a:pt x="10955" y="13303"/>
                    <a:pt x="10645" y="13303"/>
                    <a:pt x="10453" y="13111"/>
                  </a:cubicBezTo>
                  <a:cubicBezTo>
                    <a:pt x="10261" y="12919"/>
                    <a:pt x="10261" y="12609"/>
                    <a:pt x="10453" y="12417"/>
                  </a:cubicBezTo>
                  <a:moveTo>
                    <a:pt x="6144" y="17420"/>
                  </a:moveTo>
                  <a:lnTo>
                    <a:pt x="11842" y="13805"/>
                  </a:lnTo>
                  <a:lnTo>
                    <a:pt x="15456" y="8107"/>
                  </a:lnTo>
                  <a:lnTo>
                    <a:pt x="9759" y="11722"/>
                  </a:lnTo>
                  <a:cubicBezTo>
                    <a:pt x="9759" y="11722"/>
                    <a:pt x="6144" y="17420"/>
                    <a:pt x="6144" y="1742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9" name="Shape 2834">
              <a:extLst>
                <a:ext uri="{FF2B5EF4-FFF2-40B4-BE49-F238E27FC236}">
                  <a16:creationId xmlns:a16="http://schemas.microsoft.com/office/drawing/2014/main" id="{2A844D3E-3CE4-134E-83BF-6FDDE6BCEB80}"/>
                </a:ext>
              </a:extLst>
            </p:cNvPr>
            <p:cNvSpPr/>
            <p:nvPr/>
          </p:nvSpPr>
          <p:spPr>
            <a:xfrm>
              <a:off x="4956162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45" y="1964"/>
                  </a:moveTo>
                  <a:lnTo>
                    <a:pt x="8345" y="1964"/>
                  </a:lnTo>
                  <a:cubicBezTo>
                    <a:pt x="8075" y="1964"/>
                    <a:pt x="7855" y="2184"/>
                    <a:pt x="7855" y="2455"/>
                  </a:cubicBezTo>
                  <a:cubicBezTo>
                    <a:pt x="7855" y="2726"/>
                    <a:pt x="8075" y="2945"/>
                    <a:pt x="8345" y="2945"/>
                  </a:cubicBezTo>
                  <a:lnTo>
                    <a:pt x="19145" y="2945"/>
                  </a:lnTo>
                  <a:cubicBezTo>
                    <a:pt x="19416" y="2945"/>
                    <a:pt x="19636" y="2726"/>
                    <a:pt x="19636" y="2455"/>
                  </a:cubicBezTo>
                  <a:cubicBezTo>
                    <a:pt x="19636" y="2184"/>
                    <a:pt x="19416" y="1964"/>
                    <a:pt x="19145" y="1964"/>
                  </a:cubicBezTo>
                  <a:moveTo>
                    <a:pt x="20618" y="3927"/>
                  </a:moveTo>
                  <a:lnTo>
                    <a:pt x="982" y="39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3927"/>
                    <a:pt x="20618" y="3927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4909"/>
                  </a:lnTo>
                  <a:lnTo>
                    <a:pt x="20618" y="4909"/>
                  </a:lnTo>
                  <a:cubicBezTo>
                    <a:pt x="20618" y="4909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6382" y="1964"/>
                  </a:moveTo>
                  <a:cubicBezTo>
                    <a:pt x="6111" y="1964"/>
                    <a:pt x="5891" y="2184"/>
                    <a:pt x="5891" y="2455"/>
                  </a:cubicBezTo>
                  <a:cubicBezTo>
                    <a:pt x="5891" y="2726"/>
                    <a:pt x="6111" y="2945"/>
                    <a:pt x="6382" y="2945"/>
                  </a:cubicBezTo>
                  <a:cubicBezTo>
                    <a:pt x="6653" y="2945"/>
                    <a:pt x="6873" y="2726"/>
                    <a:pt x="6873" y="2455"/>
                  </a:cubicBezTo>
                  <a:cubicBezTo>
                    <a:pt x="6873" y="2184"/>
                    <a:pt x="6653" y="1964"/>
                    <a:pt x="6382" y="1964"/>
                  </a:cubicBezTo>
                  <a:moveTo>
                    <a:pt x="4418" y="1964"/>
                  </a:moveTo>
                  <a:cubicBezTo>
                    <a:pt x="4147" y="1964"/>
                    <a:pt x="3927" y="2184"/>
                    <a:pt x="3927" y="2455"/>
                  </a:cubicBezTo>
                  <a:cubicBezTo>
                    <a:pt x="3927" y="2726"/>
                    <a:pt x="4147" y="2945"/>
                    <a:pt x="4418" y="2945"/>
                  </a:cubicBezTo>
                  <a:cubicBezTo>
                    <a:pt x="4689" y="2945"/>
                    <a:pt x="4909" y="2726"/>
                    <a:pt x="4909" y="2455"/>
                  </a:cubicBezTo>
                  <a:cubicBezTo>
                    <a:pt x="4909" y="2184"/>
                    <a:pt x="4689" y="1964"/>
                    <a:pt x="4418" y="1964"/>
                  </a:cubicBezTo>
                  <a:moveTo>
                    <a:pt x="2455" y="1964"/>
                  </a:moveTo>
                  <a:cubicBezTo>
                    <a:pt x="2184" y="1964"/>
                    <a:pt x="1964" y="2184"/>
                    <a:pt x="1964" y="2455"/>
                  </a:cubicBezTo>
                  <a:cubicBezTo>
                    <a:pt x="1964" y="2726"/>
                    <a:pt x="2184" y="2945"/>
                    <a:pt x="2455" y="2945"/>
                  </a:cubicBezTo>
                  <a:cubicBezTo>
                    <a:pt x="2725" y="2945"/>
                    <a:pt x="2945" y="2726"/>
                    <a:pt x="2945" y="2455"/>
                  </a:cubicBezTo>
                  <a:cubicBezTo>
                    <a:pt x="2945" y="2184"/>
                    <a:pt x="2725" y="1964"/>
                    <a:pt x="2455" y="19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0" name="Shape 2835">
              <a:extLst>
                <a:ext uri="{FF2B5EF4-FFF2-40B4-BE49-F238E27FC236}">
                  <a16:creationId xmlns:a16="http://schemas.microsoft.com/office/drawing/2014/main" id="{590CEDD7-2102-A84C-A3AB-CC1112DB9A87}"/>
                </a:ext>
              </a:extLst>
            </p:cNvPr>
            <p:cNvSpPr/>
            <p:nvPr/>
          </p:nvSpPr>
          <p:spPr>
            <a:xfrm>
              <a:off x="6025180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18" y="5891"/>
                  </a:moveTo>
                  <a:lnTo>
                    <a:pt x="8345" y="5891"/>
                  </a:lnTo>
                  <a:cubicBezTo>
                    <a:pt x="8075" y="5891"/>
                    <a:pt x="7855" y="6111"/>
                    <a:pt x="7855" y="6382"/>
                  </a:cubicBezTo>
                  <a:cubicBezTo>
                    <a:pt x="7855" y="6653"/>
                    <a:pt x="8075" y="6873"/>
                    <a:pt x="8345" y="6873"/>
                  </a:cubicBez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moveTo>
                    <a:pt x="6382" y="5891"/>
                  </a:moveTo>
                  <a:cubicBezTo>
                    <a:pt x="6111" y="5891"/>
                    <a:pt x="5891" y="6111"/>
                    <a:pt x="5891" y="6382"/>
                  </a:cubicBezTo>
                  <a:cubicBezTo>
                    <a:pt x="5891" y="6653"/>
                    <a:pt x="6111" y="6873"/>
                    <a:pt x="6382" y="6873"/>
                  </a:cubicBezTo>
                  <a:cubicBezTo>
                    <a:pt x="6653" y="6873"/>
                    <a:pt x="6873" y="6653"/>
                    <a:pt x="6873" y="6382"/>
                  </a:cubicBezTo>
                  <a:cubicBezTo>
                    <a:pt x="6873" y="6111"/>
                    <a:pt x="6653" y="5891"/>
                    <a:pt x="6382" y="5891"/>
                  </a:cubicBezTo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879"/>
                    <a:pt x="3927" y="1964"/>
                  </a:cubicBezTo>
                  <a:lnTo>
                    <a:pt x="3927" y="2455"/>
                  </a:lnTo>
                  <a:cubicBezTo>
                    <a:pt x="3927" y="2726"/>
                    <a:pt x="4147" y="2945"/>
                    <a:pt x="4418" y="2945"/>
                  </a:cubicBezTo>
                  <a:cubicBezTo>
                    <a:pt x="4689" y="2945"/>
                    <a:pt x="4909" y="2726"/>
                    <a:pt x="4909" y="2455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15709"/>
                  </a:lnTo>
                  <a:cubicBezTo>
                    <a:pt x="20618" y="16252"/>
                    <a:pt x="20178" y="16691"/>
                    <a:pt x="19636" y="16691"/>
                  </a:cubicBezTo>
                  <a:lnTo>
                    <a:pt x="19145" y="16691"/>
                  </a:lnTo>
                  <a:cubicBezTo>
                    <a:pt x="18875" y="16691"/>
                    <a:pt x="18655" y="16910"/>
                    <a:pt x="18655" y="17182"/>
                  </a:cubicBezTo>
                  <a:cubicBezTo>
                    <a:pt x="18655" y="17453"/>
                    <a:pt x="18875" y="17673"/>
                    <a:pt x="19145" y="17673"/>
                  </a:cubicBezTo>
                  <a:lnTo>
                    <a:pt x="19636" y="17673"/>
                  </a:lnTo>
                  <a:cubicBezTo>
                    <a:pt x="20721" y="17673"/>
                    <a:pt x="21600" y="16794"/>
                    <a:pt x="21600" y="15709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455" y="5891"/>
                  </a:moveTo>
                  <a:cubicBezTo>
                    <a:pt x="2184" y="5891"/>
                    <a:pt x="1964" y="6111"/>
                    <a:pt x="1964" y="6382"/>
                  </a:cubicBezTo>
                  <a:cubicBezTo>
                    <a:pt x="1964" y="6653"/>
                    <a:pt x="2184" y="6873"/>
                    <a:pt x="2455" y="6873"/>
                  </a:cubicBezTo>
                  <a:cubicBezTo>
                    <a:pt x="2725" y="6873"/>
                    <a:pt x="2945" y="6653"/>
                    <a:pt x="2945" y="6382"/>
                  </a:cubicBezTo>
                  <a:cubicBezTo>
                    <a:pt x="2945" y="6111"/>
                    <a:pt x="2725" y="5891"/>
                    <a:pt x="2455" y="5891"/>
                  </a:cubicBezTo>
                  <a:moveTo>
                    <a:pt x="4418" y="5891"/>
                  </a:moveTo>
                  <a:cubicBezTo>
                    <a:pt x="4147" y="5891"/>
                    <a:pt x="3927" y="6111"/>
                    <a:pt x="3927" y="6382"/>
                  </a:cubicBezTo>
                  <a:cubicBezTo>
                    <a:pt x="3927" y="6653"/>
                    <a:pt x="4147" y="6873"/>
                    <a:pt x="4418" y="6873"/>
                  </a:cubicBezTo>
                  <a:cubicBezTo>
                    <a:pt x="4689" y="6873"/>
                    <a:pt x="4909" y="6653"/>
                    <a:pt x="4909" y="6382"/>
                  </a:cubicBezTo>
                  <a:cubicBezTo>
                    <a:pt x="4909" y="6111"/>
                    <a:pt x="4689" y="5891"/>
                    <a:pt x="4418" y="5891"/>
                  </a:cubicBezTo>
                  <a:moveTo>
                    <a:pt x="16691" y="7855"/>
                  </a:moveTo>
                  <a:lnTo>
                    <a:pt x="982" y="7855"/>
                  </a:ln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5709" y="4909"/>
                  </a:lnTo>
                  <a:cubicBezTo>
                    <a:pt x="16251" y="4909"/>
                    <a:pt x="16691" y="5349"/>
                    <a:pt x="16691" y="5891"/>
                  </a:cubicBezTo>
                  <a:cubicBezTo>
                    <a:pt x="16691" y="5891"/>
                    <a:pt x="16691" y="7855"/>
                    <a:pt x="16691" y="7855"/>
                  </a:cubicBezTo>
                  <a:close/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8836"/>
                  </a:lnTo>
                  <a:lnTo>
                    <a:pt x="16691" y="8836"/>
                  </a:lnTo>
                  <a:cubicBezTo>
                    <a:pt x="16691" y="8836"/>
                    <a:pt x="16691" y="19636"/>
                    <a:pt x="16691" y="19636"/>
                  </a:cubicBezTo>
                  <a:close/>
                  <a:moveTo>
                    <a:pt x="15709" y="3927"/>
                  </a:move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5891"/>
                  </a:lnTo>
                  <a:cubicBezTo>
                    <a:pt x="17673" y="4806"/>
                    <a:pt x="16794" y="3927"/>
                    <a:pt x="15709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1" name="Shape 2836">
              <a:extLst>
                <a:ext uri="{FF2B5EF4-FFF2-40B4-BE49-F238E27FC236}">
                  <a16:creationId xmlns:a16="http://schemas.microsoft.com/office/drawing/2014/main" id="{3BC193C8-FD9E-8D41-8F1D-FCE31B23E572}"/>
                </a:ext>
              </a:extLst>
            </p:cNvPr>
            <p:cNvSpPr/>
            <p:nvPr/>
          </p:nvSpPr>
          <p:spPr>
            <a:xfrm>
              <a:off x="7090151" y="7540195"/>
              <a:ext cx="558805" cy="409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8900"/>
                  </a:moveTo>
                  <a:cubicBezTo>
                    <a:pt x="20618" y="18980"/>
                    <a:pt x="20611" y="19058"/>
                    <a:pt x="20601" y="19135"/>
                  </a:cubicBezTo>
                  <a:lnTo>
                    <a:pt x="14539" y="10800"/>
                  </a:lnTo>
                  <a:lnTo>
                    <a:pt x="20601" y="2465"/>
                  </a:lnTo>
                  <a:cubicBezTo>
                    <a:pt x="20611" y="2542"/>
                    <a:pt x="20618" y="2620"/>
                    <a:pt x="20618" y="2700"/>
                  </a:cubicBezTo>
                  <a:cubicBezTo>
                    <a:pt x="20618" y="2700"/>
                    <a:pt x="20618" y="18900"/>
                    <a:pt x="20618" y="18900"/>
                  </a:cubicBezTo>
                  <a:close/>
                  <a:moveTo>
                    <a:pt x="19636" y="20250"/>
                  </a:moveTo>
                  <a:lnTo>
                    <a:pt x="1964" y="20250"/>
                  </a:lnTo>
                  <a:cubicBezTo>
                    <a:pt x="1849" y="20250"/>
                    <a:pt x="1739" y="20218"/>
                    <a:pt x="1637" y="20168"/>
                  </a:cubicBezTo>
                  <a:lnTo>
                    <a:pt x="7755" y="11754"/>
                  </a:lnTo>
                  <a:lnTo>
                    <a:pt x="9440" y="14072"/>
                  </a:lnTo>
                  <a:cubicBezTo>
                    <a:pt x="9816" y="14589"/>
                    <a:pt x="10308" y="14847"/>
                    <a:pt x="10800" y="14847"/>
                  </a:cubicBezTo>
                  <a:cubicBezTo>
                    <a:pt x="11292" y="14847"/>
                    <a:pt x="11784" y="14589"/>
                    <a:pt x="12159" y="14072"/>
                  </a:cubicBezTo>
                  <a:lnTo>
                    <a:pt x="13845" y="11754"/>
                  </a:lnTo>
                  <a:lnTo>
                    <a:pt x="19964" y="20168"/>
                  </a:lnTo>
                  <a:cubicBezTo>
                    <a:pt x="19861" y="20218"/>
                    <a:pt x="19752" y="20250"/>
                    <a:pt x="19636" y="20250"/>
                  </a:cubicBezTo>
                  <a:moveTo>
                    <a:pt x="982" y="18900"/>
                  </a:moveTo>
                  <a:lnTo>
                    <a:pt x="982" y="2700"/>
                  </a:lnTo>
                  <a:cubicBezTo>
                    <a:pt x="982" y="2620"/>
                    <a:pt x="989" y="2542"/>
                    <a:pt x="999" y="2465"/>
                  </a:cubicBezTo>
                  <a:lnTo>
                    <a:pt x="7061" y="10800"/>
                  </a:lnTo>
                  <a:lnTo>
                    <a:pt x="999" y="19135"/>
                  </a:lnTo>
                  <a:cubicBezTo>
                    <a:pt x="989" y="19058"/>
                    <a:pt x="982" y="18980"/>
                    <a:pt x="982" y="18900"/>
                  </a:cubicBezTo>
                  <a:moveTo>
                    <a:pt x="1964" y="1350"/>
                  </a:moveTo>
                  <a:lnTo>
                    <a:pt x="19636" y="1350"/>
                  </a:lnTo>
                  <a:cubicBezTo>
                    <a:pt x="19752" y="1350"/>
                    <a:pt x="19861" y="1382"/>
                    <a:pt x="19964" y="1433"/>
                  </a:cubicBezTo>
                  <a:lnTo>
                    <a:pt x="11465" y="13118"/>
                  </a:lnTo>
                  <a:cubicBezTo>
                    <a:pt x="11288" y="13362"/>
                    <a:pt x="11051" y="13497"/>
                    <a:pt x="10800" y="13497"/>
                  </a:cubicBezTo>
                  <a:cubicBezTo>
                    <a:pt x="10549" y="13497"/>
                    <a:pt x="10312" y="13362"/>
                    <a:pt x="10134" y="13118"/>
                  </a:cubicBezTo>
                  <a:lnTo>
                    <a:pt x="1637" y="1433"/>
                  </a:lnTo>
                  <a:cubicBezTo>
                    <a:pt x="1739" y="1382"/>
                    <a:pt x="1849" y="1350"/>
                    <a:pt x="1964" y="1350"/>
                  </a:cubicBezTo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1209"/>
                    <a:pt x="0" y="2700"/>
                  </a:cubicBezTo>
                  <a:lnTo>
                    <a:pt x="0" y="18900"/>
                  </a:lnTo>
                  <a:cubicBezTo>
                    <a:pt x="0" y="2039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391"/>
                    <a:pt x="21600" y="18900"/>
                  </a:cubicBezTo>
                  <a:lnTo>
                    <a:pt x="21600" y="2700"/>
                  </a:lnTo>
                  <a:cubicBezTo>
                    <a:pt x="21600" y="120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2" name="Shape 2837">
              <a:extLst>
                <a:ext uri="{FF2B5EF4-FFF2-40B4-BE49-F238E27FC236}">
                  <a16:creationId xmlns:a16="http://schemas.microsoft.com/office/drawing/2014/main" id="{D3F39AC7-A4AF-E942-BA86-DD5ADD7E948A}"/>
                </a:ext>
              </a:extLst>
            </p:cNvPr>
            <p:cNvSpPr/>
            <p:nvPr/>
          </p:nvSpPr>
          <p:spPr>
            <a:xfrm>
              <a:off x="8159169" y="7528045"/>
              <a:ext cx="558805" cy="43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8667"/>
                  </a:moveTo>
                  <a:lnTo>
                    <a:pt x="12576" y="13341"/>
                  </a:lnTo>
                  <a:lnTo>
                    <a:pt x="16691" y="8016"/>
                  </a:lnTo>
                  <a:cubicBezTo>
                    <a:pt x="16691" y="8016"/>
                    <a:pt x="16691" y="18667"/>
                    <a:pt x="16691" y="18667"/>
                  </a:cubicBezTo>
                  <a:close/>
                  <a:moveTo>
                    <a:pt x="15709" y="20329"/>
                  </a:moveTo>
                  <a:lnTo>
                    <a:pt x="1964" y="20329"/>
                  </a:lnTo>
                  <a:cubicBezTo>
                    <a:pt x="1719" y="20329"/>
                    <a:pt x="1498" y="20210"/>
                    <a:pt x="1326" y="20018"/>
                  </a:cubicBezTo>
                  <a:lnTo>
                    <a:pt x="5791" y="14240"/>
                  </a:lnTo>
                  <a:lnTo>
                    <a:pt x="7477" y="16421"/>
                  </a:lnTo>
                  <a:cubicBezTo>
                    <a:pt x="7853" y="16907"/>
                    <a:pt x="8344" y="17150"/>
                    <a:pt x="8836" y="17150"/>
                  </a:cubicBezTo>
                  <a:cubicBezTo>
                    <a:pt x="9329" y="17150"/>
                    <a:pt x="9821" y="16907"/>
                    <a:pt x="10195" y="16421"/>
                  </a:cubicBezTo>
                  <a:lnTo>
                    <a:pt x="11882" y="14240"/>
                  </a:lnTo>
                  <a:lnTo>
                    <a:pt x="16347" y="20018"/>
                  </a:lnTo>
                  <a:cubicBezTo>
                    <a:pt x="16175" y="20210"/>
                    <a:pt x="15954" y="20329"/>
                    <a:pt x="15709" y="20329"/>
                  </a:cubicBezTo>
                  <a:moveTo>
                    <a:pt x="982" y="8016"/>
                  </a:moveTo>
                  <a:lnTo>
                    <a:pt x="5097" y="13341"/>
                  </a:lnTo>
                  <a:lnTo>
                    <a:pt x="982" y="18667"/>
                  </a:lnTo>
                  <a:cubicBezTo>
                    <a:pt x="982" y="18667"/>
                    <a:pt x="982" y="8016"/>
                    <a:pt x="982" y="8016"/>
                  </a:cubicBezTo>
                  <a:close/>
                  <a:moveTo>
                    <a:pt x="1964" y="6353"/>
                  </a:moveTo>
                  <a:lnTo>
                    <a:pt x="15709" y="6353"/>
                  </a:lnTo>
                  <a:cubicBezTo>
                    <a:pt x="15954" y="6353"/>
                    <a:pt x="16175" y="6474"/>
                    <a:pt x="16347" y="6665"/>
                  </a:cubicBezTo>
                  <a:lnTo>
                    <a:pt x="9502" y="15523"/>
                  </a:lnTo>
                  <a:cubicBezTo>
                    <a:pt x="9324" y="15752"/>
                    <a:pt x="9088" y="15880"/>
                    <a:pt x="8836" y="15880"/>
                  </a:cubicBezTo>
                  <a:cubicBezTo>
                    <a:pt x="8585" y="15880"/>
                    <a:pt x="8349" y="15752"/>
                    <a:pt x="8170" y="15523"/>
                  </a:cubicBezTo>
                  <a:lnTo>
                    <a:pt x="1326" y="6664"/>
                  </a:lnTo>
                  <a:cubicBezTo>
                    <a:pt x="1498" y="6474"/>
                    <a:pt x="1719" y="6353"/>
                    <a:pt x="1964" y="6353"/>
                  </a:cubicBezTo>
                  <a:moveTo>
                    <a:pt x="15709" y="5082"/>
                  </a:moveTo>
                  <a:lnTo>
                    <a:pt x="1964" y="5082"/>
                  </a:lnTo>
                  <a:cubicBezTo>
                    <a:pt x="879" y="5082"/>
                    <a:pt x="0" y="6220"/>
                    <a:pt x="0" y="7624"/>
                  </a:cubicBezTo>
                  <a:lnTo>
                    <a:pt x="0" y="19059"/>
                  </a:lnTo>
                  <a:cubicBezTo>
                    <a:pt x="0" y="20462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462"/>
                    <a:pt x="17673" y="19059"/>
                  </a:cubicBezTo>
                  <a:lnTo>
                    <a:pt x="17673" y="7624"/>
                  </a:lnTo>
                  <a:cubicBezTo>
                    <a:pt x="17673" y="6220"/>
                    <a:pt x="16794" y="5082"/>
                    <a:pt x="15709" y="5082"/>
                  </a:cubicBezTo>
                  <a:moveTo>
                    <a:pt x="19636" y="0"/>
                  </a:moveTo>
                  <a:lnTo>
                    <a:pt x="5891" y="0"/>
                  </a:lnTo>
                  <a:cubicBezTo>
                    <a:pt x="4806" y="0"/>
                    <a:pt x="3927" y="1138"/>
                    <a:pt x="3927" y="2541"/>
                  </a:cubicBezTo>
                  <a:lnTo>
                    <a:pt x="3927" y="3176"/>
                  </a:lnTo>
                  <a:cubicBezTo>
                    <a:pt x="3927" y="3528"/>
                    <a:pt x="4147" y="3812"/>
                    <a:pt x="4418" y="3812"/>
                  </a:cubicBezTo>
                  <a:cubicBezTo>
                    <a:pt x="4690" y="3812"/>
                    <a:pt x="4909" y="3528"/>
                    <a:pt x="4909" y="3176"/>
                  </a:cubicBezTo>
                  <a:lnTo>
                    <a:pt x="4909" y="2541"/>
                  </a:lnTo>
                  <a:cubicBezTo>
                    <a:pt x="4909" y="1840"/>
                    <a:pt x="5348" y="1271"/>
                    <a:pt x="5891" y="1271"/>
                  </a:cubicBezTo>
                  <a:lnTo>
                    <a:pt x="19636" y="1271"/>
                  </a:lnTo>
                  <a:cubicBezTo>
                    <a:pt x="20178" y="1271"/>
                    <a:pt x="20618" y="1840"/>
                    <a:pt x="20618" y="2541"/>
                  </a:cubicBezTo>
                  <a:lnTo>
                    <a:pt x="20618" y="13976"/>
                  </a:lnTo>
                  <a:cubicBezTo>
                    <a:pt x="20618" y="14678"/>
                    <a:pt x="20178" y="15247"/>
                    <a:pt x="19636" y="15247"/>
                  </a:cubicBezTo>
                  <a:lnTo>
                    <a:pt x="19145" y="15247"/>
                  </a:lnTo>
                  <a:cubicBezTo>
                    <a:pt x="18874" y="15247"/>
                    <a:pt x="18655" y="15532"/>
                    <a:pt x="18655" y="15882"/>
                  </a:cubicBezTo>
                  <a:cubicBezTo>
                    <a:pt x="18655" y="16234"/>
                    <a:pt x="18874" y="16518"/>
                    <a:pt x="19145" y="16518"/>
                  </a:cubicBezTo>
                  <a:lnTo>
                    <a:pt x="19636" y="16518"/>
                  </a:lnTo>
                  <a:cubicBezTo>
                    <a:pt x="20721" y="16518"/>
                    <a:pt x="21600" y="15380"/>
                    <a:pt x="21600" y="13976"/>
                  </a:cubicBezTo>
                  <a:lnTo>
                    <a:pt x="21600" y="2541"/>
                  </a:lnTo>
                  <a:cubicBezTo>
                    <a:pt x="21600" y="1138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3" name="Shape 2838">
              <a:extLst>
                <a:ext uri="{FF2B5EF4-FFF2-40B4-BE49-F238E27FC236}">
                  <a16:creationId xmlns:a16="http://schemas.microsoft.com/office/drawing/2014/main" id="{4B3F3771-9C1D-1D46-A161-23B17B95C7C4}"/>
                </a:ext>
              </a:extLst>
            </p:cNvPr>
            <p:cNvSpPr/>
            <p:nvPr/>
          </p:nvSpPr>
          <p:spPr>
            <a:xfrm>
              <a:off x="9224137" y="7515893"/>
              <a:ext cx="558805" cy="457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982" y="20400"/>
                  </a:lnTo>
                  <a:lnTo>
                    <a:pt x="982" y="13200"/>
                  </a:lnTo>
                  <a:lnTo>
                    <a:pt x="6907" y="13200"/>
                  </a:lnTo>
                  <a:cubicBezTo>
                    <a:pt x="7149" y="15567"/>
                    <a:pt x="8798" y="17400"/>
                    <a:pt x="10800" y="17400"/>
                  </a:cubicBezTo>
                  <a:cubicBezTo>
                    <a:pt x="12802" y="17400"/>
                    <a:pt x="14451" y="15567"/>
                    <a:pt x="14694" y="13200"/>
                  </a:cubicBezTo>
                  <a:lnTo>
                    <a:pt x="20618" y="13200"/>
                  </a:lnTo>
                  <a:cubicBezTo>
                    <a:pt x="20618" y="13200"/>
                    <a:pt x="20618" y="20400"/>
                    <a:pt x="20618" y="20400"/>
                  </a:cubicBezTo>
                  <a:close/>
                  <a:moveTo>
                    <a:pt x="5703" y="1200"/>
                  </a:moveTo>
                  <a:lnTo>
                    <a:pt x="15897" y="1200"/>
                  </a:lnTo>
                  <a:lnTo>
                    <a:pt x="20315" y="12000"/>
                  </a:lnTo>
                  <a:lnTo>
                    <a:pt x="14236" y="12000"/>
                  </a:lnTo>
                  <a:cubicBezTo>
                    <a:pt x="13965" y="12000"/>
                    <a:pt x="13745" y="12269"/>
                    <a:pt x="13745" y="12600"/>
                  </a:cubicBezTo>
                  <a:cubicBezTo>
                    <a:pt x="13745" y="14589"/>
                    <a:pt x="12426" y="16200"/>
                    <a:pt x="10800" y="16200"/>
                  </a:cubicBezTo>
                  <a:cubicBezTo>
                    <a:pt x="9173" y="16200"/>
                    <a:pt x="7855" y="14589"/>
                    <a:pt x="7855" y="12600"/>
                  </a:cubicBezTo>
                  <a:cubicBezTo>
                    <a:pt x="7855" y="12269"/>
                    <a:pt x="7635" y="12000"/>
                    <a:pt x="7364" y="12000"/>
                  </a:cubicBezTo>
                  <a:lnTo>
                    <a:pt x="1285" y="12000"/>
                  </a:lnTo>
                  <a:cubicBezTo>
                    <a:pt x="1285" y="12000"/>
                    <a:pt x="5703" y="1200"/>
                    <a:pt x="5703" y="1200"/>
                  </a:cubicBezTo>
                  <a:close/>
                  <a:moveTo>
                    <a:pt x="21543" y="12335"/>
                  </a:moveTo>
                  <a:lnTo>
                    <a:pt x="21548" y="12332"/>
                  </a:lnTo>
                  <a:lnTo>
                    <a:pt x="16639" y="332"/>
                  </a:lnTo>
                  <a:lnTo>
                    <a:pt x="16634" y="335"/>
                  </a:lnTo>
                  <a:cubicBezTo>
                    <a:pt x="16554" y="138"/>
                    <a:pt x="16392" y="0"/>
                    <a:pt x="16200" y="0"/>
                  </a:cubicBezTo>
                  <a:lnTo>
                    <a:pt x="5400" y="0"/>
                  </a:lnTo>
                  <a:cubicBezTo>
                    <a:pt x="5208" y="0"/>
                    <a:pt x="5046" y="138"/>
                    <a:pt x="4966" y="335"/>
                  </a:cubicBezTo>
                  <a:lnTo>
                    <a:pt x="4961" y="332"/>
                  </a:lnTo>
                  <a:lnTo>
                    <a:pt x="52" y="12332"/>
                  </a:lnTo>
                  <a:lnTo>
                    <a:pt x="57" y="12335"/>
                  </a:lnTo>
                  <a:cubicBezTo>
                    <a:pt x="23" y="12415"/>
                    <a:pt x="0" y="12503"/>
                    <a:pt x="0" y="126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12600"/>
                  </a:lnTo>
                  <a:cubicBezTo>
                    <a:pt x="21600" y="12503"/>
                    <a:pt x="21577" y="12415"/>
                    <a:pt x="21543" y="1233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4" name="Shape 2839">
              <a:extLst>
                <a:ext uri="{FF2B5EF4-FFF2-40B4-BE49-F238E27FC236}">
                  <a16:creationId xmlns:a16="http://schemas.microsoft.com/office/drawing/2014/main" id="{41A9EA75-6BC6-2B49-A86B-EC138D2443A4}"/>
                </a:ext>
              </a:extLst>
            </p:cNvPr>
            <p:cNvSpPr/>
            <p:nvPr/>
          </p:nvSpPr>
          <p:spPr>
            <a:xfrm>
              <a:off x="10289108" y="7491590"/>
              <a:ext cx="558805" cy="50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4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3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4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2764" y="2160"/>
                  </a:lnTo>
                  <a:cubicBezTo>
                    <a:pt x="12492" y="2160"/>
                    <a:pt x="12273" y="2402"/>
                    <a:pt x="12273" y="2700"/>
                  </a:cubicBezTo>
                  <a:cubicBezTo>
                    <a:pt x="12273" y="2999"/>
                    <a:pt x="12492" y="3240"/>
                    <a:pt x="12764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8836" y="3240"/>
                  </a:lnTo>
                  <a:cubicBezTo>
                    <a:pt x="9108" y="3240"/>
                    <a:pt x="9327" y="2999"/>
                    <a:pt x="9327" y="2700"/>
                  </a:cubicBezTo>
                  <a:cubicBezTo>
                    <a:pt x="9327" y="2402"/>
                    <a:pt x="9108" y="2160"/>
                    <a:pt x="8836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3" y="13261"/>
                  </a:cubicBezTo>
                  <a:moveTo>
                    <a:pt x="7855" y="8640"/>
                  </a:moveTo>
                  <a:cubicBezTo>
                    <a:pt x="7583" y="8640"/>
                    <a:pt x="7364" y="8882"/>
                    <a:pt x="7364" y="9180"/>
                  </a:cubicBezTo>
                  <a:cubicBezTo>
                    <a:pt x="7364" y="9329"/>
                    <a:pt x="7418" y="9464"/>
                    <a:pt x="7507" y="9562"/>
                  </a:cubicBezTo>
                  <a:lnTo>
                    <a:pt x="10453" y="12802"/>
                  </a:lnTo>
                  <a:cubicBezTo>
                    <a:pt x="10542" y="12900"/>
                    <a:pt x="10665" y="12960"/>
                    <a:pt x="10800" y="12960"/>
                  </a:cubicBezTo>
                  <a:cubicBezTo>
                    <a:pt x="10936" y="12960"/>
                    <a:pt x="11058" y="12900"/>
                    <a:pt x="11147" y="12802"/>
                  </a:cubicBezTo>
                  <a:lnTo>
                    <a:pt x="14093" y="9562"/>
                  </a:lnTo>
                  <a:cubicBezTo>
                    <a:pt x="14182" y="9464"/>
                    <a:pt x="14236" y="9329"/>
                    <a:pt x="14236" y="9180"/>
                  </a:cubicBezTo>
                  <a:cubicBezTo>
                    <a:pt x="14236" y="8882"/>
                    <a:pt x="14017" y="8640"/>
                    <a:pt x="13745" y="8640"/>
                  </a:cubicBezTo>
                  <a:cubicBezTo>
                    <a:pt x="13610" y="8640"/>
                    <a:pt x="13487" y="8701"/>
                    <a:pt x="13398" y="8798"/>
                  </a:cubicBezTo>
                  <a:lnTo>
                    <a:pt x="11291" y="11116"/>
                  </a:lnTo>
                  <a:lnTo>
                    <a:pt x="11291" y="540"/>
                  </a:lnTo>
                  <a:cubicBezTo>
                    <a:pt x="11291" y="242"/>
                    <a:pt x="11071" y="0"/>
                    <a:pt x="10800" y="0"/>
                  </a:cubicBezTo>
                  <a:cubicBezTo>
                    <a:pt x="10529" y="0"/>
                    <a:pt x="10309" y="242"/>
                    <a:pt x="10309" y="540"/>
                  </a:cubicBezTo>
                  <a:lnTo>
                    <a:pt x="10309" y="11116"/>
                  </a:lnTo>
                  <a:lnTo>
                    <a:pt x="8202" y="8798"/>
                  </a:lnTo>
                  <a:cubicBezTo>
                    <a:pt x="8113" y="8701"/>
                    <a:pt x="7990" y="8640"/>
                    <a:pt x="7855" y="864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5" name="Shape 2840">
              <a:extLst>
                <a:ext uri="{FF2B5EF4-FFF2-40B4-BE49-F238E27FC236}">
                  <a16:creationId xmlns:a16="http://schemas.microsoft.com/office/drawing/2014/main" id="{0D9B19FC-DAAF-1347-AD44-DCCAA3E6E2A8}"/>
                </a:ext>
              </a:extLst>
            </p:cNvPr>
            <p:cNvSpPr/>
            <p:nvPr/>
          </p:nvSpPr>
          <p:spPr>
            <a:xfrm>
              <a:off x="11358126" y="7491590"/>
              <a:ext cx="558805" cy="506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520"/>
                  </a:moveTo>
                  <a:lnTo>
                    <a:pt x="982" y="20520"/>
                  </a:lnTo>
                  <a:lnTo>
                    <a:pt x="982" y="14040"/>
                  </a:lnTo>
                  <a:lnTo>
                    <a:pt x="6907" y="14040"/>
                  </a:lnTo>
                  <a:cubicBezTo>
                    <a:pt x="7149" y="16170"/>
                    <a:pt x="8798" y="17820"/>
                    <a:pt x="10800" y="17820"/>
                  </a:cubicBezTo>
                  <a:cubicBezTo>
                    <a:pt x="12802" y="17820"/>
                    <a:pt x="14451" y="16170"/>
                    <a:pt x="14693" y="14040"/>
                  </a:cubicBezTo>
                  <a:lnTo>
                    <a:pt x="20618" y="14040"/>
                  </a:lnTo>
                  <a:cubicBezTo>
                    <a:pt x="20618" y="14040"/>
                    <a:pt x="20618" y="20520"/>
                    <a:pt x="20618" y="20520"/>
                  </a:cubicBezTo>
                  <a:close/>
                  <a:moveTo>
                    <a:pt x="21544" y="13261"/>
                  </a:moveTo>
                  <a:lnTo>
                    <a:pt x="21548" y="13259"/>
                  </a:lnTo>
                  <a:lnTo>
                    <a:pt x="16639" y="2459"/>
                  </a:lnTo>
                  <a:lnTo>
                    <a:pt x="16635" y="2461"/>
                  </a:lnTo>
                  <a:cubicBezTo>
                    <a:pt x="16554" y="2284"/>
                    <a:pt x="16392" y="2160"/>
                    <a:pt x="16200" y="2160"/>
                  </a:cubicBezTo>
                  <a:lnTo>
                    <a:pt x="15709" y="2160"/>
                  </a:lnTo>
                  <a:cubicBezTo>
                    <a:pt x="15438" y="2160"/>
                    <a:pt x="15218" y="2402"/>
                    <a:pt x="15218" y="2700"/>
                  </a:cubicBezTo>
                  <a:cubicBezTo>
                    <a:pt x="15218" y="2999"/>
                    <a:pt x="15438" y="3240"/>
                    <a:pt x="15709" y="3240"/>
                  </a:cubicBezTo>
                  <a:lnTo>
                    <a:pt x="15897" y="3240"/>
                  </a:lnTo>
                  <a:lnTo>
                    <a:pt x="20315" y="12960"/>
                  </a:lnTo>
                  <a:lnTo>
                    <a:pt x="14236" y="12960"/>
                  </a:lnTo>
                  <a:cubicBezTo>
                    <a:pt x="13965" y="12960"/>
                    <a:pt x="13745" y="13202"/>
                    <a:pt x="13745" y="13500"/>
                  </a:cubicBezTo>
                  <a:cubicBezTo>
                    <a:pt x="13745" y="15290"/>
                    <a:pt x="12426" y="16740"/>
                    <a:pt x="10800" y="16740"/>
                  </a:cubicBezTo>
                  <a:cubicBezTo>
                    <a:pt x="9173" y="16740"/>
                    <a:pt x="7855" y="15290"/>
                    <a:pt x="7855" y="13500"/>
                  </a:cubicBezTo>
                  <a:cubicBezTo>
                    <a:pt x="7855" y="13202"/>
                    <a:pt x="7635" y="12960"/>
                    <a:pt x="7364" y="12960"/>
                  </a:cubicBezTo>
                  <a:lnTo>
                    <a:pt x="1285" y="12960"/>
                  </a:lnTo>
                  <a:lnTo>
                    <a:pt x="5703" y="3240"/>
                  </a:lnTo>
                  <a:lnTo>
                    <a:pt x="5891" y="3240"/>
                  </a:lnTo>
                  <a:cubicBezTo>
                    <a:pt x="6162" y="3240"/>
                    <a:pt x="6382" y="2999"/>
                    <a:pt x="6382" y="2700"/>
                  </a:cubicBezTo>
                  <a:cubicBezTo>
                    <a:pt x="6382" y="2402"/>
                    <a:pt x="6162" y="2160"/>
                    <a:pt x="5891" y="2160"/>
                  </a:cubicBezTo>
                  <a:lnTo>
                    <a:pt x="5400" y="2160"/>
                  </a:lnTo>
                  <a:cubicBezTo>
                    <a:pt x="5208" y="2160"/>
                    <a:pt x="5046" y="2284"/>
                    <a:pt x="4966" y="2461"/>
                  </a:cubicBezTo>
                  <a:lnTo>
                    <a:pt x="4961" y="2459"/>
                  </a:lnTo>
                  <a:lnTo>
                    <a:pt x="52" y="13259"/>
                  </a:lnTo>
                  <a:lnTo>
                    <a:pt x="57" y="13261"/>
                  </a:lnTo>
                  <a:cubicBezTo>
                    <a:pt x="23" y="13334"/>
                    <a:pt x="0" y="13413"/>
                    <a:pt x="0" y="13500"/>
                  </a:cubicBezTo>
                  <a:lnTo>
                    <a:pt x="0" y="21060"/>
                  </a:lnTo>
                  <a:cubicBezTo>
                    <a:pt x="0" y="21359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59"/>
                    <a:pt x="21600" y="21060"/>
                  </a:cubicBezTo>
                  <a:lnTo>
                    <a:pt x="21600" y="13500"/>
                  </a:lnTo>
                  <a:cubicBezTo>
                    <a:pt x="21600" y="13413"/>
                    <a:pt x="21577" y="13334"/>
                    <a:pt x="21544" y="13261"/>
                  </a:cubicBezTo>
                  <a:moveTo>
                    <a:pt x="7855" y="4320"/>
                  </a:moveTo>
                  <a:cubicBezTo>
                    <a:pt x="7990" y="4320"/>
                    <a:pt x="8113" y="4260"/>
                    <a:pt x="8202" y="4162"/>
                  </a:cubicBezTo>
                  <a:lnTo>
                    <a:pt x="10309" y="1844"/>
                  </a:lnTo>
                  <a:lnTo>
                    <a:pt x="10309" y="12420"/>
                  </a:lnTo>
                  <a:cubicBezTo>
                    <a:pt x="10309" y="12719"/>
                    <a:pt x="10529" y="12960"/>
                    <a:pt x="10800" y="12960"/>
                  </a:cubicBezTo>
                  <a:cubicBezTo>
                    <a:pt x="11071" y="12960"/>
                    <a:pt x="11291" y="12719"/>
                    <a:pt x="11291" y="12420"/>
                  </a:cubicBezTo>
                  <a:lnTo>
                    <a:pt x="11291" y="1844"/>
                  </a:lnTo>
                  <a:lnTo>
                    <a:pt x="13398" y="4162"/>
                  </a:lnTo>
                  <a:cubicBezTo>
                    <a:pt x="13487" y="4260"/>
                    <a:pt x="13610" y="4320"/>
                    <a:pt x="13745" y="4320"/>
                  </a:cubicBezTo>
                  <a:cubicBezTo>
                    <a:pt x="14017" y="4320"/>
                    <a:pt x="14236" y="4079"/>
                    <a:pt x="14236" y="3780"/>
                  </a:cubicBezTo>
                  <a:cubicBezTo>
                    <a:pt x="14236" y="3631"/>
                    <a:pt x="14181" y="3497"/>
                    <a:pt x="14093" y="3398"/>
                  </a:cubicBezTo>
                  <a:lnTo>
                    <a:pt x="11147" y="158"/>
                  </a:lnTo>
                  <a:cubicBezTo>
                    <a:pt x="11058" y="61"/>
                    <a:pt x="10936" y="0"/>
                    <a:pt x="10800" y="0"/>
                  </a:cubicBezTo>
                  <a:cubicBezTo>
                    <a:pt x="10664" y="0"/>
                    <a:pt x="10542" y="61"/>
                    <a:pt x="10453" y="158"/>
                  </a:cubicBezTo>
                  <a:lnTo>
                    <a:pt x="7507" y="3398"/>
                  </a:lnTo>
                  <a:cubicBezTo>
                    <a:pt x="7419" y="3497"/>
                    <a:pt x="7364" y="3631"/>
                    <a:pt x="7364" y="3780"/>
                  </a:cubicBezTo>
                  <a:cubicBezTo>
                    <a:pt x="7364" y="4079"/>
                    <a:pt x="7583" y="4320"/>
                    <a:pt x="7855" y="432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6" name="Shape 2841">
              <a:extLst>
                <a:ext uri="{FF2B5EF4-FFF2-40B4-BE49-F238E27FC236}">
                  <a16:creationId xmlns:a16="http://schemas.microsoft.com/office/drawing/2014/main" id="{8EC6C1BC-CF3B-CA4A-A245-D9C3F0BBAB45}"/>
                </a:ext>
              </a:extLst>
            </p:cNvPr>
            <p:cNvSpPr/>
            <p:nvPr/>
          </p:nvSpPr>
          <p:spPr>
            <a:xfrm>
              <a:off x="1757205" y="8581139"/>
              <a:ext cx="558805" cy="4576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00"/>
                  </a:moveTo>
                  <a:lnTo>
                    <a:pt x="982" y="20400"/>
                  </a:lnTo>
                  <a:lnTo>
                    <a:pt x="982" y="13200"/>
                  </a:lnTo>
                  <a:lnTo>
                    <a:pt x="6907" y="13200"/>
                  </a:lnTo>
                  <a:cubicBezTo>
                    <a:pt x="7149" y="15567"/>
                    <a:pt x="8798" y="17400"/>
                    <a:pt x="10800" y="17400"/>
                  </a:cubicBezTo>
                  <a:cubicBezTo>
                    <a:pt x="12802" y="17400"/>
                    <a:pt x="14451" y="15567"/>
                    <a:pt x="14693" y="13200"/>
                  </a:cubicBezTo>
                  <a:lnTo>
                    <a:pt x="20618" y="13200"/>
                  </a:lnTo>
                  <a:cubicBezTo>
                    <a:pt x="20618" y="13200"/>
                    <a:pt x="20618" y="20400"/>
                    <a:pt x="20618" y="20400"/>
                  </a:cubicBezTo>
                  <a:close/>
                  <a:moveTo>
                    <a:pt x="5703" y="1200"/>
                  </a:moveTo>
                  <a:lnTo>
                    <a:pt x="15897" y="1200"/>
                  </a:lnTo>
                  <a:lnTo>
                    <a:pt x="20315" y="12000"/>
                  </a:lnTo>
                  <a:lnTo>
                    <a:pt x="14236" y="12000"/>
                  </a:lnTo>
                  <a:cubicBezTo>
                    <a:pt x="13966" y="12000"/>
                    <a:pt x="13745" y="12269"/>
                    <a:pt x="13745" y="12600"/>
                  </a:cubicBezTo>
                  <a:cubicBezTo>
                    <a:pt x="13745" y="14588"/>
                    <a:pt x="12427" y="16200"/>
                    <a:pt x="10800" y="16200"/>
                  </a:cubicBezTo>
                  <a:cubicBezTo>
                    <a:pt x="9173" y="16200"/>
                    <a:pt x="7855" y="14588"/>
                    <a:pt x="7855" y="12600"/>
                  </a:cubicBezTo>
                  <a:cubicBezTo>
                    <a:pt x="7855" y="12269"/>
                    <a:pt x="7634" y="12000"/>
                    <a:pt x="7364" y="12000"/>
                  </a:cubicBezTo>
                  <a:lnTo>
                    <a:pt x="1285" y="12000"/>
                  </a:lnTo>
                  <a:cubicBezTo>
                    <a:pt x="1285" y="12000"/>
                    <a:pt x="5703" y="1200"/>
                    <a:pt x="5703" y="1200"/>
                  </a:cubicBezTo>
                  <a:close/>
                  <a:moveTo>
                    <a:pt x="21543" y="12334"/>
                  </a:moveTo>
                  <a:lnTo>
                    <a:pt x="21548" y="12332"/>
                  </a:lnTo>
                  <a:lnTo>
                    <a:pt x="16639" y="332"/>
                  </a:lnTo>
                  <a:lnTo>
                    <a:pt x="16634" y="335"/>
                  </a:lnTo>
                  <a:cubicBezTo>
                    <a:pt x="16554" y="138"/>
                    <a:pt x="16392" y="0"/>
                    <a:pt x="16200" y="0"/>
                  </a:cubicBezTo>
                  <a:lnTo>
                    <a:pt x="5400" y="0"/>
                  </a:lnTo>
                  <a:cubicBezTo>
                    <a:pt x="5208" y="0"/>
                    <a:pt x="5046" y="138"/>
                    <a:pt x="4966" y="335"/>
                  </a:cubicBezTo>
                  <a:lnTo>
                    <a:pt x="4961" y="332"/>
                  </a:lnTo>
                  <a:lnTo>
                    <a:pt x="52" y="12332"/>
                  </a:lnTo>
                  <a:lnTo>
                    <a:pt x="57" y="12334"/>
                  </a:lnTo>
                  <a:cubicBezTo>
                    <a:pt x="23" y="12416"/>
                    <a:pt x="0" y="12503"/>
                    <a:pt x="0" y="12600"/>
                  </a:cubicBezTo>
                  <a:lnTo>
                    <a:pt x="0" y="21000"/>
                  </a:lnTo>
                  <a:cubicBezTo>
                    <a:pt x="0" y="21332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32"/>
                    <a:pt x="21600" y="21000"/>
                  </a:cubicBezTo>
                  <a:lnTo>
                    <a:pt x="21600" y="12600"/>
                  </a:lnTo>
                  <a:cubicBezTo>
                    <a:pt x="21600" y="12503"/>
                    <a:pt x="21577" y="12416"/>
                    <a:pt x="21543" y="12334"/>
                  </a:cubicBezTo>
                  <a:moveTo>
                    <a:pt x="16691" y="9000"/>
                  </a:moveTo>
                  <a:cubicBezTo>
                    <a:pt x="16691" y="8669"/>
                    <a:pt x="16471" y="8400"/>
                    <a:pt x="16200" y="8400"/>
                  </a:cubicBezTo>
                  <a:lnTo>
                    <a:pt x="5400" y="8400"/>
                  </a:lnTo>
                  <a:cubicBezTo>
                    <a:pt x="5129" y="8400"/>
                    <a:pt x="4909" y="8669"/>
                    <a:pt x="4909" y="9000"/>
                  </a:cubicBezTo>
                  <a:cubicBezTo>
                    <a:pt x="4909" y="9332"/>
                    <a:pt x="5129" y="9600"/>
                    <a:pt x="5400" y="9600"/>
                  </a:cubicBezTo>
                  <a:lnTo>
                    <a:pt x="16200" y="9600"/>
                  </a:lnTo>
                  <a:cubicBezTo>
                    <a:pt x="16471" y="9600"/>
                    <a:pt x="16691" y="9332"/>
                    <a:pt x="16691" y="9000"/>
                  </a:cubicBezTo>
                  <a:moveTo>
                    <a:pt x="6382" y="7200"/>
                  </a:moveTo>
                  <a:lnTo>
                    <a:pt x="15218" y="7200"/>
                  </a:lnTo>
                  <a:cubicBezTo>
                    <a:pt x="15489" y="7200"/>
                    <a:pt x="15709" y="6932"/>
                    <a:pt x="15709" y="6600"/>
                  </a:cubicBezTo>
                  <a:cubicBezTo>
                    <a:pt x="15709" y="6269"/>
                    <a:pt x="15489" y="6000"/>
                    <a:pt x="15218" y="6000"/>
                  </a:cubicBezTo>
                  <a:lnTo>
                    <a:pt x="6382" y="6000"/>
                  </a:lnTo>
                  <a:cubicBezTo>
                    <a:pt x="6111" y="6000"/>
                    <a:pt x="5891" y="6269"/>
                    <a:pt x="5891" y="6600"/>
                  </a:cubicBezTo>
                  <a:cubicBezTo>
                    <a:pt x="5891" y="6932"/>
                    <a:pt x="6111" y="7200"/>
                    <a:pt x="6382" y="7200"/>
                  </a:cubicBezTo>
                  <a:moveTo>
                    <a:pt x="7364" y="4800"/>
                  </a:moveTo>
                  <a:lnTo>
                    <a:pt x="14236" y="4800"/>
                  </a:lnTo>
                  <a:cubicBezTo>
                    <a:pt x="14507" y="4800"/>
                    <a:pt x="14727" y="4532"/>
                    <a:pt x="14727" y="4200"/>
                  </a:cubicBezTo>
                  <a:cubicBezTo>
                    <a:pt x="14727" y="3869"/>
                    <a:pt x="14507" y="3600"/>
                    <a:pt x="14236" y="3600"/>
                  </a:cubicBezTo>
                  <a:lnTo>
                    <a:pt x="7364" y="3600"/>
                  </a:lnTo>
                  <a:cubicBezTo>
                    <a:pt x="7093" y="3600"/>
                    <a:pt x="6873" y="3869"/>
                    <a:pt x="6873" y="4200"/>
                  </a:cubicBezTo>
                  <a:cubicBezTo>
                    <a:pt x="6873" y="4532"/>
                    <a:pt x="7093" y="4800"/>
                    <a:pt x="7364" y="4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7" name="Shape 2842">
              <a:extLst>
                <a:ext uri="{FF2B5EF4-FFF2-40B4-BE49-F238E27FC236}">
                  <a16:creationId xmlns:a16="http://schemas.microsoft.com/office/drawing/2014/main" id="{7E43B5C4-8D38-A448-820F-98886BCFCB28}"/>
                </a:ext>
              </a:extLst>
            </p:cNvPr>
            <p:cNvSpPr/>
            <p:nvPr/>
          </p:nvSpPr>
          <p:spPr>
            <a:xfrm>
              <a:off x="2826223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6907" y="6873"/>
                  </a:lnTo>
                  <a:cubicBezTo>
                    <a:pt x="7149" y="8810"/>
                    <a:pt x="8798" y="10309"/>
                    <a:pt x="10800" y="10309"/>
                  </a:cubicBezTo>
                  <a:cubicBezTo>
                    <a:pt x="12802" y="10309"/>
                    <a:pt x="14451" y="8810"/>
                    <a:pt x="14693" y="6873"/>
                  </a:cubicBezTo>
                  <a:lnTo>
                    <a:pt x="20618" y="6873"/>
                  </a:lnTo>
                  <a:cubicBezTo>
                    <a:pt x="20618" y="6873"/>
                    <a:pt x="20618" y="11782"/>
                    <a:pt x="20618" y="11782"/>
                  </a:cubicBezTo>
                  <a:close/>
                  <a:moveTo>
                    <a:pt x="20264" y="14727"/>
                  </a:moveTo>
                  <a:lnTo>
                    <a:pt x="14236" y="14727"/>
                  </a:lnTo>
                  <a:cubicBezTo>
                    <a:pt x="13966" y="14727"/>
                    <a:pt x="13745" y="14947"/>
                    <a:pt x="13745" y="15218"/>
                  </a:cubicBezTo>
                  <a:cubicBezTo>
                    <a:pt x="13745" y="16845"/>
                    <a:pt x="12427" y="18164"/>
                    <a:pt x="10800" y="18164"/>
                  </a:cubicBezTo>
                  <a:cubicBezTo>
                    <a:pt x="9173" y="18164"/>
                    <a:pt x="7855" y="16845"/>
                    <a:pt x="7855" y="15218"/>
                  </a:cubicBezTo>
                  <a:cubicBezTo>
                    <a:pt x="7855" y="14947"/>
                    <a:pt x="7634" y="14727"/>
                    <a:pt x="7364" y="14727"/>
                  </a:cubicBezTo>
                  <a:lnTo>
                    <a:pt x="1336" y="14727"/>
                  </a:lnTo>
                  <a:lnTo>
                    <a:pt x="2682" y="12764"/>
                  </a:lnTo>
                  <a:lnTo>
                    <a:pt x="18918" y="12764"/>
                  </a:lnTo>
                  <a:cubicBezTo>
                    <a:pt x="18918" y="12764"/>
                    <a:pt x="20264" y="14727"/>
                    <a:pt x="20264" y="14727"/>
                  </a:cubicBezTo>
                  <a:close/>
                  <a:moveTo>
                    <a:pt x="20618" y="20618"/>
                  </a:moveTo>
                  <a:lnTo>
                    <a:pt x="982" y="20618"/>
                  </a:lnTo>
                  <a:lnTo>
                    <a:pt x="982" y="15709"/>
                  </a:lnTo>
                  <a:lnTo>
                    <a:pt x="6907" y="15709"/>
                  </a:lnTo>
                  <a:cubicBezTo>
                    <a:pt x="7149" y="17646"/>
                    <a:pt x="8798" y="19145"/>
                    <a:pt x="10800" y="19145"/>
                  </a:cubicBezTo>
                  <a:cubicBezTo>
                    <a:pt x="12802" y="19145"/>
                    <a:pt x="14451" y="17646"/>
                    <a:pt x="14693" y="15709"/>
                  </a:cubicBezTo>
                  <a:lnTo>
                    <a:pt x="20618" y="15709"/>
                  </a:lnTo>
                  <a:cubicBezTo>
                    <a:pt x="20618" y="15709"/>
                    <a:pt x="20618" y="20618"/>
                    <a:pt x="20618" y="20618"/>
                  </a:cubicBezTo>
                  <a:close/>
                  <a:moveTo>
                    <a:pt x="4702" y="982"/>
                  </a:moveTo>
                  <a:lnTo>
                    <a:pt x="16898" y="982"/>
                  </a:lnTo>
                  <a:lnTo>
                    <a:pt x="20264" y="5891"/>
                  </a:lnTo>
                  <a:lnTo>
                    <a:pt x="14236" y="5891"/>
                  </a:lnTo>
                  <a:cubicBezTo>
                    <a:pt x="13966" y="5891"/>
                    <a:pt x="13745" y="6111"/>
                    <a:pt x="13745" y="6382"/>
                  </a:cubicBezTo>
                  <a:cubicBezTo>
                    <a:pt x="13745" y="8009"/>
                    <a:pt x="12427" y="9327"/>
                    <a:pt x="10800" y="9327"/>
                  </a:cubicBezTo>
                  <a:cubicBezTo>
                    <a:pt x="9173" y="9327"/>
                    <a:pt x="7855" y="8009"/>
                    <a:pt x="7855" y="6382"/>
                  </a:cubicBezTo>
                  <a:cubicBezTo>
                    <a:pt x="7855" y="6111"/>
                    <a:pt x="7634" y="5891"/>
                    <a:pt x="7364" y="5891"/>
                  </a:cubicBezTo>
                  <a:lnTo>
                    <a:pt x="1336" y="5891"/>
                  </a:lnTo>
                  <a:cubicBezTo>
                    <a:pt x="1336" y="5891"/>
                    <a:pt x="4702" y="982"/>
                    <a:pt x="4702" y="982"/>
                  </a:cubicBezTo>
                  <a:close/>
                  <a:moveTo>
                    <a:pt x="21600" y="12273"/>
                  </a:moveTo>
                  <a:lnTo>
                    <a:pt x="21600" y="6382"/>
                  </a:lnTo>
                  <a:cubicBezTo>
                    <a:pt x="21600" y="6303"/>
                    <a:pt x="21577" y="6231"/>
                    <a:pt x="21543" y="6165"/>
                  </a:cubicBezTo>
                  <a:lnTo>
                    <a:pt x="21548" y="6162"/>
                  </a:lnTo>
                  <a:lnTo>
                    <a:pt x="17621" y="272"/>
                  </a:lnTo>
                  <a:lnTo>
                    <a:pt x="17616" y="274"/>
                  </a:lnTo>
                  <a:cubicBezTo>
                    <a:pt x="17536" y="113"/>
                    <a:pt x="17374" y="0"/>
                    <a:pt x="17182" y="0"/>
                  </a:cubicBezTo>
                  <a:lnTo>
                    <a:pt x="4418" y="0"/>
                  </a:lnTo>
                  <a:cubicBezTo>
                    <a:pt x="4226" y="0"/>
                    <a:pt x="4064" y="113"/>
                    <a:pt x="3984" y="274"/>
                  </a:cubicBezTo>
                  <a:lnTo>
                    <a:pt x="3979" y="272"/>
                  </a:lnTo>
                  <a:lnTo>
                    <a:pt x="52" y="6162"/>
                  </a:lnTo>
                  <a:lnTo>
                    <a:pt x="57" y="6165"/>
                  </a:lnTo>
                  <a:cubicBezTo>
                    <a:pt x="23" y="6231"/>
                    <a:pt x="0" y="6303"/>
                    <a:pt x="0" y="6382"/>
                  </a:cubicBezTo>
                  <a:lnTo>
                    <a:pt x="0" y="12273"/>
                  </a:lnTo>
                  <a:cubicBezTo>
                    <a:pt x="0" y="12544"/>
                    <a:pt x="220" y="12764"/>
                    <a:pt x="491" y="12764"/>
                  </a:cubicBezTo>
                  <a:lnTo>
                    <a:pt x="1542" y="12764"/>
                  </a:lnTo>
                  <a:lnTo>
                    <a:pt x="52" y="14999"/>
                  </a:lnTo>
                  <a:lnTo>
                    <a:pt x="57" y="15001"/>
                  </a:lnTo>
                  <a:cubicBezTo>
                    <a:pt x="23" y="15067"/>
                    <a:pt x="0" y="15139"/>
                    <a:pt x="0" y="152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15218"/>
                  </a:lnTo>
                  <a:cubicBezTo>
                    <a:pt x="21600" y="15139"/>
                    <a:pt x="21577" y="15067"/>
                    <a:pt x="21543" y="15001"/>
                  </a:cubicBezTo>
                  <a:lnTo>
                    <a:pt x="21548" y="14999"/>
                  </a:lnTo>
                  <a:lnTo>
                    <a:pt x="20058" y="12764"/>
                  </a:lnTo>
                  <a:lnTo>
                    <a:pt x="21109" y="12764"/>
                  </a:lnTo>
                  <a:cubicBezTo>
                    <a:pt x="21380" y="12764"/>
                    <a:pt x="21600" y="12544"/>
                    <a:pt x="21600" y="122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8" name="Shape 2843">
              <a:extLst>
                <a:ext uri="{FF2B5EF4-FFF2-40B4-BE49-F238E27FC236}">
                  <a16:creationId xmlns:a16="http://schemas.microsoft.com/office/drawing/2014/main" id="{F8D378C2-2FCD-0E4C-AC2D-7ACBA04841BE}"/>
                </a:ext>
              </a:extLst>
            </p:cNvPr>
            <p:cNvSpPr/>
            <p:nvPr/>
          </p:nvSpPr>
          <p:spPr>
            <a:xfrm>
              <a:off x="3891194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10309"/>
                  </a:moveTo>
                  <a:cubicBezTo>
                    <a:pt x="20838" y="10309"/>
                    <a:pt x="20618" y="10529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4012" y="982"/>
                    <a:pt x="16860" y="2526"/>
                    <a:pt x="18652" y="4909"/>
                  </a:cubicBezTo>
                  <a:lnTo>
                    <a:pt x="14727" y="4909"/>
                  </a:lnTo>
                  <a:cubicBezTo>
                    <a:pt x="14456" y="4909"/>
                    <a:pt x="14236" y="5129"/>
                    <a:pt x="14236" y="5400"/>
                  </a:cubicBezTo>
                  <a:cubicBezTo>
                    <a:pt x="14236" y="5672"/>
                    <a:pt x="14456" y="5891"/>
                    <a:pt x="14727" y="5891"/>
                  </a:cubicBezTo>
                  <a:lnTo>
                    <a:pt x="19636" y="5891"/>
                  </a:lnTo>
                  <a:cubicBezTo>
                    <a:pt x="19907" y="5891"/>
                    <a:pt x="20127" y="5672"/>
                    <a:pt x="20127" y="5400"/>
                  </a:cubicBezTo>
                  <a:lnTo>
                    <a:pt x="20127" y="491"/>
                  </a:lnTo>
                  <a:cubicBezTo>
                    <a:pt x="20127" y="220"/>
                    <a:pt x="19907" y="0"/>
                    <a:pt x="19636" y="0"/>
                  </a:cubicBezTo>
                  <a:cubicBezTo>
                    <a:pt x="19366" y="0"/>
                    <a:pt x="19145" y="220"/>
                    <a:pt x="19145" y="491"/>
                  </a:cubicBezTo>
                  <a:lnTo>
                    <a:pt x="19145" y="3962"/>
                  </a:lnTo>
                  <a:cubicBezTo>
                    <a:pt x="17166" y="1546"/>
                    <a:pt x="14167" y="0"/>
                    <a:pt x="10800" y="0"/>
                  </a:cubicBez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9" name="Shape 2844">
              <a:extLst>
                <a:ext uri="{FF2B5EF4-FFF2-40B4-BE49-F238E27FC236}">
                  <a16:creationId xmlns:a16="http://schemas.microsoft.com/office/drawing/2014/main" id="{C4CDAE26-1318-6440-B316-17D3DFB9D4EB}"/>
                </a:ext>
              </a:extLst>
            </p:cNvPr>
            <p:cNvSpPr/>
            <p:nvPr/>
          </p:nvSpPr>
          <p:spPr>
            <a:xfrm>
              <a:off x="4956162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982"/>
                  </a:moveTo>
                  <a:cubicBezTo>
                    <a:pt x="14012" y="982"/>
                    <a:pt x="16860" y="2526"/>
                    <a:pt x="18652" y="4909"/>
                  </a:cubicBezTo>
                  <a:lnTo>
                    <a:pt x="14727" y="4909"/>
                  </a:lnTo>
                  <a:cubicBezTo>
                    <a:pt x="14456" y="4909"/>
                    <a:pt x="14236" y="5129"/>
                    <a:pt x="14236" y="5400"/>
                  </a:cubicBezTo>
                  <a:cubicBezTo>
                    <a:pt x="14236" y="5672"/>
                    <a:pt x="14456" y="5891"/>
                    <a:pt x="14727" y="5891"/>
                  </a:cubicBezTo>
                  <a:lnTo>
                    <a:pt x="19636" y="5891"/>
                  </a:lnTo>
                  <a:cubicBezTo>
                    <a:pt x="19907" y="5891"/>
                    <a:pt x="20127" y="5672"/>
                    <a:pt x="20127" y="5400"/>
                  </a:cubicBezTo>
                  <a:lnTo>
                    <a:pt x="20127" y="491"/>
                  </a:lnTo>
                  <a:cubicBezTo>
                    <a:pt x="20127" y="220"/>
                    <a:pt x="19907" y="0"/>
                    <a:pt x="19636" y="0"/>
                  </a:cubicBezTo>
                  <a:cubicBezTo>
                    <a:pt x="19366" y="0"/>
                    <a:pt x="19145" y="220"/>
                    <a:pt x="19145" y="491"/>
                  </a:cubicBezTo>
                  <a:lnTo>
                    <a:pt x="19145" y="3962"/>
                  </a:lnTo>
                  <a:cubicBezTo>
                    <a:pt x="17166" y="1546"/>
                    <a:pt x="14167" y="0"/>
                    <a:pt x="10800" y="0"/>
                  </a:cubicBezTo>
                  <a:cubicBezTo>
                    <a:pt x="4836" y="0"/>
                    <a:pt x="0" y="4836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cubicBezTo>
                    <a:pt x="762" y="11291"/>
                    <a:pt x="982" y="11071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moveTo>
                    <a:pt x="21109" y="10309"/>
                  </a:moveTo>
                  <a:cubicBezTo>
                    <a:pt x="20838" y="10309"/>
                    <a:pt x="20618" y="10529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7588" y="20618"/>
                    <a:pt x="4740" y="19075"/>
                    <a:pt x="2948" y="16691"/>
                  </a:cubicBezTo>
                  <a:lnTo>
                    <a:pt x="6873" y="16691"/>
                  </a:lnTo>
                  <a:cubicBezTo>
                    <a:pt x="7144" y="16691"/>
                    <a:pt x="7364" y="16471"/>
                    <a:pt x="7364" y="16200"/>
                  </a:cubicBezTo>
                  <a:cubicBezTo>
                    <a:pt x="7364" y="15929"/>
                    <a:pt x="7144" y="15709"/>
                    <a:pt x="6873" y="15709"/>
                  </a:cubicBezTo>
                  <a:lnTo>
                    <a:pt x="1964" y="15709"/>
                  </a:lnTo>
                  <a:cubicBezTo>
                    <a:pt x="1693" y="15709"/>
                    <a:pt x="1473" y="15929"/>
                    <a:pt x="1473" y="16200"/>
                  </a:cubicBezTo>
                  <a:lnTo>
                    <a:pt x="1473" y="21109"/>
                  </a:lnTo>
                  <a:cubicBezTo>
                    <a:pt x="1473" y="21380"/>
                    <a:pt x="1693" y="21600"/>
                    <a:pt x="1964" y="21600"/>
                  </a:cubicBezTo>
                  <a:cubicBezTo>
                    <a:pt x="2234" y="21600"/>
                    <a:pt x="2455" y="21380"/>
                    <a:pt x="2455" y="21109"/>
                  </a:cubicBezTo>
                  <a:lnTo>
                    <a:pt x="2455" y="17639"/>
                  </a:lnTo>
                  <a:cubicBezTo>
                    <a:pt x="4434" y="20054"/>
                    <a:pt x="7433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0" name="Shape 2845">
              <a:extLst>
                <a:ext uri="{FF2B5EF4-FFF2-40B4-BE49-F238E27FC236}">
                  <a16:creationId xmlns:a16="http://schemas.microsoft.com/office/drawing/2014/main" id="{23D295C7-EAB1-754A-AAF3-584D492FE4C9}"/>
                </a:ext>
              </a:extLst>
            </p:cNvPr>
            <p:cNvSpPr/>
            <p:nvPr/>
          </p:nvSpPr>
          <p:spPr>
            <a:xfrm>
              <a:off x="6073772" y="8532534"/>
              <a:ext cx="457574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00" y="1408"/>
                  </a:moveTo>
                  <a:lnTo>
                    <a:pt x="17518" y="4418"/>
                  </a:lnTo>
                  <a:lnTo>
                    <a:pt x="12000" y="7429"/>
                  </a:lnTo>
                  <a:cubicBezTo>
                    <a:pt x="12000" y="7429"/>
                    <a:pt x="12000" y="1408"/>
                    <a:pt x="12000" y="1408"/>
                  </a:cubicBezTo>
                  <a:close/>
                  <a:moveTo>
                    <a:pt x="21000" y="12273"/>
                  </a:moveTo>
                  <a:cubicBezTo>
                    <a:pt x="20669" y="12273"/>
                    <a:pt x="20400" y="12492"/>
                    <a:pt x="20400" y="12764"/>
                  </a:cubicBezTo>
                  <a:cubicBezTo>
                    <a:pt x="20400" y="17102"/>
                    <a:pt x="16102" y="20618"/>
                    <a:pt x="10800" y="20618"/>
                  </a:cubicBezTo>
                  <a:cubicBezTo>
                    <a:pt x="5498" y="20618"/>
                    <a:pt x="1200" y="17102"/>
                    <a:pt x="1200" y="12764"/>
                  </a:cubicBezTo>
                  <a:cubicBezTo>
                    <a:pt x="1200" y="8426"/>
                    <a:pt x="5498" y="4909"/>
                    <a:pt x="10800" y="4909"/>
                  </a:cubicBezTo>
                  <a:lnTo>
                    <a:pt x="10800" y="8345"/>
                  </a:lnTo>
                  <a:cubicBezTo>
                    <a:pt x="10800" y="8617"/>
                    <a:pt x="11069" y="8836"/>
                    <a:pt x="11400" y="8836"/>
                  </a:cubicBezTo>
                  <a:cubicBezTo>
                    <a:pt x="11524" y="8836"/>
                    <a:pt x="11631" y="8799"/>
                    <a:pt x="11726" y="8747"/>
                  </a:cubicBezTo>
                  <a:lnTo>
                    <a:pt x="11733" y="8754"/>
                  </a:lnTo>
                  <a:lnTo>
                    <a:pt x="18933" y="4827"/>
                  </a:lnTo>
                  <a:lnTo>
                    <a:pt x="18926" y="4819"/>
                  </a:lnTo>
                  <a:cubicBezTo>
                    <a:pt x="19087" y="4731"/>
                    <a:pt x="19200" y="4589"/>
                    <a:pt x="19200" y="4418"/>
                  </a:cubicBezTo>
                  <a:cubicBezTo>
                    <a:pt x="19200" y="4248"/>
                    <a:pt x="19087" y="4106"/>
                    <a:pt x="18926" y="4017"/>
                  </a:cubicBezTo>
                  <a:lnTo>
                    <a:pt x="18933" y="4010"/>
                  </a:lnTo>
                  <a:lnTo>
                    <a:pt x="11733" y="82"/>
                  </a:lnTo>
                  <a:lnTo>
                    <a:pt x="11726" y="90"/>
                  </a:lnTo>
                  <a:cubicBezTo>
                    <a:pt x="11631" y="38"/>
                    <a:pt x="11524" y="0"/>
                    <a:pt x="11400" y="0"/>
                  </a:cubicBezTo>
                  <a:cubicBezTo>
                    <a:pt x="11069" y="0"/>
                    <a:pt x="10800" y="220"/>
                    <a:pt x="10800" y="491"/>
                  </a:cubicBezTo>
                  <a:lnTo>
                    <a:pt x="10800" y="3927"/>
                  </a:lnTo>
                  <a:cubicBezTo>
                    <a:pt x="4835" y="3927"/>
                    <a:pt x="0" y="7883"/>
                    <a:pt x="0" y="12764"/>
                  </a:cubicBezTo>
                  <a:cubicBezTo>
                    <a:pt x="0" y="17644"/>
                    <a:pt x="4835" y="21600"/>
                    <a:pt x="10800" y="21600"/>
                  </a:cubicBezTo>
                  <a:cubicBezTo>
                    <a:pt x="16765" y="21600"/>
                    <a:pt x="21600" y="17644"/>
                    <a:pt x="21600" y="12764"/>
                  </a:cubicBezTo>
                  <a:cubicBezTo>
                    <a:pt x="21600" y="12492"/>
                    <a:pt x="21331" y="12273"/>
                    <a:pt x="21000" y="122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1" name="Shape 2846">
              <a:extLst>
                <a:ext uri="{FF2B5EF4-FFF2-40B4-BE49-F238E27FC236}">
                  <a16:creationId xmlns:a16="http://schemas.microsoft.com/office/drawing/2014/main" id="{E683B91B-0506-7D44-925F-2E55C4F7D4DC}"/>
                </a:ext>
              </a:extLst>
            </p:cNvPr>
            <p:cNvSpPr/>
            <p:nvPr/>
          </p:nvSpPr>
          <p:spPr>
            <a:xfrm>
              <a:off x="7142790" y="8532534"/>
              <a:ext cx="457574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00" y="12273"/>
                  </a:moveTo>
                  <a:cubicBezTo>
                    <a:pt x="20668" y="12273"/>
                    <a:pt x="20400" y="12492"/>
                    <a:pt x="20400" y="12764"/>
                  </a:cubicBezTo>
                  <a:cubicBezTo>
                    <a:pt x="20400" y="17102"/>
                    <a:pt x="16102" y="20618"/>
                    <a:pt x="10800" y="20618"/>
                  </a:cubicBezTo>
                  <a:cubicBezTo>
                    <a:pt x="5498" y="20618"/>
                    <a:pt x="1200" y="17102"/>
                    <a:pt x="1200" y="12764"/>
                  </a:cubicBezTo>
                  <a:cubicBezTo>
                    <a:pt x="1200" y="8426"/>
                    <a:pt x="5498" y="4909"/>
                    <a:pt x="10800" y="4909"/>
                  </a:cubicBezTo>
                  <a:lnTo>
                    <a:pt x="14768" y="4909"/>
                  </a:lnTo>
                  <a:lnTo>
                    <a:pt x="11067" y="7937"/>
                  </a:lnTo>
                  <a:lnTo>
                    <a:pt x="11073" y="7945"/>
                  </a:lnTo>
                  <a:cubicBezTo>
                    <a:pt x="10912" y="8033"/>
                    <a:pt x="10800" y="8175"/>
                    <a:pt x="10800" y="8345"/>
                  </a:cubicBezTo>
                  <a:cubicBezTo>
                    <a:pt x="10800" y="8617"/>
                    <a:pt x="11068" y="8836"/>
                    <a:pt x="11400" y="8836"/>
                  </a:cubicBezTo>
                  <a:cubicBezTo>
                    <a:pt x="11523" y="8836"/>
                    <a:pt x="11631" y="8798"/>
                    <a:pt x="11727" y="8747"/>
                  </a:cubicBezTo>
                  <a:lnTo>
                    <a:pt x="11733" y="8754"/>
                  </a:lnTo>
                  <a:lnTo>
                    <a:pt x="11774" y="8721"/>
                  </a:lnTo>
                  <a:cubicBezTo>
                    <a:pt x="11805" y="8700"/>
                    <a:pt x="11832" y="8677"/>
                    <a:pt x="11858" y="8651"/>
                  </a:cubicBezTo>
                  <a:lnTo>
                    <a:pt x="16533" y="4827"/>
                  </a:lnTo>
                  <a:lnTo>
                    <a:pt x="16527" y="4819"/>
                  </a:lnTo>
                  <a:cubicBezTo>
                    <a:pt x="16688" y="4731"/>
                    <a:pt x="16800" y="4589"/>
                    <a:pt x="16800" y="4418"/>
                  </a:cubicBezTo>
                  <a:cubicBezTo>
                    <a:pt x="16800" y="4248"/>
                    <a:pt x="16688" y="4106"/>
                    <a:pt x="16527" y="4018"/>
                  </a:cubicBezTo>
                  <a:lnTo>
                    <a:pt x="16533" y="4010"/>
                  </a:lnTo>
                  <a:lnTo>
                    <a:pt x="11858" y="185"/>
                  </a:lnTo>
                  <a:cubicBezTo>
                    <a:pt x="11832" y="159"/>
                    <a:pt x="11805" y="137"/>
                    <a:pt x="11774" y="116"/>
                  </a:cubicBezTo>
                  <a:lnTo>
                    <a:pt x="11733" y="82"/>
                  </a:lnTo>
                  <a:lnTo>
                    <a:pt x="11727" y="90"/>
                  </a:lnTo>
                  <a:cubicBezTo>
                    <a:pt x="11631" y="38"/>
                    <a:pt x="11523" y="0"/>
                    <a:pt x="11400" y="0"/>
                  </a:cubicBezTo>
                  <a:cubicBezTo>
                    <a:pt x="11068" y="0"/>
                    <a:pt x="10800" y="220"/>
                    <a:pt x="10800" y="491"/>
                  </a:cubicBezTo>
                  <a:cubicBezTo>
                    <a:pt x="10800" y="662"/>
                    <a:pt x="10912" y="804"/>
                    <a:pt x="11073" y="892"/>
                  </a:cubicBezTo>
                  <a:lnTo>
                    <a:pt x="11067" y="899"/>
                  </a:lnTo>
                  <a:lnTo>
                    <a:pt x="14768" y="3927"/>
                  </a:lnTo>
                  <a:lnTo>
                    <a:pt x="10800" y="3927"/>
                  </a:lnTo>
                  <a:cubicBezTo>
                    <a:pt x="4835" y="3927"/>
                    <a:pt x="0" y="7884"/>
                    <a:pt x="0" y="12764"/>
                  </a:cubicBezTo>
                  <a:cubicBezTo>
                    <a:pt x="0" y="17644"/>
                    <a:pt x="4835" y="21600"/>
                    <a:pt x="10800" y="21600"/>
                  </a:cubicBezTo>
                  <a:cubicBezTo>
                    <a:pt x="16765" y="21600"/>
                    <a:pt x="21600" y="17644"/>
                    <a:pt x="21600" y="12764"/>
                  </a:cubicBezTo>
                  <a:cubicBezTo>
                    <a:pt x="21600" y="12492"/>
                    <a:pt x="21332" y="12273"/>
                    <a:pt x="21000" y="122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2" name="Shape 2847">
              <a:extLst>
                <a:ext uri="{FF2B5EF4-FFF2-40B4-BE49-F238E27FC236}">
                  <a16:creationId xmlns:a16="http://schemas.microsoft.com/office/drawing/2014/main" id="{9528114E-D300-3547-8AF0-D69D6DB4B77C}"/>
                </a:ext>
              </a:extLst>
            </p:cNvPr>
            <p:cNvSpPr/>
            <p:nvPr/>
          </p:nvSpPr>
          <p:spPr>
            <a:xfrm>
              <a:off x="8159169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6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7673"/>
                  </a:moveTo>
                  <a:cubicBezTo>
                    <a:pt x="13610" y="17673"/>
                    <a:pt x="13488" y="17728"/>
                    <a:pt x="13398" y="17817"/>
                  </a:cubicBezTo>
                  <a:lnTo>
                    <a:pt x="11291" y="19924"/>
                  </a:lnTo>
                  <a:lnTo>
                    <a:pt x="11291" y="8346"/>
                  </a:lnTo>
                  <a:cubicBezTo>
                    <a:pt x="11291" y="8074"/>
                    <a:pt x="11071" y="7855"/>
                    <a:pt x="10800" y="7855"/>
                  </a:cubicBezTo>
                  <a:cubicBezTo>
                    <a:pt x="10529" y="7855"/>
                    <a:pt x="10309" y="8074"/>
                    <a:pt x="10309" y="8346"/>
                  </a:cubicBez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4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3" name="Shape 2848">
              <a:extLst>
                <a:ext uri="{FF2B5EF4-FFF2-40B4-BE49-F238E27FC236}">
                  <a16:creationId xmlns:a16="http://schemas.microsoft.com/office/drawing/2014/main" id="{A667D43A-58B6-B147-8DF8-9FCFC150A749}"/>
                </a:ext>
              </a:extLst>
            </p:cNvPr>
            <p:cNvSpPr/>
            <p:nvPr/>
          </p:nvSpPr>
          <p:spPr>
            <a:xfrm>
              <a:off x="9224137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4" y="6292"/>
                  </a:moveTo>
                  <a:cubicBezTo>
                    <a:pt x="18643" y="6159"/>
                    <a:pt x="18655" y="6026"/>
                    <a:pt x="18655" y="5891"/>
                  </a:cubicBezTo>
                  <a:cubicBezTo>
                    <a:pt x="18655" y="2638"/>
                    <a:pt x="16017" y="0"/>
                    <a:pt x="12764" y="0"/>
                  </a:cubicBezTo>
                  <a:cubicBezTo>
                    <a:pt x="10499" y="0"/>
                    <a:pt x="8536" y="1279"/>
                    <a:pt x="7550" y="3153"/>
                  </a:cubicBezTo>
                  <a:cubicBezTo>
                    <a:pt x="7185" y="3021"/>
                    <a:pt x="6793" y="2945"/>
                    <a:pt x="6382" y="2945"/>
                  </a:cubicBezTo>
                  <a:cubicBezTo>
                    <a:pt x="4484" y="2945"/>
                    <a:pt x="2945" y="4484"/>
                    <a:pt x="2945" y="6382"/>
                  </a:cubicBezTo>
                  <a:cubicBezTo>
                    <a:pt x="2945" y="6629"/>
                    <a:pt x="2973" y="6869"/>
                    <a:pt x="3022" y="7101"/>
                  </a:cubicBezTo>
                  <a:cubicBezTo>
                    <a:pt x="1267" y="7686"/>
                    <a:pt x="0" y="9339"/>
                    <a:pt x="0" y="11291"/>
                  </a:cubicBezTo>
                  <a:cubicBezTo>
                    <a:pt x="0" y="13731"/>
                    <a:pt x="1978" y="15709"/>
                    <a:pt x="4418" y="15709"/>
                  </a:cubicBezTo>
                  <a:lnTo>
                    <a:pt x="8836" y="15709"/>
                  </a:lnTo>
                  <a:cubicBezTo>
                    <a:pt x="9108" y="15709"/>
                    <a:pt x="9327" y="15489"/>
                    <a:pt x="9327" y="15218"/>
                  </a:cubicBezTo>
                  <a:cubicBezTo>
                    <a:pt x="9327" y="14947"/>
                    <a:pt x="9108" y="14727"/>
                    <a:pt x="8836" y="14727"/>
                  </a:cubicBezTo>
                  <a:lnTo>
                    <a:pt x="4418" y="14727"/>
                  </a:lnTo>
                  <a:cubicBezTo>
                    <a:pt x="2524" y="14727"/>
                    <a:pt x="982" y="13185"/>
                    <a:pt x="982" y="11291"/>
                  </a:cubicBezTo>
                  <a:cubicBezTo>
                    <a:pt x="982" y="9810"/>
                    <a:pt x="1926" y="8502"/>
                    <a:pt x="3333" y="8033"/>
                  </a:cubicBezTo>
                  <a:lnTo>
                    <a:pt x="4165" y="7756"/>
                  </a:lnTo>
                  <a:lnTo>
                    <a:pt x="3982" y="6897"/>
                  </a:lnTo>
                  <a:cubicBezTo>
                    <a:pt x="3946" y="6725"/>
                    <a:pt x="3927" y="6551"/>
                    <a:pt x="3927" y="6382"/>
                  </a:cubicBezTo>
                  <a:cubicBezTo>
                    <a:pt x="3927" y="5028"/>
                    <a:pt x="5028" y="3927"/>
                    <a:pt x="6382" y="3927"/>
                  </a:cubicBezTo>
                  <a:cubicBezTo>
                    <a:pt x="6662" y="3927"/>
                    <a:pt x="6942" y="3977"/>
                    <a:pt x="7215" y="4077"/>
                  </a:cubicBezTo>
                  <a:lnTo>
                    <a:pt x="8019" y="4368"/>
                  </a:lnTo>
                  <a:lnTo>
                    <a:pt x="8418" y="3611"/>
                  </a:lnTo>
                  <a:cubicBezTo>
                    <a:pt x="9272" y="1989"/>
                    <a:pt x="10937" y="982"/>
                    <a:pt x="12764" y="982"/>
                  </a:cubicBezTo>
                  <a:cubicBezTo>
                    <a:pt x="15470" y="982"/>
                    <a:pt x="17673" y="3184"/>
                    <a:pt x="17673" y="5891"/>
                  </a:cubicBezTo>
                  <a:cubicBezTo>
                    <a:pt x="17673" y="5977"/>
                    <a:pt x="17666" y="6060"/>
                    <a:pt x="17660" y="6145"/>
                  </a:cubicBezTo>
                  <a:lnTo>
                    <a:pt x="17655" y="6229"/>
                  </a:lnTo>
                  <a:lnTo>
                    <a:pt x="17610" y="6920"/>
                  </a:lnTo>
                  <a:lnTo>
                    <a:pt x="18245" y="7194"/>
                  </a:lnTo>
                  <a:cubicBezTo>
                    <a:pt x="19687" y="7816"/>
                    <a:pt x="20618" y="9232"/>
                    <a:pt x="20618" y="10800"/>
                  </a:cubicBezTo>
                  <a:cubicBezTo>
                    <a:pt x="20618" y="12965"/>
                    <a:pt x="18856" y="14727"/>
                    <a:pt x="16691" y="14727"/>
                  </a:cubicBezTo>
                  <a:lnTo>
                    <a:pt x="12764" y="14727"/>
                  </a:lnTo>
                  <a:cubicBezTo>
                    <a:pt x="12492" y="14727"/>
                    <a:pt x="12273" y="14947"/>
                    <a:pt x="12273" y="15218"/>
                  </a:cubicBezTo>
                  <a:cubicBezTo>
                    <a:pt x="12273" y="15489"/>
                    <a:pt x="12492" y="15709"/>
                    <a:pt x="12764" y="15709"/>
                  </a:cubicBezTo>
                  <a:lnTo>
                    <a:pt x="16691" y="15709"/>
                  </a:lnTo>
                  <a:cubicBezTo>
                    <a:pt x="19401" y="15709"/>
                    <a:pt x="21600" y="13511"/>
                    <a:pt x="21600" y="10800"/>
                  </a:cubicBezTo>
                  <a:cubicBezTo>
                    <a:pt x="21600" y="8780"/>
                    <a:pt x="20378" y="7045"/>
                    <a:pt x="18634" y="6292"/>
                  </a:cubicBezTo>
                  <a:moveTo>
                    <a:pt x="13745" y="11782"/>
                  </a:moveTo>
                  <a:cubicBezTo>
                    <a:pt x="14017" y="11782"/>
                    <a:pt x="14236" y="11562"/>
                    <a:pt x="14236" y="11291"/>
                  </a:cubicBezTo>
                  <a:cubicBezTo>
                    <a:pt x="14236" y="11156"/>
                    <a:pt x="14182" y="11033"/>
                    <a:pt x="14093" y="10944"/>
                  </a:cubicBezTo>
                  <a:lnTo>
                    <a:pt x="11147" y="7998"/>
                  </a:lnTo>
                  <a:cubicBezTo>
                    <a:pt x="11058" y="7910"/>
                    <a:pt x="10936" y="7855"/>
                    <a:pt x="10800" y="7855"/>
                  </a:cubicBezTo>
                  <a:cubicBezTo>
                    <a:pt x="10665" y="7855"/>
                    <a:pt x="10542" y="7910"/>
                    <a:pt x="10453" y="7998"/>
                  </a:cubicBezTo>
                  <a:lnTo>
                    <a:pt x="7507" y="10944"/>
                  </a:lnTo>
                  <a:cubicBezTo>
                    <a:pt x="7419" y="11033"/>
                    <a:pt x="7364" y="11156"/>
                    <a:pt x="7364" y="11291"/>
                  </a:cubicBezTo>
                  <a:cubicBezTo>
                    <a:pt x="7364" y="11562"/>
                    <a:pt x="7583" y="11782"/>
                    <a:pt x="7855" y="11782"/>
                  </a:cubicBezTo>
                  <a:cubicBezTo>
                    <a:pt x="7990" y="11782"/>
                    <a:pt x="8113" y="11727"/>
                    <a:pt x="8202" y="11638"/>
                  </a:cubicBezTo>
                  <a:lnTo>
                    <a:pt x="10309" y="9531"/>
                  </a:ln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9531"/>
                  </a:lnTo>
                  <a:lnTo>
                    <a:pt x="13398" y="11638"/>
                  </a:lnTo>
                  <a:cubicBezTo>
                    <a:pt x="13488" y="11727"/>
                    <a:pt x="13610" y="11782"/>
                    <a:pt x="13745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4" name="Shape 2849">
              <a:extLst>
                <a:ext uri="{FF2B5EF4-FFF2-40B4-BE49-F238E27FC236}">
                  <a16:creationId xmlns:a16="http://schemas.microsoft.com/office/drawing/2014/main" id="{8FAB7429-939C-A043-9847-3D13477220B7}"/>
                </a:ext>
              </a:extLst>
            </p:cNvPr>
            <p:cNvSpPr/>
            <p:nvPr/>
          </p:nvSpPr>
          <p:spPr>
            <a:xfrm>
              <a:off x="10289108" y="8568986"/>
              <a:ext cx="558805" cy="481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extrusionOk="0">
                  <a:moveTo>
                    <a:pt x="13421" y="20466"/>
                  </a:moveTo>
                  <a:lnTo>
                    <a:pt x="12630" y="20221"/>
                  </a:lnTo>
                  <a:cubicBezTo>
                    <a:pt x="13305" y="19604"/>
                    <a:pt x="13745" y="18664"/>
                    <a:pt x="13745" y="17589"/>
                  </a:cubicBezTo>
                  <a:cubicBezTo>
                    <a:pt x="13745" y="16189"/>
                    <a:pt x="13013" y="14988"/>
                    <a:pt x="11967" y="14465"/>
                  </a:cubicBezTo>
                  <a:lnTo>
                    <a:pt x="11702" y="15585"/>
                  </a:lnTo>
                  <a:cubicBezTo>
                    <a:pt x="12330" y="15964"/>
                    <a:pt x="12764" y="16715"/>
                    <a:pt x="12764" y="17589"/>
                  </a:cubicBezTo>
                  <a:cubicBezTo>
                    <a:pt x="12764" y="18299"/>
                    <a:pt x="12477" y="18923"/>
                    <a:pt x="12035" y="19336"/>
                  </a:cubicBezTo>
                  <a:lnTo>
                    <a:pt x="12296" y="18213"/>
                  </a:lnTo>
                  <a:cubicBezTo>
                    <a:pt x="12327" y="18073"/>
                    <a:pt x="12314" y="17918"/>
                    <a:pt x="12246" y="17782"/>
                  </a:cubicBezTo>
                  <a:cubicBezTo>
                    <a:pt x="12111" y="17511"/>
                    <a:pt x="11811" y="17418"/>
                    <a:pt x="11576" y="17574"/>
                  </a:cubicBezTo>
                  <a:cubicBezTo>
                    <a:pt x="11459" y="17653"/>
                    <a:pt x="11380" y="17779"/>
                    <a:pt x="11347" y="17920"/>
                  </a:cubicBezTo>
                  <a:lnTo>
                    <a:pt x="10808" y="20244"/>
                  </a:lnTo>
                  <a:cubicBezTo>
                    <a:pt x="10776" y="20384"/>
                    <a:pt x="10789" y="20539"/>
                    <a:pt x="10857" y="20675"/>
                  </a:cubicBezTo>
                  <a:cubicBezTo>
                    <a:pt x="10920" y="20802"/>
                    <a:pt x="11021" y="20885"/>
                    <a:pt x="11133" y="20927"/>
                  </a:cubicBezTo>
                  <a:lnTo>
                    <a:pt x="11126" y="20956"/>
                  </a:lnTo>
                  <a:cubicBezTo>
                    <a:pt x="11142" y="20954"/>
                    <a:pt x="11158" y="20948"/>
                    <a:pt x="11173" y="20945"/>
                  </a:cubicBezTo>
                  <a:lnTo>
                    <a:pt x="13166" y="21562"/>
                  </a:lnTo>
                  <a:cubicBezTo>
                    <a:pt x="13288" y="21600"/>
                    <a:pt x="13422" y="21584"/>
                    <a:pt x="13539" y="21506"/>
                  </a:cubicBezTo>
                  <a:cubicBezTo>
                    <a:pt x="13774" y="21350"/>
                    <a:pt x="13855" y="21002"/>
                    <a:pt x="13719" y="20730"/>
                  </a:cubicBezTo>
                  <a:cubicBezTo>
                    <a:pt x="13651" y="20595"/>
                    <a:pt x="13542" y="20503"/>
                    <a:pt x="13421" y="20466"/>
                  </a:cubicBezTo>
                  <a:moveTo>
                    <a:pt x="18634" y="7273"/>
                  </a:moveTo>
                  <a:cubicBezTo>
                    <a:pt x="18643" y="7119"/>
                    <a:pt x="18655" y="6966"/>
                    <a:pt x="18655" y="6809"/>
                  </a:cubicBezTo>
                  <a:cubicBezTo>
                    <a:pt x="18655" y="3049"/>
                    <a:pt x="16017" y="0"/>
                    <a:pt x="12764" y="0"/>
                  </a:cubicBezTo>
                  <a:cubicBezTo>
                    <a:pt x="10499" y="0"/>
                    <a:pt x="8536" y="1479"/>
                    <a:pt x="7550" y="3645"/>
                  </a:cubicBezTo>
                  <a:cubicBezTo>
                    <a:pt x="7185" y="3492"/>
                    <a:pt x="6793" y="3404"/>
                    <a:pt x="6382" y="3404"/>
                  </a:cubicBezTo>
                  <a:cubicBezTo>
                    <a:pt x="4484" y="3404"/>
                    <a:pt x="2945" y="5183"/>
                    <a:pt x="2945" y="7376"/>
                  </a:cubicBezTo>
                  <a:cubicBezTo>
                    <a:pt x="2945" y="7662"/>
                    <a:pt x="2973" y="7940"/>
                    <a:pt x="3022" y="8208"/>
                  </a:cubicBezTo>
                  <a:cubicBezTo>
                    <a:pt x="1267" y="8884"/>
                    <a:pt x="0" y="10794"/>
                    <a:pt x="0" y="13050"/>
                  </a:cubicBezTo>
                  <a:cubicBezTo>
                    <a:pt x="0" y="15871"/>
                    <a:pt x="1978" y="18157"/>
                    <a:pt x="4418" y="18157"/>
                  </a:cubicBezTo>
                  <a:lnTo>
                    <a:pt x="6382" y="18157"/>
                  </a:lnTo>
                  <a:cubicBezTo>
                    <a:pt x="6653" y="18157"/>
                    <a:pt x="6873" y="17903"/>
                    <a:pt x="6873" y="17589"/>
                  </a:cubicBezTo>
                  <a:cubicBezTo>
                    <a:pt x="6873" y="17276"/>
                    <a:pt x="6653" y="17022"/>
                    <a:pt x="6382" y="17022"/>
                  </a:cubicBezTo>
                  <a:lnTo>
                    <a:pt x="4418" y="17022"/>
                  </a:lnTo>
                  <a:cubicBezTo>
                    <a:pt x="2524" y="17022"/>
                    <a:pt x="982" y="15240"/>
                    <a:pt x="982" y="13050"/>
                  </a:cubicBezTo>
                  <a:cubicBezTo>
                    <a:pt x="982" y="11339"/>
                    <a:pt x="1926" y="9826"/>
                    <a:pt x="3333" y="9284"/>
                  </a:cubicBezTo>
                  <a:lnTo>
                    <a:pt x="4165" y="8964"/>
                  </a:lnTo>
                  <a:lnTo>
                    <a:pt x="3982" y="7971"/>
                  </a:lnTo>
                  <a:cubicBezTo>
                    <a:pt x="3946" y="7773"/>
                    <a:pt x="3927" y="7572"/>
                    <a:pt x="3927" y="7376"/>
                  </a:cubicBezTo>
                  <a:cubicBezTo>
                    <a:pt x="3927" y="5812"/>
                    <a:pt x="5028" y="4539"/>
                    <a:pt x="6382" y="4539"/>
                  </a:cubicBezTo>
                  <a:cubicBezTo>
                    <a:pt x="6661" y="4539"/>
                    <a:pt x="6942" y="4597"/>
                    <a:pt x="7215" y="4712"/>
                  </a:cubicBezTo>
                  <a:lnTo>
                    <a:pt x="8019" y="5049"/>
                  </a:lnTo>
                  <a:lnTo>
                    <a:pt x="8418" y="4173"/>
                  </a:lnTo>
                  <a:cubicBezTo>
                    <a:pt x="9272" y="2299"/>
                    <a:pt x="10937" y="1135"/>
                    <a:pt x="12764" y="1135"/>
                  </a:cubicBezTo>
                  <a:cubicBezTo>
                    <a:pt x="15470" y="1135"/>
                    <a:pt x="17673" y="3680"/>
                    <a:pt x="17673" y="6809"/>
                  </a:cubicBezTo>
                  <a:cubicBezTo>
                    <a:pt x="17673" y="6908"/>
                    <a:pt x="17666" y="7005"/>
                    <a:pt x="17660" y="7102"/>
                  </a:cubicBezTo>
                  <a:lnTo>
                    <a:pt x="17655" y="7199"/>
                  </a:lnTo>
                  <a:lnTo>
                    <a:pt x="17610" y="7998"/>
                  </a:lnTo>
                  <a:lnTo>
                    <a:pt x="18245" y="8315"/>
                  </a:lnTo>
                  <a:cubicBezTo>
                    <a:pt x="19687" y="9034"/>
                    <a:pt x="20618" y="10670"/>
                    <a:pt x="20618" y="12483"/>
                  </a:cubicBezTo>
                  <a:cubicBezTo>
                    <a:pt x="20618" y="14986"/>
                    <a:pt x="18856" y="17022"/>
                    <a:pt x="16691" y="17022"/>
                  </a:cubicBezTo>
                  <a:lnTo>
                    <a:pt x="15218" y="17022"/>
                  </a:lnTo>
                  <a:cubicBezTo>
                    <a:pt x="14947" y="17022"/>
                    <a:pt x="14727" y="17276"/>
                    <a:pt x="14727" y="17589"/>
                  </a:cubicBezTo>
                  <a:cubicBezTo>
                    <a:pt x="14727" y="17903"/>
                    <a:pt x="14947" y="18157"/>
                    <a:pt x="15218" y="18157"/>
                  </a:cubicBezTo>
                  <a:lnTo>
                    <a:pt x="16691" y="18157"/>
                  </a:lnTo>
                  <a:cubicBezTo>
                    <a:pt x="19402" y="18157"/>
                    <a:pt x="21600" y="15617"/>
                    <a:pt x="21600" y="12483"/>
                  </a:cubicBezTo>
                  <a:cubicBezTo>
                    <a:pt x="21600" y="10147"/>
                    <a:pt x="20378" y="8143"/>
                    <a:pt x="18634" y="7273"/>
                  </a:cubicBezTo>
                  <a:moveTo>
                    <a:pt x="10773" y="14522"/>
                  </a:moveTo>
                  <a:cubicBezTo>
                    <a:pt x="10711" y="14398"/>
                    <a:pt x="10613" y="14316"/>
                    <a:pt x="10504" y="14274"/>
                  </a:cubicBezTo>
                  <a:lnTo>
                    <a:pt x="10517" y="14218"/>
                  </a:lnTo>
                  <a:cubicBezTo>
                    <a:pt x="10484" y="14221"/>
                    <a:pt x="10451" y="14231"/>
                    <a:pt x="10418" y="14240"/>
                  </a:cubicBezTo>
                  <a:lnTo>
                    <a:pt x="8463" y="13634"/>
                  </a:lnTo>
                  <a:lnTo>
                    <a:pt x="8463" y="13635"/>
                  </a:lnTo>
                  <a:cubicBezTo>
                    <a:pt x="8343" y="13598"/>
                    <a:pt x="8209" y="13613"/>
                    <a:pt x="8091" y="13692"/>
                  </a:cubicBezTo>
                  <a:cubicBezTo>
                    <a:pt x="7856" y="13848"/>
                    <a:pt x="7776" y="14195"/>
                    <a:pt x="7911" y="14466"/>
                  </a:cubicBezTo>
                  <a:cubicBezTo>
                    <a:pt x="7979" y="14602"/>
                    <a:pt x="8088" y="14693"/>
                    <a:pt x="8210" y="14731"/>
                  </a:cubicBezTo>
                  <a:lnTo>
                    <a:pt x="8965" y="14964"/>
                  </a:lnTo>
                  <a:cubicBezTo>
                    <a:pt x="8292" y="15580"/>
                    <a:pt x="7855" y="16518"/>
                    <a:pt x="7855" y="17589"/>
                  </a:cubicBezTo>
                  <a:cubicBezTo>
                    <a:pt x="7855" y="19007"/>
                    <a:pt x="8604" y="20220"/>
                    <a:pt x="9671" y="20732"/>
                  </a:cubicBezTo>
                  <a:lnTo>
                    <a:pt x="9934" y="19617"/>
                  </a:lnTo>
                  <a:cubicBezTo>
                    <a:pt x="9286" y="19246"/>
                    <a:pt x="8836" y="18482"/>
                    <a:pt x="8836" y="17589"/>
                  </a:cubicBezTo>
                  <a:cubicBezTo>
                    <a:pt x="8836" y="16857"/>
                    <a:pt x="9142" y="16215"/>
                    <a:pt x="9609" y="15802"/>
                  </a:cubicBezTo>
                  <a:lnTo>
                    <a:pt x="9335" y="16984"/>
                  </a:lnTo>
                  <a:cubicBezTo>
                    <a:pt x="9303" y="17124"/>
                    <a:pt x="9317" y="17279"/>
                    <a:pt x="9384" y="17415"/>
                  </a:cubicBezTo>
                  <a:cubicBezTo>
                    <a:pt x="9520" y="17686"/>
                    <a:pt x="9820" y="17779"/>
                    <a:pt x="10055" y="17623"/>
                  </a:cubicBezTo>
                  <a:cubicBezTo>
                    <a:pt x="10172" y="17544"/>
                    <a:pt x="10251" y="17418"/>
                    <a:pt x="10283" y="17278"/>
                  </a:cubicBezTo>
                  <a:lnTo>
                    <a:pt x="10823" y="14952"/>
                  </a:lnTo>
                  <a:cubicBezTo>
                    <a:pt x="10855" y="14812"/>
                    <a:pt x="10841" y="14658"/>
                    <a:pt x="10773" y="1452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5" name="Shape 2850">
              <a:extLst>
                <a:ext uri="{FF2B5EF4-FFF2-40B4-BE49-F238E27FC236}">
                  <a16:creationId xmlns:a16="http://schemas.microsoft.com/office/drawing/2014/main" id="{00C5094B-DA18-AA42-A2C8-3F5D3F96AFB9}"/>
                </a:ext>
              </a:extLst>
            </p:cNvPr>
            <p:cNvSpPr/>
            <p:nvPr/>
          </p:nvSpPr>
          <p:spPr>
            <a:xfrm>
              <a:off x="11358126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1" y="0"/>
                  </a:move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cubicBezTo>
                    <a:pt x="11607" y="982"/>
                    <a:pt x="20618" y="9993"/>
                    <a:pt x="20618" y="21109"/>
                  </a:cubicBezTo>
                  <a:cubicBezTo>
                    <a:pt x="20618" y="21380"/>
                    <a:pt x="20838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9451"/>
                    <a:pt x="12149" y="0"/>
                    <a:pt x="491" y="0"/>
                  </a:cubicBezTo>
                  <a:moveTo>
                    <a:pt x="491" y="9818"/>
                  </a:moveTo>
                  <a:cubicBezTo>
                    <a:pt x="220" y="9818"/>
                    <a:pt x="0" y="10038"/>
                    <a:pt x="0" y="10309"/>
                  </a:cubicBezTo>
                  <a:cubicBezTo>
                    <a:pt x="0" y="10581"/>
                    <a:pt x="220" y="10800"/>
                    <a:pt x="491" y="10800"/>
                  </a:cubicBezTo>
                  <a:cubicBezTo>
                    <a:pt x="6184" y="10800"/>
                    <a:pt x="10800" y="15416"/>
                    <a:pt x="10800" y="21109"/>
                  </a:cubicBezTo>
                  <a:cubicBezTo>
                    <a:pt x="10800" y="21380"/>
                    <a:pt x="11020" y="21600"/>
                    <a:pt x="11291" y="21600"/>
                  </a:cubicBezTo>
                  <a:cubicBezTo>
                    <a:pt x="11562" y="21600"/>
                    <a:pt x="11782" y="21380"/>
                    <a:pt x="11782" y="21109"/>
                  </a:cubicBezTo>
                  <a:cubicBezTo>
                    <a:pt x="11782" y="14873"/>
                    <a:pt x="6727" y="9818"/>
                    <a:pt x="491" y="9818"/>
                  </a:cubicBezTo>
                  <a:moveTo>
                    <a:pt x="491" y="4909"/>
                  </a:moveTo>
                  <a:cubicBezTo>
                    <a:pt x="220" y="4909"/>
                    <a:pt x="0" y="5129"/>
                    <a:pt x="0" y="5400"/>
                  </a:cubicBezTo>
                  <a:cubicBezTo>
                    <a:pt x="0" y="5672"/>
                    <a:pt x="220" y="5891"/>
                    <a:pt x="491" y="5891"/>
                  </a:cubicBezTo>
                  <a:cubicBezTo>
                    <a:pt x="8896" y="5891"/>
                    <a:pt x="15709" y="12705"/>
                    <a:pt x="15709" y="21109"/>
                  </a:cubicBez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cubicBezTo>
                    <a:pt x="16691" y="12162"/>
                    <a:pt x="9438" y="4909"/>
                    <a:pt x="491" y="4909"/>
                  </a:cubicBezTo>
                  <a:moveTo>
                    <a:pt x="2945" y="20618"/>
                  </a:moveTo>
                  <a:cubicBezTo>
                    <a:pt x="1861" y="20618"/>
                    <a:pt x="982" y="19739"/>
                    <a:pt x="982" y="18655"/>
                  </a:cubicBezTo>
                  <a:cubicBezTo>
                    <a:pt x="982" y="17570"/>
                    <a:pt x="1861" y="16691"/>
                    <a:pt x="2945" y="16691"/>
                  </a:cubicBezTo>
                  <a:cubicBezTo>
                    <a:pt x="4030" y="16691"/>
                    <a:pt x="4909" y="17570"/>
                    <a:pt x="4909" y="18655"/>
                  </a:cubicBezTo>
                  <a:cubicBezTo>
                    <a:pt x="4909" y="19739"/>
                    <a:pt x="4030" y="20618"/>
                    <a:pt x="2945" y="20618"/>
                  </a:cubicBezTo>
                  <a:moveTo>
                    <a:pt x="2945" y="15709"/>
                  </a:moveTo>
                  <a:cubicBezTo>
                    <a:pt x="1319" y="15709"/>
                    <a:pt x="0" y="17028"/>
                    <a:pt x="0" y="18655"/>
                  </a:cubicBezTo>
                  <a:cubicBezTo>
                    <a:pt x="0" y="20281"/>
                    <a:pt x="1319" y="21600"/>
                    <a:pt x="2945" y="21600"/>
                  </a:cubicBezTo>
                  <a:cubicBezTo>
                    <a:pt x="4573" y="21600"/>
                    <a:pt x="5891" y="20281"/>
                    <a:pt x="5891" y="18655"/>
                  </a:cubicBezTo>
                  <a:cubicBezTo>
                    <a:pt x="5891" y="17028"/>
                    <a:pt x="4573" y="15709"/>
                    <a:pt x="2945" y="157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6" name="Shape 2851">
              <a:extLst>
                <a:ext uri="{FF2B5EF4-FFF2-40B4-BE49-F238E27FC236}">
                  <a16:creationId xmlns:a16="http://schemas.microsoft.com/office/drawing/2014/main" id="{D3A0A8FE-7386-7747-A6D6-63BF1AA02053}"/>
                </a:ext>
              </a:extLst>
            </p:cNvPr>
            <p:cNvSpPr/>
            <p:nvPr/>
          </p:nvSpPr>
          <p:spPr>
            <a:xfrm>
              <a:off x="1757205" y="9597778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10309"/>
                  </a:moveTo>
                  <a:lnTo>
                    <a:pt x="4909" y="10309"/>
                  </a:lnTo>
                  <a:cubicBezTo>
                    <a:pt x="4638" y="10309"/>
                    <a:pt x="4418" y="10529"/>
                    <a:pt x="4418" y="10800"/>
                  </a:cubicBezTo>
                  <a:cubicBezTo>
                    <a:pt x="4418" y="11071"/>
                    <a:pt x="4638" y="11291"/>
                    <a:pt x="4909" y="11291"/>
                  </a:cubicBezTo>
                  <a:lnTo>
                    <a:pt x="5891" y="11291"/>
                  </a:lnTo>
                  <a:cubicBezTo>
                    <a:pt x="8331" y="11291"/>
                    <a:pt x="10309" y="13269"/>
                    <a:pt x="10309" y="15709"/>
                  </a:cubicBezTo>
                  <a:lnTo>
                    <a:pt x="10309" y="16691"/>
                  </a:lnTo>
                  <a:cubicBezTo>
                    <a:pt x="10309" y="16962"/>
                    <a:pt x="10529" y="17182"/>
                    <a:pt x="10800" y="17182"/>
                  </a:cubicBezTo>
                  <a:cubicBezTo>
                    <a:pt x="11071" y="17182"/>
                    <a:pt x="11291" y="16962"/>
                    <a:pt x="11291" y="16691"/>
                  </a:cubicBezTo>
                  <a:lnTo>
                    <a:pt x="11291" y="15709"/>
                  </a:lnTo>
                  <a:cubicBezTo>
                    <a:pt x="11291" y="12727"/>
                    <a:pt x="8873" y="10309"/>
                    <a:pt x="5891" y="10309"/>
                  </a:cubicBezTo>
                  <a:moveTo>
                    <a:pt x="5891" y="7364"/>
                  </a:moveTo>
                  <a:lnTo>
                    <a:pt x="4909" y="7364"/>
                  </a:lnTo>
                  <a:cubicBezTo>
                    <a:pt x="4638" y="7364"/>
                    <a:pt x="4418" y="7583"/>
                    <a:pt x="4418" y="7855"/>
                  </a:cubicBezTo>
                  <a:cubicBezTo>
                    <a:pt x="4418" y="8126"/>
                    <a:pt x="4638" y="8345"/>
                    <a:pt x="4909" y="8345"/>
                  </a:cubicBezTo>
                  <a:lnTo>
                    <a:pt x="5891" y="8345"/>
                  </a:lnTo>
                  <a:cubicBezTo>
                    <a:pt x="9958" y="8345"/>
                    <a:pt x="13255" y="11642"/>
                    <a:pt x="13255" y="15709"/>
                  </a:cubicBezTo>
                  <a:lnTo>
                    <a:pt x="13255" y="16691"/>
                  </a:lnTo>
                  <a:cubicBezTo>
                    <a:pt x="13255" y="16962"/>
                    <a:pt x="13475" y="17182"/>
                    <a:pt x="13745" y="17182"/>
                  </a:cubicBezTo>
                  <a:cubicBezTo>
                    <a:pt x="14016" y="17182"/>
                    <a:pt x="14236" y="16962"/>
                    <a:pt x="14236" y="16691"/>
                  </a:cubicBezTo>
                  <a:lnTo>
                    <a:pt x="14236" y="15709"/>
                  </a:lnTo>
                  <a:cubicBezTo>
                    <a:pt x="14236" y="11100"/>
                    <a:pt x="10500" y="7364"/>
                    <a:pt x="5891" y="7364"/>
                  </a:cubicBezTo>
                  <a:moveTo>
                    <a:pt x="6382" y="16200"/>
                  </a:moveTo>
                  <a:cubicBezTo>
                    <a:pt x="5840" y="16200"/>
                    <a:pt x="5400" y="15761"/>
                    <a:pt x="5400" y="15218"/>
                  </a:cubicBezTo>
                  <a:cubicBezTo>
                    <a:pt x="5400" y="14676"/>
                    <a:pt x="5840" y="14236"/>
                    <a:pt x="6382" y="14236"/>
                  </a:cubicBezTo>
                  <a:cubicBezTo>
                    <a:pt x="6924" y="14236"/>
                    <a:pt x="7364" y="14676"/>
                    <a:pt x="7364" y="15218"/>
                  </a:cubicBezTo>
                  <a:cubicBezTo>
                    <a:pt x="7364" y="15761"/>
                    <a:pt x="6924" y="16200"/>
                    <a:pt x="6382" y="16200"/>
                  </a:cubicBezTo>
                  <a:moveTo>
                    <a:pt x="6382" y="13255"/>
                  </a:moveTo>
                  <a:cubicBezTo>
                    <a:pt x="5297" y="13255"/>
                    <a:pt x="4418" y="14134"/>
                    <a:pt x="4418" y="15218"/>
                  </a:cubicBezTo>
                  <a:cubicBezTo>
                    <a:pt x="4418" y="16303"/>
                    <a:pt x="5297" y="17182"/>
                    <a:pt x="6382" y="17182"/>
                  </a:cubicBezTo>
                  <a:cubicBezTo>
                    <a:pt x="7466" y="17182"/>
                    <a:pt x="8345" y="16303"/>
                    <a:pt x="8345" y="15218"/>
                  </a:cubicBezTo>
                  <a:cubicBezTo>
                    <a:pt x="8345" y="14134"/>
                    <a:pt x="7466" y="13255"/>
                    <a:pt x="6382" y="13255"/>
                  </a:cubicBezTo>
                  <a:moveTo>
                    <a:pt x="5891" y="4418"/>
                  </a:moveTo>
                  <a:lnTo>
                    <a:pt x="4909" y="4418"/>
                  </a:lnTo>
                  <a:cubicBezTo>
                    <a:pt x="4638" y="4418"/>
                    <a:pt x="4418" y="4638"/>
                    <a:pt x="4418" y="4909"/>
                  </a:cubicBezTo>
                  <a:cubicBezTo>
                    <a:pt x="4418" y="5180"/>
                    <a:pt x="4638" y="5400"/>
                    <a:pt x="4909" y="5400"/>
                  </a:cubicBezTo>
                  <a:lnTo>
                    <a:pt x="5891" y="5400"/>
                  </a:lnTo>
                  <a:cubicBezTo>
                    <a:pt x="11585" y="5400"/>
                    <a:pt x="16200" y="10016"/>
                    <a:pt x="16200" y="15709"/>
                  </a:cubicBezTo>
                  <a:lnTo>
                    <a:pt x="16200" y="16691"/>
                  </a:lnTo>
                  <a:cubicBezTo>
                    <a:pt x="16200" y="16962"/>
                    <a:pt x="16420" y="17182"/>
                    <a:pt x="16691" y="17182"/>
                  </a:cubicBezTo>
                  <a:cubicBezTo>
                    <a:pt x="16962" y="17182"/>
                    <a:pt x="17182" y="16962"/>
                    <a:pt x="17182" y="16691"/>
                  </a:cubicBezTo>
                  <a:lnTo>
                    <a:pt x="17182" y="15709"/>
                  </a:lnTo>
                  <a:cubicBezTo>
                    <a:pt x="17182" y="9473"/>
                    <a:pt x="12127" y="4418"/>
                    <a:pt x="5891" y="4418"/>
                  </a:cubicBezTo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7" name="Shape 2852">
              <a:extLst>
                <a:ext uri="{FF2B5EF4-FFF2-40B4-BE49-F238E27FC236}">
                  <a16:creationId xmlns:a16="http://schemas.microsoft.com/office/drawing/2014/main" id="{FB7846AA-343E-6749-8D02-658A75CE6285}"/>
                </a:ext>
              </a:extLst>
            </p:cNvPr>
            <p:cNvSpPr/>
            <p:nvPr/>
          </p:nvSpPr>
          <p:spPr>
            <a:xfrm>
              <a:off x="2850519" y="9597778"/>
              <a:ext cx="50616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44" y="12617"/>
                  </a:moveTo>
                  <a:cubicBezTo>
                    <a:pt x="14459" y="12872"/>
                    <a:pt x="14634" y="13163"/>
                    <a:pt x="14771" y="13485"/>
                  </a:cubicBezTo>
                  <a:cubicBezTo>
                    <a:pt x="16295" y="12407"/>
                    <a:pt x="17280" y="10728"/>
                    <a:pt x="17280" y="8836"/>
                  </a:cubicBezTo>
                  <a:cubicBezTo>
                    <a:pt x="17280" y="5583"/>
                    <a:pt x="14379" y="2945"/>
                    <a:pt x="10800" y="2945"/>
                  </a:cubicBezTo>
                  <a:cubicBezTo>
                    <a:pt x="7221" y="2945"/>
                    <a:pt x="4320" y="5583"/>
                    <a:pt x="4320" y="8836"/>
                  </a:cubicBezTo>
                  <a:cubicBezTo>
                    <a:pt x="4320" y="10714"/>
                    <a:pt x="5289" y="12382"/>
                    <a:pt x="6794" y="13461"/>
                  </a:cubicBezTo>
                  <a:cubicBezTo>
                    <a:pt x="6928" y="13135"/>
                    <a:pt x="7106" y="12845"/>
                    <a:pt x="7323" y="12590"/>
                  </a:cubicBezTo>
                  <a:cubicBezTo>
                    <a:pt x="6148" y="11689"/>
                    <a:pt x="5400" y="10343"/>
                    <a:pt x="5400" y="8836"/>
                  </a:cubicBezTo>
                  <a:cubicBezTo>
                    <a:pt x="5400" y="6125"/>
                    <a:pt x="7818" y="3927"/>
                    <a:pt x="10800" y="3927"/>
                  </a:cubicBezTo>
                  <a:cubicBezTo>
                    <a:pt x="13782" y="3927"/>
                    <a:pt x="16200" y="6125"/>
                    <a:pt x="16200" y="8836"/>
                  </a:cubicBezTo>
                  <a:cubicBezTo>
                    <a:pt x="16200" y="10358"/>
                    <a:pt x="15439" y="11717"/>
                    <a:pt x="14244" y="12617"/>
                  </a:cubicBezTo>
                  <a:moveTo>
                    <a:pt x="10800" y="0"/>
                  </a:moveTo>
                  <a:cubicBezTo>
                    <a:pt x="4836" y="0"/>
                    <a:pt x="0" y="4396"/>
                    <a:pt x="0" y="9818"/>
                  </a:cubicBezTo>
                  <a:cubicBezTo>
                    <a:pt x="0" y="14007"/>
                    <a:pt x="2891" y="17573"/>
                    <a:pt x="6953" y="18983"/>
                  </a:cubicBezTo>
                  <a:cubicBezTo>
                    <a:pt x="6874" y="18609"/>
                    <a:pt x="6803" y="18223"/>
                    <a:pt x="6741" y="17840"/>
                  </a:cubicBezTo>
                  <a:cubicBezTo>
                    <a:pt x="3402" y="16441"/>
                    <a:pt x="1080" y="13379"/>
                    <a:pt x="1080" y="9818"/>
                  </a:cubicBezTo>
                  <a:cubicBezTo>
                    <a:pt x="1080" y="4938"/>
                    <a:pt x="5432" y="982"/>
                    <a:pt x="10800" y="982"/>
                  </a:cubicBezTo>
                  <a:cubicBezTo>
                    <a:pt x="16168" y="982"/>
                    <a:pt x="20520" y="4938"/>
                    <a:pt x="20520" y="9818"/>
                  </a:cubicBezTo>
                  <a:cubicBezTo>
                    <a:pt x="20520" y="13374"/>
                    <a:pt x="18204" y="16431"/>
                    <a:pt x="14874" y="17833"/>
                  </a:cubicBezTo>
                  <a:cubicBezTo>
                    <a:pt x="14812" y="18216"/>
                    <a:pt x="14740" y="18603"/>
                    <a:pt x="14660" y="18979"/>
                  </a:cubicBezTo>
                  <a:cubicBezTo>
                    <a:pt x="18716" y="17565"/>
                    <a:pt x="21600" y="14002"/>
                    <a:pt x="21600" y="9818"/>
                  </a:cubicBezTo>
                  <a:cubicBezTo>
                    <a:pt x="21600" y="4396"/>
                    <a:pt x="16765" y="0"/>
                    <a:pt x="10800" y="0"/>
                  </a:cubicBezTo>
                  <a:moveTo>
                    <a:pt x="10800" y="7364"/>
                  </a:moveTo>
                  <a:cubicBezTo>
                    <a:pt x="11695" y="7364"/>
                    <a:pt x="12420" y="8023"/>
                    <a:pt x="12420" y="8836"/>
                  </a:cubicBezTo>
                  <a:cubicBezTo>
                    <a:pt x="12420" y="9649"/>
                    <a:pt x="11695" y="10309"/>
                    <a:pt x="10800" y="10309"/>
                  </a:cubicBezTo>
                  <a:cubicBezTo>
                    <a:pt x="9905" y="10309"/>
                    <a:pt x="9180" y="9649"/>
                    <a:pt x="9180" y="8836"/>
                  </a:cubicBezTo>
                  <a:cubicBezTo>
                    <a:pt x="9180" y="8023"/>
                    <a:pt x="9905" y="7364"/>
                    <a:pt x="10800" y="7364"/>
                  </a:cubicBezTo>
                  <a:moveTo>
                    <a:pt x="10800" y="11291"/>
                  </a:moveTo>
                  <a:cubicBezTo>
                    <a:pt x="12292" y="11291"/>
                    <a:pt x="13500" y="10192"/>
                    <a:pt x="13500" y="8836"/>
                  </a:cubicBezTo>
                  <a:cubicBezTo>
                    <a:pt x="13500" y="7481"/>
                    <a:pt x="12292" y="6382"/>
                    <a:pt x="10800" y="6382"/>
                  </a:cubicBezTo>
                  <a:cubicBezTo>
                    <a:pt x="9309" y="6382"/>
                    <a:pt x="8100" y="7481"/>
                    <a:pt x="8100" y="8836"/>
                  </a:cubicBezTo>
                  <a:cubicBezTo>
                    <a:pt x="8100" y="10192"/>
                    <a:pt x="9309" y="11291"/>
                    <a:pt x="10800" y="11291"/>
                  </a:cubicBezTo>
                  <a:moveTo>
                    <a:pt x="11994" y="20179"/>
                  </a:moveTo>
                  <a:cubicBezTo>
                    <a:pt x="11855" y="20433"/>
                    <a:pt x="11737" y="20560"/>
                    <a:pt x="11673" y="20618"/>
                  </a:cubicBezTo>
                  <a:lnTo>
                    <a:pt x="9927" y="20618"/>
                  </a:lnTo>
                  <a:cubicBezTo>
                    <a:pt x="9862" y="20560"/>
                    <a:pt x="9745" y="20433"/>
                    <a:pt x="9606" y="20179"/>
                  </a:cubicBezTo>
                  <a:cubicBezTo>
                    <a:pt x="9182" y="19408"/>
                    <a:pt x="8640" y="16626"/>
                    <a:pt x="8640" y="15218"/>
                  </a:cubicBezTo>
                  <a:cubicBezTo>
                    <a:pt x="8640" y="13768"/>
                    <a:pt x="9205" y="13255"/>
                    <a:pt x="10800" y="13255"/>
                  </a:cubicBezTo>
                  <a:cubicBezTo>
                    <a:pt x="12395" y="13255"/>
                    <a:pt x="12960" y="13768"/>
                    <a:pt x="12960" y="15218"/>
                  </a:cubicBezTo>
                  <a:cubicBezTo>
                    <a:pt x="12960" y="16626"/>
                    <a:pt x="12418" y="19408"/>
                    <a:pt x="11994" y="20179"/>
                  </a:cubicBezTo>
                  <a:moveTo>
                    <a:pt x="10800" y="12273"/>
                  </a:moveTo>
                  <a:cubicBezTo>
                    <a:pt x="8100" y="12273"/>
                    <a:pt x="7560" y="13745"/>
                    <a:pt x="7560" y="15218"/>
                  </a:cubicBezTo>
                  <a:cubicBezTo>
                    <a:pt x="7560" y="16691"/>
                    <a:pt x="8100" y="19636"/>
                    <a:pt x="8640" y="20618"/>
                  </a:cubicBezTo>
                  <a:cubicBezTo>
                    <a:pt x="9180" y="21600"/>
                    <a:pt x="9720" y="21600"/>
                    <a:pt x="9720" y="21600"/>
                  </a:cubicBezTo>
                  <a:lnTo>
                    <a:pt x="11880" y="21600"/>
                  </a:lnTo>
                  <a:cubicBezTo>
                    <a:pt x="11880" y="21600"/>
                    <a:pt x="12420" y="21600"/>
                    <a:pt x="12960" y="20618"/>
                  </a:cubicBezTo>
                  <a:cubicBezTo>
                    <a:pt x="13500" y="19636"/>
                    <a:pt x="14040" y="16691"/>
                    <a:pt x="14040" y="15218"/>
                  </a:cubicBezTo>
                  <a:cubicBezTo>
                    <a:pt x="14040" y="13745"/>
                    <a:pt x="13500" y="12273"/>
                    <a:pt x="10800" y="122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8" name="Shape 2853">
              <a:extLst>
                <a:ext uri="{FF2B5EF4-FFF2-40B4-BE49-F238E27FC236}">
                  <a16:creationId xmlns:a16="http://schemas.microsoft.com/office/drawing/2014/main" id="{2E02D425-B9E9-2C47-A220-1E696928EDDC}"/>
                </a:ext>
              </a:extLst>
            </p:cNvPr>
            <p:cNvSpPr/>
            <p:nvPr/>
          </p:nvSpPr>
          <p:spPr>
            <a:xfrm>
              <a:off x="3943833" y="9597778"/>
              <a:ext cx="457574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8836"/>
                  </a:moveTo>
                  <a:cubicBezTo>
                    <a:pt x="9600" y="8295"/>
                    <a:pt x="10138" y="7855"/>
                    <a:pt x="10800" y="7855"/>
                  </a:cubicBezTo>
                  <a:cubicBezTo>
                    <a:pt x="11462" y="7855"/>
                    <a:pt x="12000" y="8295"/>
                    <a:pt x="12000" y="8836"/>
                  </a:cubicBezTo>
                  <a:cubicBezTo>
                    <a:pt x="12000" y="9378"/>
                    <a:pt x="11462" y="9818"/>
                    <a:pt x="10800" y="9818"/>
                  </a:cubicBezTo>
                  <a:cubicBezTo>
                    <a:pt x="10138" y="9818"/>
                    <a:pt x="9600" y="9378"/>
                    <a:pt x="9600" y="8836"/>
                  </a:cubicBezTo>
                  <a:moveTo>
                    <a:pt x="13200" y="8836"/>
                  </a:moveTo>
                  <a:cubicBezTo>
                    <a:pt x="13200" y="7752"/>
                    <a:pt x="12125" y="6873"/>
                    <a:pt x="10800" y="6873"/>
                  </a:cubicBezTo>
                  <a:cubicBezTo>
                    <a:pt x="9475" y="6873"/>
                    <a:pt x="8400" y="7752"/>
                    <a:pt x="8400" y="8836"/>
                  </a:cubicBezTo>
                  <a:cubicBezTo>
                    <a:pt x="8400" y="9921"/>
                    <a:pt x="9475" y="10800"/>
                    <a:pt x="10800" y="10800"/>
                  </a:cubicBezTo>
                  <a:cubicBezTo>
                    <a:pt x="12125" y="10800"/>
                    <a:pt x="13200" y="9921"/>
                    <a:pt x="13200" y="8836"/>
                  </a:cubicBezTo>
                  <a:moveTo>
                    <a:pt x="17400" y="8836"/>
                  </a:moveTo>
                  <a:cubicBezTo>
                    <a:pt x="17400" y="5854"/>
                    <a:pt x="14445" y="3436"/>
                    <a:pt x="10800" y="3436"/>
                  </a:cubicBezTo>
                  <a:cubicBezTo>
                    <a:pt x="7155" y="3436"/>
                    <a:pt x="4200" y="5854"/>
                    <a:pt x="4200" y="8836"/>
                  </a:cubicBezTo>
                  <a:cubicBezTo>
                    <a:pt x="4200" y="10437"/>
                    <a:pt x="5056" y="11870"/>
                    <a:pt x="6408" y="12860"/>
                  </a:cubicBezTo>
                  <a:cubicBezTo>
                    <a:pt x="6570" y="12537"/>
                    <a:pt x="6778" y="12249"/>
                    <a:pt x="7035" y="12000"/>
                  </a:cubicBezTo>
                  <a:cubicBezTo>
                    <a:pt x="6028" y="11198"/>
                    <a:pt x="5400" y="10078"/>
                    <a:pt x="5400" y="8836"/>
                  </a:cubicBezTo>
                  <a:cubicBezTo>
                    <a:pt x="5400" y="6396"/>
                    <a:pt x="7818" y="4418"/>
                    <a:pt x="10800" y="4418"/>
                  </a:cubicBezTo>
                  <a:cubicBezTo>
                    <a:pt x="13783" y="4418"/>
                    <a:pt x="16200" y="6396"/>
                    <a:pt x="16200" y="8836"/>
                  </a:cubicBezTo>
                  <a:cubicBezTo>
                    <a:pt x="16200" y="10094"/>
                    <a:pt x="15555" y="11226"/>
                    <a:pt x="14524" y="12030"/>
                  </a:cubicBezTo>
                  <a:cubicBezTo>
                    <a:pt x="14780" y="12280"/>
                    <a:pt x="14989" y="12568"/>
                    <a:pt x="15154" y="12887"/>
                  </a:cubicBezTo>
                  <a:cubicBezTo>
                    <a:pt x="16528" y="11898"/>
                    <a:pt x="17400" y="10452"/>
                    <a:pt x="17400" y="8836"/>
                  </a:cubicBezTo>
                  <a:moveTo>
                    <a:pt x="10800" y="0"/>
                  </a:moveTo>
                  <a:cubicBezTo>
                    <a:pt x="4835" y="0"/>
                    <a:pt x="0" y="3957"/>
                    <a:pt x="0" y="8836"/>
                  </a:cubicBezTo>
                  <a:cubicBezTo>
                    <a:pt x="0" y="12363"/>
                    <a:pt x="2531" y="15397"/>
                    <a:pt x="6181" y="16815"/>
                  </a:cubicBezTo>
                  <a:cubicBezTo>
                    <a:pt x="6125" y="16401"/>
                    <a:pt x="6080" y="16009"/>
                    <a:pt x="6049" y="15656"/>
                  </a:cubicBezTo>
                  <a:cubicBezTo>
                    <a:pt x="3155" y="14303"/>
                    <a:pt x="1200" y="11759"/>
                    <a:pt x="1200" y="8836"/>
                  </a:cubicBezTo>
                  <a:cubicBezTo>
                    <a:pt x="1200" y="4499"/>
                    <a:pt x="5498" y="982"/>
                    <a:pt x="10800" y="982"/>
                  </a:cubicBezTo>
                  <a:cubicBezTo>
                    <a:pt x="16102" y="982"/>
                    <a:pt x="20400" y="4499"/>
                    <a:pt x="20400" y="8836"/>
                  </a:cubicBezTo>
                  <a:cubicBezTo>
                    <a:pt x="20400" y="11756"/>
                    <a:pt x="18449" y="14298"/>
                    <a:pt x="15560" y="15652"/>
                  </a:cubicBezTo>
                  <a:cubicBezTo>
                    <a:pt x="15532" y="16000"/>
                    <a:pt x="15490" y="16392"/>
                    <a:pt x="15433" y="16809"/>
                  </a:cubicBezTo>
                  <a:cubicBezTo>
                    <a:pt x="19076" y="15390"/>
                    <a:pt x="21600" y="12358"/>
                    <a:pt x="21600" y="8836"/>
                  </a:cubicBezTo>
                  <a:cubicBezTo>
                    <a:pt x="21600" y="3957"/>
                    <a:pt x="16765" y="0"/>
                    <a:pt x="10800" y="0"/>
                  </a:cubicBezTo>
                  <a:moveTo>
                    <a:pt x="12127" y="20179"/>
                  </a:moveTo>
                  <a:cubicBezTo>
                    <a:pt x="11972" y="20432"/>
                    <a:pt x="11842" y="20560"/>
                    <a:pt x="11770" y="20618"/>
                  </a:cubicBezTo>
                  <a:lnTo>
                    <a:pt x="9830" y="20618"/>
                  </a:lnTo>
                  <a:cubicBezTo>
                    <a:pt x="9758" y="20560"/>
                    <a:pt x="9628" y="20432"/>
                    <a:pt x="9473" y="20179"/>
                  </a:cubicBezTo>
                  <a:cubicBezTo>
                    <a:pt x="9032" y="19457"/>
                    <a:pt x="8400" y="16247"/>
                    <a:pt x="8400" y="14727"/>
                  </a:cubicBezTo>
                  <a:cubicBezTo>
                    <a:pt x="8400" y="13278"/>
                    <a:pt x="9028" y="12764"/>
                    <a:pt x="10800" y="12764"/>
                  </a:cubicBezTo>
                  <a:cubicBezTo>
                    <a:pt x="12572" y="12764"/>
                    <a:pt x="13200" y="13278"/>
                    <a:pt x="13200" y="14727"/>
                  </a:cubicBezTo>
                  <a:cubicBezTo>
                    <a:pt x="13200" y="16247"/>
                    <a:pt x="12568" y="19457"/>
                    <a:pt x="12127" y="20179"/>
                  </a:cubicBezTo>
                  <a:moveTo>
                    <a:pt x="10800" y="11782"/>
                  </a:moveTo>
                  <a:cubicBezTo>
                    <a:pt x="7800" y="11782"/>
                    <a:pt x="7200" y="13255"/>
                    <a:pt x="7200" y="14727"/>
                  </a:cubicBezTo>
                  <a:cubicBezTo>
                    <a:pt x="7200" y="16200"/>
                    <a:pt x="7800" y="19636"/>
                    <a:pt x="8400" y="20618"/>
                  </a:cubicBezTo>
                  <a:cubicBezTo>
                    <a:pt x="9000" y="21600"/>
                    <a:pt x="9600" y="21600"/>
                    <a:pt x="9600" y="21600"/>
                  </a:cubicBezTo>
                  <a:lnTo>
                    <a:pt x="12000" y="21600"/>
                  </a:lnTo>
                  <a:cubicBezTo>
                    <a:pt x="12000" y="21600"/>
                    <a:pt x="12600" y="21600"/>
                    <a:pt x="13200" y="20618"/>
                  </a:cubicBezTo>
                  <a:cubicBezTo>
                    <a:pt x="13800" y="19636"/>
                    <a:pt x="14400" y="16200"/>
                    <a:pt x="14400" y="14727"/>
                  </a:cubicBezTo>
                  <a:cubicBezTo>
                    <a:pt x="14400" y="13255"/>
                    <a:pt x="13800" y="11782"/>
                    <a:pt x="10800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9" name="Shape 2854">
              <a:extLst>
                <a:ext uri="{FF2B5EF4-FFF2-40B4-BE49-F238E27FC236}">
                  <a16:creationId xmlns:a16="http://schemas.microsoft.com/office/drawing/2014/main" id="{3C5F08E3-8956-594E-8FC6-E2C85D39B35E}"/>
                </a:ext>
              </a:extLst>
            </p:cNvPr>
            <p:cNvSpPr/>
            <p:nvPr/>
          </p:nvSpPr>
          <p:spPr>
            <a:xfrm>
              <a:off x="4956162" y="9597778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52" y="3921"/>
                  </a:moveTo>
                  <a:cubicBezTo>
                    <a:pt x="18338" y="3921"/>
                    <a:pt x="17679" y="3262"/>
                    <a:pt x="17679" y="2448"/>
                  </a:cubicBezTo>
                  <a:cubicBezTo>
                    <a:pt x="17679" y="1634"/>
                    <a:pt x="18338" y="975"/>
                    <a:pt x="19152" y="975"/>
                  </a:cubicBezTo>
                  <a:cubicBezTo>
                    <a:pt x="19966" y="975"/>
                    <a:pt x="20625" y="1634"/>
                    <a:pt x="20625" y="2448"/>
                  </a:cubicBezTo>
                  <a:cubicBezTo>
                    <a:pt x="20625" y="3262"/>
                    <a:pt x="19966" y="3921"/>
                    <a:pt x="19152" y="3921"/>
                  </a:cubicBezTo>
                  <a:moveTo>
                    <a:pt x="10804" y="12269"/>
                  </a:moveTo>
                  <a:cubicBezTo>
                    <a:pt x="9991" y="12269"/>
                    <a:pt x="9331" y="11609"/>
                    <a:pt x="9331" y="10795"/>
                  </a:cubicBezTo>
                  <a:cubicBezTo>
                    <a:pt x="9331" y="9981"/>
                    <a:pt x="9991" y="9322"/>
                    <a:pt x="10804" y="9322"/>
                  </a:cubicBezTo>
                  <a:cubicBezTo>
                    <a:pt x="11618" y="9322"/>
                    <a:pt x="12278" y="9981"/>
                    <a:pt x="12278" y="10795"/>
                  </a:cubicBezTo>
                  <a:cubicBezTo>
                    <a:pt x="12278" y="11609"/>
                    <a:pt x="11618" y="12269"/>
                    <a:pt x="10804" y="12269"/>
                  </a:cubicBezTo>
                  <a:moveTo>
                    <a:pt x="3930" y="19143"/>
                  </a:moveTo>
                  <a:cubicBezTo>
                    <a:pt x="3930" y="19956"/>
                    <a:pt x="3271" y="20616"/>
                    <a:pt x="2457" y="20616"/>
                  </a:cubicBezTo>
                  <a:cubicBezTo>
                    <a:pt x="1643" y="20616"/>
                    <a:pt x="984" y="19956"/>
                    <a:pt x="984" y="19143"/>
                  </a:cubicBezTo>
                  <a:cubicBezTo>
                    <a:pt x="984" y="18329"/>
                    <a:pt x="1643" y="17669"/>
                    <a:pt x="2457" y="17669"/>
                  </a:cubicBezTo>
                  <a:cubicBezTo>
                    <a:pt x="3271" y="17669"/>
                    <a:pt x="3930" y="18329"/>
                    <a:pt x="3930" y="19143"/>
                  </a:cubicBezTo>
                  <a:moveTo>
                    <a:pt x="19148" y="0"/>
                  </a:moveTo>
                  <a:cubicBezTo>
                    <a:pt x="17793" y="0"/>
                    <a:pt x="16695" y="1098"/>
                    <a:pt x="16695" y="2452"/>
                  </a:cubicBezTo>
                  <a:cubicBezTo>
                    <a:pt x="16695" y="3640"/>
                    <a:pt x="17539" y="4630"/>
                    <a:pt x="18660" y="4856"/>
                  </a:cubicBezTo>
                  <a:lnTo>
                    <a:pt x="18660" y="10306"/>
                  </a:lnTo>
                  <a:lnTo>
                    <a:pt x="13203" y="10306"/>
                  </a:lnTo>
                  <a:cubicBezTo>
                    <a:pt x="12974" y="9187"/>
                    <a:pt x="11985" y="8347"/>
                    <a:pt x="10800" y="8347"/>
                  </a:cubicBezTo>
                  <a:cubicBezTo>
                    <a:pt x="9615" y="8347"/>
                    <a:pt x="8626" y="9187"/>
                    <a:pt x="8398" y="10306"/>
                  </a:cubicBezTo>
                  <a:lnTo>
                    <a:pt x="2456" y="10306"/>
                  </a:lnTo>
                  <a:cubicBezTo>
                    <a:pt x="2184" y="10306"/>
                    <a:pt x="1965" y="10525"/>
                    <a:pt x="1965" y="10796"/>
                  </a:cubicBezTo>
                  <a:lnTo>
                    <a:pt x="1965" y="16744"/>
                  </a:lnTo>
                  <a:cubicBezTo>
                    <a:pt x="844" y="16970"/>
                    <a:pt x="0" y="17960"/>
                    <a:pt x="0" y="19147"/>
                  </a:cubicBezTo>
                  <a:cubicBezTo>
                    <a:pt x="0" y="20502"/>
                    <a:pt x="1098" y="21600"/>
                    <a:pt x="2453" y="21600"/>
                  </a:cubicBezTo>
                  <a:cubicBezTo>
                    <a:pt x="3807" y="21600"/>
                    <a:pt x="4905" y="20502"/>
                    <a:pt x="4905" y="19147"/>
                  </a:cubicBezTo>
                  <a:cubicBezTo>
                    <a:pt x="4905" y="17961"/>
                    <a:pt x="4065" y="16973"/>
                    <a:pt x="2947" y="16744"/>
                  </a:cubicBezTo>
                  <a:lnTo>
                    <a:pt x="2947" y="11287"/>
                  </a:lnTo>
                  <a:lnTo>
                    <a:pt x="8397" y="11287"/>
                  </a:lnTo>
                  <a:cubicBezTo>
                    <a:pt x="8623" y="12408"/>
                    <a:pt x="9613" y="13253"/>
                    <a:pt x="10800" y="13253"/>
                  </a:cubicBezTo>
                  <a:cubicBezTo>
                    <a:pt x="11988" y="13253"/>
                    <a:pt x="12978" y="12408"/>
                    <a:pt x="13203" y="11287"/>
                  </a:cubicBezTo>
                  <a:lnTo>
                    <a:pt x="19151" y="11287"/>
                  </a:lnTo>
                  <a:cubicBezTo>
                    <a:pt x="19422" y="11287"/>
                    <a:pt x="19642" y="11068"/>
                    <a:pt x="19642" y="10796"/>
                  </a:cubicBezTo>
                  <a:lnTo>
                    <a:pt x="19642" y="4855"/>
                  </a:lnTo>
                  <a:cubicBezTo>
                    <a:pt x="20759" y="4626"/>
                    <a:pt x="21600" y="3638"/>
                    <a:pt x="21600" y="2452"/>
                  </a:cubicBezTo>
                  <a:cubicBezTo>
                    <a:pt x="21600" y="1098"/>
                    <a:pt x="20502" y="0"/>
                    <a:pt x="19148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0" name="Shape 2855">
              <a:extLst>
                <a:ext uri="{FF2B5EF4-FFF2-40B4-BE49-F238E27FC236}">
                  <a16:creationId xmlns:a16="http://schemas.microsoft.com/office/drawing/2014/main" id="{AB4D3BE7-8218-1044-A287-F73AF5D680C4}"/>
                </a:ext>
              </a:extLst>
            </p:cNvPr>
            <p:cNvSpPr/>
            <p:nvPr/>
          </p:nvSpPr>
          <p:spPr>
            <a:xfrm>
              <a:off x="6049476" y="9597778"/>
              <a:ext cx="510213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7" y="20616"/>
                  </a:moveTo>
                  <a:cubicBezTo>
                    <a:pt x="18012" y="20616"/>
                    <a:pt x="17287" y="19956"/>
                    <a:pt x="17287" y="19143"/>
                  </a:cubicBezTo>
                  <a:cubicBezTo>
                    <a:pt x="17287" y="18329"/>
                    <a:pt x="18012" y="17669"/>
                    <a:pt x="18907" y="17669"/>
                  </a:cubicBezTo>
                  <a:cubicBezTo>
                    <a:pt x="19802" y="17669"/>
                    <a:pt x="20527" y="18329"/>
                    <a:pt x="20527" y="19143"/>
                  </a:cubicBezTo>
                  <a:cubicBezTo>
                    <a:pt x="20527" y="19956"/>
                    <a:pt x="19802" y="20616"/>
                    <a:pt x="18907" y="20616"/>
                  </a:cubicBezTo>
                  <a:moveTo>
                    <a:pt x="2703" y="12269"/>
                  </a:moveTo>
                  <a:cubicBezTo>
                    <a:pt x="1808" y="12269"/>
                    <a:pt x="1082" y="11609"/>
                    <a:pt x="1082" y="10795"/>
                  </a:cubicBezTo>
                  <a:cubicBezTo>
                    <a:pt x="1082" y="9981"/>
                    <a:pt x="1808" y="9322"/>
                    <a:pt x="2703" y="9322"/>
                  </a:cubicBezTo>
                  <a:cubicBezTo>
                    <a:pt x="3598" y="9322"/>
                    <a:pt x="4323" y="9981"/>
                    <a:pt x="4323" y="10795"/>
                  </a:cubicBezTo>
                  <a:cubicBezTo>
                    <a:pt x="4323" y="11609"/>
                    <a:pt x="3598" y="12269"/>
                    <a:pt x="2703" y="12269"/>
                  </a:cubicBezTo>
                  <a:moveTo>
                    <a:pt x="18907" y="975"/>
                  </a:moveTo>
                  <a:cubicBezTo>
                    <a:pt x="19802" y="975"/>
                    <a:pt x="20527" y="1634"/>
                    <a:pt x="20527" y="2448"/>
                  </a:cubicBezTo>
                  <a:cubicBezTo>
                    <a:pt x="20527" y="3262"/>
                    <a:pt x="19802" y="3921"/>
                    <a:pt x="18907" y="3921"/>
                  </a:cubicBezTo>
                  <a:cubicBezTo>
                    <a:pt x="18012" y="3921"/>
                    <a:pt x="17287" y="3262"/>
                    <a:pt x="17287" y="2448"/>
                  </a:cubicBezTo>
                  <a:cubicBezTo>
                    <a:pt x="17287" y="1634"/>
                    <a:pt x="18012" y="975"/>
                    <a:pt x="18907" y="975"/>
                  </a:cubicBezTo>
                  <a:moveTo>
                    <a:pt x="18902" y="16695"/>
                  </a:moveTo>
                  <a:cubicBezTo>
                    <a:pt x="18092" y="16695"/>
                    <a:pt x="17374" y="17026"/>
                    <a:pt x="16879" y="17540"/>
                  </a:cubicBezTo>
                  <a:lnTo>
                    <a:pt x="5253" y="11551"/>
                  </a:lnTo>
                  <a:cubicBezTo>
                    <a:pt x="5338" y="11314"/>
                    <a:pt x="5396" y="11064"/>
                    <a:pt x="5396" y="10800"/>
                  </a:cubicBezTo>
                  <a:cubicBezTo>
                    <a:pt x="5396" y="10536"/>
                    <a:pt x="5338" y="10286"/>
                    <a:pt x="5253" y="10048"/>
                  </a:cubicBezTo>
                  <a:lnTo>
                    <a:pt x="16879" y="4059"/>
                  </a:lnTo>
                  <a:cubicBezTo>
                    <a:pt x="17373" y="4574"/>
                    <a:pt x="18092" y="4905"/>
                    <a:pt x="18902" y="4905"/>
                  </a:cubicBezTo>
                  <a:cubicBezTo>
                    <a:pt x="20392" y="4905"/>
                    <a:pt x="21600" y="3807"/>
                    <a:pt x="21600" y="2452"/>
                  </a:cubicBezTo>
                  <a:cubicBezTo>
                    <a:pt x="21600" y="1098"/>
                    <a:pt x="20392" y="0"/>
                    <a:pt x="18902" y="0"/>
                  </a:cubicBezTo>
                  <a:cubicBezTo>
                    <a:pt x="17412" y="0"/>
                    <a:pt x="16204" y="1098"/>
                    <a:pt x="16204" y="2452"/>
                  </a:cubicBezTo>
                  <a:cubicBezTo>
                    <a:pt x="16204" y="2716"/>
                    <a:pt x="16262" y="2966"/>
                    <a:pt x="16347" y="3204"/>
                  </a:cubicBezTo>
                  <a:lnTo>
                    <a:pt x="4722" y="9193"/>
                  </a:lnTo>
                  <a:cubicBezTo>
                    <a:pt x="4227" y="8679"/>
                    <a:pt x="3509" y="8347"/>
                    <a:pt x="2698" y="8347"/>
                  </a:cubicBezTo>
                  <a:cubicBezTo>
                    <a:pt x="1208" y="8347"/>
                    <a:pt x="0" y="9445"/>
                    <a:pt x="0" y="10800"/>
                  </a:cubicBezTo>
                  <a:cubicBezTo>
                    <a:pt x="0" y="12155"/>
                    <a:pt x="1208" y="13253"/>
                    <a:pt x="2698" y="13253"/>
                  </a:cubicBezTo>
                  <a:cubicBezTo>
                    <a:pt x="3509" y="13253"/>
                    <a:pt x="4227" y="12921"/>
                    <a:pt x="4722" y="12406"/>
                  </a:cubicBezTo>
                  <a:lnTo>
                    <a:pt x="16347" y="18395"/>
                  </a:lnTo>
                  <a:cubicBezTo>
                    <a:pt x="16262" y="18633"/>
                    <a:pt x="16204" y="18883"/>
                    <a:pt x="16204" y="19147"/>
                  </a:cubicBezTo>
                  <a:cubicBezTo>
                    <a:pt x="16204" y="20502"/>
                    <a:pt x="17412" y="21600"/>
                    <a:pt x="18902" y="21600"/>
                  </a:cubicBezTo>
                  <a:cubicBezTo>
                    <a:pt x="20392" y="21600"/>
                    <a:pt x="21600" y="20502"/>
                    <a:pt x="21600" y="19147"/>
                  </a:cubicBezTo>
                  <a:cubicBezTo>
                    <a:pt x="21600" y="17792"/>
                    <a:pt x="20392" y="16695"/>
                    <a:pt x="18902" y="1669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1" name="Shape 2856">
              <a:extLst>
                <a:ext uri="{FF2B5EF4-FFF2-40B4-BE49-F238E27FC236}">
                  <a16:creationId xmlns:a16="http://schemas.microsoft.com/office/drawing/2014/main" id="{14755C5E-BFE0-B246-8559-A2CA45A92F38}"/>
                </a:ext>
              </a:extLst>
            </p:cNvPr>
            <p:cNvSpPr/>
            <p:nvPr/>
          </p:nvSpPr>
          <p:spPr>
            <a:xfrm>
              <a:off x="7090151" y="9597778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75" y="14735"/>
                  </a:moveTo>
                  <a:cubicBezTo>
                    <a:pt x="12008" y="15178"/>
                    <a:pt x="11621" y="15531"/>
                    <a:pt x="11226" y="15783"/>
                  </a:cubicBezTo>
                  <a:cubicBezTo>
                    <a:pt x="10834" y="16035"/>
                    <a:pt x="10421" y="16209"/>
                    <a:pt x="10002" y="16302"/>
                  </a:cubicBezTo>
                  <a:cubicBezTo>
                    <a:pt x="9027" y="16517"/>
                    <a:pt x="8105" y="16493"/>
                    <a:pt x="7342" y="16179"/>
                  </a:cubicBezTo>
                  <a:cubicBezTo>
                    <a:pt x="6912" y="16003"/>
                    <a:pt x="6537" y="15755"/>
                    <a:pt x="6227" y="15442"/>
                  </a:cubicBezTo>
                  <a:cubicBezTo>
                    <a:pt x="5915" y="15129"/>
                    <a:pt x="5669" y="14758"/>
                    <a:pt x="5493" y="14340"/>
                  </a:cubicBezTo>
                  <a:cubicBezTo>
                    <a:pt x="5317" y="13924"/>
                    <a:pt x="5228" y="13459"/>
                    <a:pt x="5228" y="12958"/>
                  </a:cubicBezTo>
                  <a:cubicBezTo>
                    <a:pt x="5228" y="12161"/>
                    <a:pt x="5386" y="11302"/>
                    <a:pt x="5698" y="10406"/>
                  </a:cubicBezTo>
                  <a:cubicBezTo>
                    <a:pt x="6010" y="9509"/>
                    <a:pt x="6454" y="8665"/>
                    <a:pt x="7018" y="7900"/>
                  </a:cubicBezTo>
                  <a:cubicBezTo>
                    <a:pt x="7579" y="7140"/>
                    <a:pt x="8265" y="6498"/>
                    <a:pt x="9058" y="5993"/>
                  </a:cubicBezTo>
                  <a:cubicBezTo>
                    <a:pt x="9839" y="5496"/>
                    <a:pt x="10706" y="5245"/>
                    <a:pt x="11636" y="5245"/>
                  </a:cubicBezTo>
                  <a:cubicBezTo>
                    <a:pt x="12014" y="5245"/>
                    <a:pt x="12413" y="5288"/>
                    <a:pt x="12821" y="5373"/>
                  </a:cubicBezTo>
                  <a:cubicBezTo>
                    <a:pt x="13224" y="5457"/>
                    <a:pt x="13613" y="5599"/>
                    <a:pt x="13978" y="5795"/>
                  </a:cubicBezTo>
                  <a:cubicBezTo>
                    <a:pt x="14337" y="5989"/>
                    <a:pt x="14658" y="6246"/>
                    <a:pt x="14931" y="6561"/>
                  </a:cubicBezTo>
                  <a:cubicBezTo>
                    <a:pt x="15189" y="6858"/>
                    <a:pt x="15389" y="7238"/>
                    <a:pt x="15526" y="7692"/>
                  </a:cubicBezTo>
                  <a:lnTo>
                    <a:pt x="13353" y="13035"/>
                  </a:lnTo>
                  <a:cubicBezTo>
                    <a:pt x="13072" y="13720"/>
                    <a:pt x="12743" y="14292"/>
                    <a:pt x="12375" y="14735"/>
                  </a:cubicBezTo>
                  <a:moveTo>
                    <a:pt x="20215" y="16108"/>
                  </a:moveTo>
                  <a:cubicBezTo>
                    <a:pt x="19749" y="16741"/>
                    <a:pt x="19196" y="17344"/>
                    <a:pt x="18569" y="17900"/>
                  </a:cubicBezTo>
                  <a:cubicBezTo>
                    <a:pt x="17943" y="18456"/>
                    <a:pt x="17242" y="18946"/>
                    <a:pt x="16484" y="19359"/>
                  </a:cubicBezTo>
                  <a:cubicBezTo>
                    <a:pt x="15729" y="19770"/>
                    <a:pt x="14914" y="20096"/>
                    <a:pt x="14064" y="20327"/>
                  </a:cubicBezTo>
                  <a:cubicBezTo>
                    <a:pt x="13217" y="20556"/>
                    <a:pt x="12316" y="20673"/>
                    <a:pt x="11388" y="20673"/>
                  </a:cubicBezTo>
                  <a:cubicBezTo>
                    <a:pt x="9991" y="20673"/>
                    <a:pt x="8647" y="20458"/>
                    <a:pt x="7393" y="20036"/>
                  </a:cubicBezTo>
                  <a:cubicBezTo>
                    <a:pt x="6143" y="19615"/>
                    <a:pt x="5029" y="18981"/>
                    <a:pt x="4083" y="18149"/>
                  </a:cubicBezTo>
                  <a:cubicBezTo>
                    <a:pt x="3138" y="17320"/>
                    <a:pt x="2378" y="16274"/>
                    <a:pt x="1823" y="15041"/>
                  </a:cubicBezTo>
                  <a:cubicBezTo>
                    <a:pt x="1269" y="13809"/>
                    <a:pt x="989" y="12357"/>
                    <a:pt x="989" y="10727"/>
                  </a:cubicBezTo>
                  <a:cubicBezTo>
                    <a:pt x="989" y="9370"/>
                    <a:pt x="1254" y="8086"/>
                    <a:pt x="1777" y="6911"/>
                  </a:cubicBezTo>
                  <a:cubicBezTo>
                    <a:pt x="2301" y="5736"/>
                    <a:pt x="3037" y="4693"/>
                    <a:pt x="3964" y="3814"/>
                  </a:cubicBezTo>
                  <a:cubicBezTo>
                    <a:pt x="4892" y="2933"/>
                    <a:pt x="6002" y="2230"/>
                    <a:pt x="7264" y="1722"/>
                  </a:cubicBezTo>
                  <a:cubicBezTo>
                    <a:pt x="8526" y="1215"/>
                    <a:pt x="9914" y="958"/>
                    <a:pt x="11388" y="958"/>
                  </a:cubicBezTo>
                  <a:cubicBezTo>
                    <a:pt x="12700" y="958"/>
                    <a:pt x="13940" y="1156"/>
                    <a:pt x="15072" y="1549"/>
                  </a:cubicBezTo>
                  <a:cubicBezTo>
                    <a:pt x="16200" y="1942"/>
                    <a:pt x="17185" y="2497"/>
                    <a:pt x="17998" y="3203"/>
                  </a:cubicBezTo>
                  <a:cubicBezTo>
                    <a:pt x="18809" y="3906"/>
                    <a:pt x="19455" y="4765"/>
                    <a:pt x="19917" y="5754"/>
                  </a:cubicBezTo>
                  <a:cubicBezTo>
                    <a:pt x="20377" y="6743"/>
                    <a:pt x="20611" y="7843"/>
                    <a:pt x="20611" y="9023"/>
                  </a:cubicBezTo>
                  <a:cubicBezTo>
                    <a:pt x="20611" y="10070"/>
                    <a:pt x="20418" y="11059"/>
                    <a:pt x="20038" y="11962"/>
                  </a:cubicBezTo>
                  <a:cubicBezTo>
                    <a:pt x="19656" y="12869"/>
                    <a:pt x="19171" y="13663"/>
                    <a:pt x="18598" y="14320"/>
                  </a:cubicBezTo>
                  <a:cubicBezTo>
                    <a:pt x="18028" y="14976"/>
                    <a:pt x="17393" y="15502"/>
                    <a:pt x="16714" y="15880"/>
                  </a:cubicBezTo>
                  <a:cubicBezTo>
                    <a:pt x="16044" y="16255"/>
                    <a:pt x="15398" y="16444"/>
                    <a:pt x="14792" y="16444"/>
                  </a:cubicBezTo>
                  <a:cubicBezTo>
                    <a:pt x="14424" y="16444"/>
                    <a:pt x="14151" y="16374"/>
                    <a:pt x="13980" y="16235"/>
                  </a:cubicBezTo>
                  <a:cubicBezTo>
                    <a:pt x="13810" y="16098"/>
                    <a:pt x="13710" y="15916"/>
                    <a:pt x="13675" y="15677"/>
                  </a:cubicBezTo>
                  <a:cubicBezTo>
                    <a:pt x="13638" y="15420"/>
                    <a:pt x="13667" y="15109"/>
                    <a:pt x="13764" y="14754"/>
                  </a:cubicBezTo>
                  <a:cubicBezTo>
                    <a:pt x="13864" y="14385"/>
                    <a:pt x="14007" y="13983"/>
                    <a:pt x="14190" y="13556"/>
                  </a:cubicBezTo>
                  <a:lnTo>
                    <a:pt x="17729" y="4845"/>
                  </a:lnTo>
                  <a:lnTo>
                    <a:pt x="16677" y="4845"/>
                  </a:lnTo>
                  <a:lnTo>
                    <a:pt x="16026" y="6544"/>
                  </a:lnTo>
                  <a:cubicBezTo>
                    <a:pt x="15715" y="5890"/>
                    <a:pt x="15207" y="5363"/>
                    <a:pt x="14512" y="4972"/>
                  </a:cubicBezTo>
                  <a:cubicBezTo>
                    <a:pt x="13703" y="4517"/>
                    <a:pt x="12777" y="4287"/>
                    <a:pt x="11759" y="4287"/>
                  </a:cubicBezTo>
                  <a:cubicBezTo>
                    <a:pt x="10637" y="4287"/>
                    <a:pt x="9596" y="4568"/>
                    <a:pt x="8663" y="5121"/>
                  </a:cubicBezTo>
                  <a:cubicBezTo>
                    <a:pt x="7739" y="5669"/>
                    <a:pt x="6940" y="6381"/>
                    <a:pt x="6289" y="7238"/>
                  </a:cubicBezTo>
                  <a:cubicBezTo>
                    <a:pt x="5641" y="8091"/>
                    <a:pt x="5132" y="9032"/>
                    <a:pt x="4777" y="10034"/>
                  </a:cubicBezTo>
                  <a:cubicBezTo>
                    <a:pt x="4420" y="11037"/>
                    <a:pt x="4240" y="12021"/>
                    <a:pt x="4240" y="12958"/>
                  </a:cubicBezTo>
                  <a:cubicBezTo>
                    <a:pt x="4240" y="13568"/>
                    <a:pt x="4354" y="14151"/>
                    <a:pt x="4579" y="14689"/>
                  </a:cubicBezTo>
                  <a:cubicBezTo>
                    <a:pt x="4804" y="15227"/>
                    <a:pt x="5113" y="15701"/>
                    <a:pt x="5499" y="16097"/>
                  </a:cubicBezTo>
                  <a:cubicBezTo>
                    <a:pt x="5887" y="16495"/>
                    <a:pt x="6354" y="16815"/>
                    <a:pt x="6889" y="17048"/>
                  </a:cubicBezTo>
                  <a:cubicBezTo>
                    <a:pt x="8063" y="17561"/>
                    <a:pt x="9489" y="17484"/>
                    <a:pt x="10904" y="17025"/>
                  </a:cubicBezTo>
                  <a:cubicBezTo>
                    <a:pt x="11562" y="16811"/>
                    <a:pt x="12160" y="16412"/>
                    <a:pt x="12689" y="15835"/>
                  </a:cubicBezTo>
                  <a:cubicBezTo>
                    <a:pt x="12715" y="16226"/>
                    <a:pt x="12874" y="16561"/>
                    <a:pt x="13164" y="16837"/>
                  </a:cubicBezTo>
                  <a:cubicBezTo>
                    <a:pt x="13559" y="17211"/>
                    <a:pt x="14086" y="17402"/>
                    <a:pt x="14731" y="17402"/>
                  </a:cubicBezTo>
                  <a:cubicBezTo>
                    <a:pt x="15501" y="17402"/>
                    <a:pt x="16307" y="17176"/>
                    <a:pt x="17124" y="16733"/>
                  </a:cubicBezTo>
                  <a:cubicBezTo>
                    <a:pt x="17934" y="16294"/>
                    <a:pt x="18680" y="15687"/>
                    <a:pt x="19342" y="14930"/>
                  </a:cubicBezTo>
                  <a:cubicBezTo>
                    <a:pt x="20001" y="14176"/>
                    <a:pt x="20548" y="13284"/>
                    <a:pt x="20967" y="12281"/>
                  </a:cubicBezTo>
                  <a:cubicBezTo>
                    <a:pt x="21387" y="11274"/>
                    <a:pt x="21600" y="10178"/>
                    <a:pt x="21600" y="9023"/>
                  </a:cubicBezTo>
                  <a:cubicBezTo>
                    <a:pt x="21600" y="7651"/>
                    <a:pt x="21328" y="6389"/>
                    <a:pt x="20793" y="5274"/>
                  </a:cubicBezTo>
                  <a:cubicBezTo>
                    <a:pt x="20258" y="4158"/>
                    <a:pt x="19518" y="3199"/>
                    <a:pt x="18594" y="2422"/>
                  </a:cubicBezTo>
                  <a:cubicBezTo>
                    <a:pt x="17672" y="1647"/>
                    <a:pt x="16579" y="1043"/>
                    <a:pt x="15346" y="627"/>
                  </a:cubicBezTo>
                  <a:cubicBezTo>
                    <a:pt x="14116" y="211"/>
                    <a:pt x="12784" y="0"/>
                    <a:pt x="11388" y="0"/>
                  </a:cubicBezTo>
                  <a:cubicBezTo>
                    <a:pt x="9845" y="0"/>
                    <a:pt x="8365" y="271"/>
                    <a:pt x="6989" y="805"/>
                  </a:cubicBezTo>
                  <a:cubicBezTo>
                    <a:pt x="5612" y="1340"/>
                    <a:pt x="4389" y="2093"/>
                    <a:pt x="3356" y="3045"/>
                  </a:cubicBezTo>
                  <a:cubicBezTo>
                    <a:pt x="2321" y="3996"/>
                    <a:pt x="1495" y="5137"/>
                    <a:pt x="899" y="6436"/>
                  </a:cubicBezTo>
                  <a:cubicBezTo>
                    <a:pt x="302" y="7737"/>
                    <a:pt x="0" y="9181"/>
                    <a:pt x="0" y="10727"/>
                  </a:cubicBezTo>
                  <a:cubicBezTo>
                    <a:pt x="0" y="12605"/>
                    <a:pt x="334" y="14252"/>
                    <a:pt x="993" y="15622"/>
                  </a:cubicBezTo>
                  <a:cubicBezTo>
                    <a:pt x="1652" y="16992"/>
                    <a:pt x="2528" y="18134"/>
                    <a:pt x="3595" y="19018"/>
                  </a:cubicBezTo>
                  <a:cubicBezTo>
                    <a:pt x="4661" y="19900"/>
                    <a:pt x="5890" y="20559"/>
                    <a:pt x="7249" y="20975"/>
                  </a:cubicBezTo>
                  <a:cubicBezTo>
                    <a:pt x="8601" y="21390"/>
                    <a:pt x="9994" y="21600"/>
                    <a:pt x="11388" y="21600"/>
                  </a:cubicBezTo>
                  <a:cubicBezTo>
                    <a:pt x="12348" y="21600"/>
                    <a:pt x="13317" y="21474"/>
                    <a:pt x="14267" y="21228"/>
                  </a:cubicBezTo>
                  <a:cubicBezTo>
                    <a:pt x="15214" y="20981"/>
                    <a:pt x="16128" y="20624"/>
                    <a:pt x="16983" y="20169"/>
                  </a:cubicBezTo>
                  <a:cubicBezTo>
                    <a:pt x="17839" y="19713"/>
                    <a:pt x="18642" y="19152"/>
                    <a:pt x="19372" y="18499"/>
                  </a:cubicBezTo>
                  <a:cubicBezTo>
                    <a:pt x="20104" y="17845"/>
                    <a:pt x="20729" y="17110"/>
                    <a:pt x="21232" y="16316"/>
                  </a:cubicBezTo>
                  <a:lnTo>
                    <a:pt x="21411" y="16033"/>
                  </a:lnTo>
                  <a:lnTo>
                    <a:pt x="20270" y="16033"/>
                  </a:lnTo>
                  <a:cubicBezTo>
                    <a:pt x="20270" y="16033"/>
                    <a:pt x="20215" y="16108"/>
                    <a:pt x="20215" y="1610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2" name="Shape 2857">
              <a:extLst>
                <a:ext uri="{FF2B5EF4-FFF2-40B4-BE49-F238E27FC236}">
                  <a16:creationId xmlns:a16="http://schemas.microsoft.com/office/drawing/2014/main" id="{2DD6BDEB-34AC-0049-8751-E5C0A62F17A6}"/>
                </a:ext>
              </a:extLst>
            </p:cNvPr>
            <p:cNvSpPr/>
            <p:nvPr/>
          </p:nvSpPr>
          <p:spPr>
            <a:xfrm>
              <a:off x="8159169" y="9597778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9" y="14128"/>
                  </a:moveTo>
                  <a:cubicBezTo>
                    <a:pt x="17041" y="13430"/>
                    <a:pt x="15777" y="12523"/>
                    <a:pt x="14684" y="11440"/>
                  </a:cubicBezTo>
                  <a:cubicBezTo>
                    <a:pt x="15214" y="10618"/>
                    <a:pt x="15664" y="9739"/>
                    <a:pt x="16034" y="8820"/>
                  </a:cubicBezTo>
                  <a:cubicBezTo>
                    <a:pt x="16089" y="8826"/>
                    <a:pt x="16143" y="8836"/>
                    <a:pt x="16200" y="8836"/>
                  </a:cubicBezTo>
                  <a:cubicBezTo>
                    <a:pt x="17013" y="8836"/>
                    <a:pt x="17673" y="8177"/>
                    <a:pt x="17673" y="7364"/>
                  </a:cubicBezTo>
                  <a:cubicBezTo>
                    <a:pt x="17673" y="6787"/>
                    <a:pt x="17339" y="6294"/>
                    <a:pt x="16856" y="6052"/>
                  </a:cubicBezTo>
                  <a:cubicBezTo>
                    <a:pt x="17033" y="5170"/>
                    <a:pt x="17144" y="4264"/>
                    <a:pt x="17167" y="3336"/>
                  </a:cubicBezTo>
                  <a:cubicBezTo>
                    <a:pt x="19277" y="5136"/>
                    <a:pt x="20618" y="7809"/>
                    <a:pt x="20618" y="10800"/>
                  </a:cubicBezTo>
                  <a:cubicBezTo>
                    <a:pt x="20618" y="11764"/>
                    <a:pt x="20469" y="12689"/>
                    <a:pt x="20209" y="13568"/>
                  </a:cubicBezTo>
                  <a:cubicBezTo>
                    <a:pt x="19628" y="13783"/>
                    <a:pt x="19034" y="13971"/>
                    <a:pt x="18429" y="14128"/>
                  </a:cubicBezTo>
                  <a:moveTo>
                    <a:pt x="10800" y="20618"/>
                  </a:moveTo>
                  <a:cubicBezTo>
                    <a:pt x="8406" y="20618"/>
                    <a:pt x="6213" y="19759"/>
                    <a:pt x="4509" y="18335"/>
                  </a:cubicBezTo>
                  <a:cubicBezTo>
                    <a:pt x="6552" y="17934"/>
                    <a:pt x="8450" y="17135"/>
                    <a:pt x="10128" y="16031"/>
                  </a:cubicBezTo>
                  <a:cubicBezTo>
                    <a:pt x="10330" y="16135"/>
                    <a:pt x="10556" y="16200"/>
                    <a:pt x="10800" y="16200"/>
                  </a:cubicBezTo>
                  <a:cubicBezTo>
                    <a:pt x="11273" y="16200"/>
                    <a:pt x="11689" y="15973"/>
                    <a:pt x="11959" y="15627"/>
                  </a:cubicBezTo>
                  <a:cubicBezTo>
                    <a:pt x="12547" y="15680"/>
                    <a:pt x="13142" y="15709"/>
                    <a:pt x="13745" y="15709"/>
                  </a:cubicBezTo>
                  <a:cubicBezTo>
                    <a:pt x="15323" y="15709"/>
                    <a:pt x="16852" y="15508"/>
                    <a:pt x="18322" y="15156"/>
                  </a:cubicBezTo>
                  <a:cubicBezTo>
                    <a:pt x="18660" y="15317"/>
                    <a:pt x="18998" y="15480"/>
                    <a:pt x="19350" y="15618"/>
                  </a:cubicBezTo>
                  <a:cubicBezTo>
                    <a:pt x="17665" y="18601"/>
                    <a:pt x="14470" y="20618"/>
                    <a:pt x="10800" y="20618"/>
                  </a:cubicBezTo>
                  <a:moveTo>
                    <a:pt x="3539" y="17392"/>
                  </a:moveTo>
                  <a:cubicBezTo>
                    <a:pt x="3476" y="16840"/>
                    <a:pt x="3436" y="16279"/>
                    <a:pt x="3436" y="15709"/>
                  </a:cubicBezTo>
                  <a:cubicBezTo>
                    <a:pt x="3436" y="14763"/>
                    <a:pt x="3536" y="13842"/>
                    <a:pt x="3707" y="12946"/>
                  </a:cubicBezTo>
                  <a:cubicBezTo>
                    <a:pt x="5455" y="13988"/>
                    <a:pt x="7377" y="14767"/>
                    <a:pt x="9421" y="15226"/>
                  </a:cubicBezTo>
                  <a:cubicBezTo>
                    <a:pt x="9431" y="15253"/>
                    <a:pt x="9436" y="15282"/>
                    <a:pt x="9447" y="15308"/>
                  </a:cubicBezTo>
                  <a:cubicBezTo>
                    <a:pt x="7724" y="16421"/>
                    <a:pt x="5761" y="17193"/>
                    <a:pt x="3643" y="17506"/>
                  </a:cubicBezTo>
                  <a:cubicBezTo>
                    <a:pt x="3608" y="17469"/>
                    <a:pt x="3573" y="17430"/>
                    <a:pt x="3539" y="17392"/>
                  </a:cubicBezTo>
                  <a:moveTo>
                    <a:pt x="3075" y="11369"/>
                  </a:moveTo>
                  <a:cubicBezTo>
                    <a:pt x="2361" y="10869"/>
                    <a:pt x="1683" y="10321"/>
                    <a:pt x="1046" y="9729"/>
                  </a:cubicBezTo>
                  <a:cubicBezTo>
                    <a:pt x="1528" y="5299"/>
                    <a:pt x="4955" y="1762"/>
                    <a:pt x="9331" y="1104"/>
                  </a:cubicBezTo>
                  <a:cubicBezTo>
                    <a:pt x="9335" y="1629"/>
                    <a:pt x="9363" y="2148"/>
                    <a:pt x="9417" y="2660"/>
                  </a:cubicBezTo>
                  <a:cubicBezTo>
                    <a:pt x="8572" y="3227"/>
                    <a:pt x="7787" y="3879"/>
                    <a:pt x="7069" y="4596"/>
                  </a:cubicBezTo>
                  <a:cubicBezTo>
                    <a:pt x="6863" y="4486"/>
                    <a:pt x="6632" y="4418"/>
                    <a:pt x="6382" y="4418"/>
                  </a:cubicBezTo>
                  <a:cubicBezTo>
                    <a:pt x="5569" y="4418"/>
                    <a:pt x="4909" y="5078"/>
                    <a:pt x="4909" y="5891"/>
                  </a:cubicBezTo>
                  <a:cubicBezTo>
                    <a:pt x="4909" y="6236"/>
                    <a:pt x="5033" y="6549"/>
                    <a:pt x="5231" y="6800"/>
                  </a:cubicBezTo>
                  <a:cubicBezTo>
                    <a:pt x="4279" y="8179"/>
                    <a:pt x="3550" y="9719"/>
                    <a:pt x="3075" y="11369"/>
                  </a:cubicBezTo>
                  <a:moveTo>
                    <a:pt x="2466" y="15973"/>
                  </a:moveTo>
                  <a:cubicBezTo>
                    <a:pt x="1563" y="14521"/>
                    <a:pt x="1025" y="12821"/>
                    <a:pt x="989" y="10995"/>
                  </a:cubicBezTo>
                  <a:cubicBezTo>
                    <a:pt x="1570" y="11492"/>
                    <a:pt x="2180" y="11955"/>
                    <a:pt x="2817" y="12383"/>
                  </a:cubicBezTo>
                  <a:cubicBezTo>
                    <a:pt x="2585" y="13456"/>
                    <a:pt x="2455" y="14567"/>
                    <a:pt x="2455" y="15709"/>
                  </a:cubicBezTo>
                  <a:cubicBezTo>
                    <a:pt x="2455" y="15798"/>
                    <a:pt x="2464" y="15885"/>
                    <a:pt x="2466" y="15973"/>
                  </a:cubicBezTo>
                  <a:moveTo>
                    <a:pt x="13428" y="11540"/>
                  </a:moveTo>
                  <a:cubicBezTo>
                    <a:pt x="12907" y="12264"/>
                    <a:pt x="12315" y="12931"/>
                    <a:pt x="11674" y="13548"/>
                  </a:cubicBezTo>
                  <a:cubicBezTo>
                    <a:pt x="11429" y="13366"/>
                    <a:pt x="11129" y="13255"/>
                    <a:pt x="10800" y="13255"/>
                  </a:cubicBezTo>
                  <a:cubicBezTo>
                    <a:pt x="10166" y="13255"/>
                    <a:pt x="9631" y="13657"/>
                    <a:pt x="9423" y="14218"/>
                  </a:cubicBezTo>
                  <a:cubicBezTo>
                    <a:pt x="7455" y="13751"/>
                    <a:pt x="5607" y="12973"/>
                    <a:pt x="3936" y="11937"/>
                  </a:cubicBezTo>
                  <a:cubicBezTo>
                    <a:pt x="4379" y="10266"/>
                    <a:pt x="5100" y="8708"/>
                    <a:pt x="6060" y="7326"/>
                  </a:cubicBezTo>
                  <a:cubicBezTo>
                    <a:pt x="6164" y="7349"/>
                    <a:pt x="6271" y="7364"/>
                    <a:pt x="6382" y="7364"/>
                  </a:cubicBezTo>
                  <a:cubicBezTo>
                    <a:pt x="7195" y="7364"/>
                    <a:pt x="7855" y="6704"/>
                    <a:pt x="7855" y="5891"/>
                  </a:cubicBezTo>
                  <a:cubicBezTo>
                    <a:pt x="7855" y="5688"/>
                    <a:pt x="7813" y="5493"/>
                    <a:pt x="7739" y="5317"/>
                  </a:cubicBezTo>
                  <a:cubicBezTo>
                    <a:pt x="8307" y="4747"/>
                    <a:pt x="8920" y="4221"/>
                    <a:pt x="9575" y="3749"/>
                  </a:cubicBezTo>
                  <a:cubicBezTo>
                    <a:pt x="10104" y="6723"/>
                    <a:pt x="11479" y="9397"/>
                    <a:pt x="13428" y="11540"/>
                  </a:cubicBezTo>
                  <a:moveTo>
                    <a:pt x="10800" y="982"/>
                  </a:moveTo>
                  <a:cubicBezTo>
                    <a:pt x="11347" y="982"/>
                    <a:pt x="11881" y="1038"/>
                    <a:pt x="12403" y="1125"/>
                  </a:cubicBezTo>
                  <a:cubicBezTo>
                    <a:pt x="11696" y="1400"/>
                    <a:pt x="11005" y="1707"/>
                    <a:pt x="10354" y="2081"/>
                  </a:cubicBezTo>
                  <a:cubicBezTo>
                    <a:pt x="10328" y="1726"/>
                    <a:pt x="10311" y="1368"/>
                    <a:pt x="10310" y="1007"/>
                  </a:cubicBezTo>
                  <a:cubicBezTo>
                    <a:pt x="10474" y="999"/>
                    <a:pt x="10635" y="982"/>
                    <a:pt x="10800" y="982"/>
                  </a:cubicBezTo>
                  <a:moveTo>
                    <a:pt x="14120" y="12262"/>
                  </a:moveTo>
                  <a:cubicBezTo>
                    <a:pt x="14982" y="13097"/>
                    <a:pt x="15950" y="13819"/>
                    <a:pt x="16986" y="14440"/>
                  </a:cubicBezTo>
                  <a:cubicBezTo>
                    <a:pt x="15933" y="14626"/>
                    <a:pt x="14852" y="14727"/>
                    <a:pt x="13745" y="14727"/>
                  </a:cubicBezTo>
                  <a:cubicBezTo>
                    <a:pt x="13246" y="14727"/>
                    <a:pt x="12754" y="14702"/>
                    <a:pt x="12265" y="14664"/>
                  </a:cubicBezTo>
                  <a:cubicBezTo>
                    <a:pt x="12259" y="14569"/>
                    <a:pt x="12250" y="14475"/>
                    <a:pt x="12229" y="14385"/>
                  </a:cubicBezTo>
                  <a:cubicBezTo>
                    <a:pt x="12921" y="13737"/>
                    <a:pt x="13555" y="13027"/>
                    <a:pt x="14120" y="12262"/>
                  </a:cubicBezTo>
                  <a:moveTo>
                    <a:pt x="16188" y="2597"/>
                  </a:moveTo>
                  <a:cubicBezTo>
                    <a:pt x="16191" y="2713"/>
                    <a:pt x="16200" y="2828"/>
                    <a:pt x="16200" y="2945"/>
                  </a:cubicBezTo>
                  <a:cubicBezTo>
                    <a:pt x="16200" y="3967"/>
                    <a:pt x="16092" y="4962"/>
                    <a:pt x="15894" y="5924"/>
                  </a:cubicBezTo>
                  <a:cubicBezTo>
                    <a:pt x="15227" y="6065"/>
                    <a:pt x="14727" y="6656"/>
                    <a:pt x="14727" y="7364"/>
                  </a:cubicBezTo>
                  <a:cubicBezTo>
                    <a:pt x="14727" y="7765"/>
                    <a:pt x="14888" y="8127"/>
                    <a:pt x="15149" y="8393"/>
                  </a:cubicBezTo>
                  <a:cubicBezTo>
                    <a:pt x="14827" y="9199"/>
                    <a:pt x="14443" y="9973"/>
                    <a:pt x="13991" y="10701"/>
                  </a:cubicBezTo>
                  <a:cubicBezTo>
                    <a:pt x="12159" y="8620"/>
                    <a:pt x="10894" y="6025"/>
                    <a:pt x="10469" y="3152"/>
                  </a:cubicBezTo>
                  <a:cubicBezTo>
                    <a:pt x="11590" y="2463"/>
                    <a:pt x="12813" y="1934"/>
                    <a:pt x="14106" y="1565"/>
                  </a:cubicBezTo>
                  <a:cubicBezTo>
                    <a:pt x="14844" y="1829"/>
                    <a:pt x="15544" y="2173"/>
                    <a:pt x="16188" y="2597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3" name="Shape 2858">
              <a:extLst>
                <a:ext uri="{FF2B5EF4-FFF2-40B4-BE49-F238E27FC236}">
                  <a16:creationId xmlns:a16="http://schemas.microsoft.com/office/drawing/2014/main" id="{300D53A0-F824-9245-8BD8-8ED1080FD75F}"/>
                </a:ext>
              </a:extLst>
            </p:cNvPr>
            <p:cNvSpPr/>
            <p:nvPr/>
          </p:nvSpPr>
          <p:spPr>
            <a:xfrm>
              <a:off x="9276779" y="9597778"/>
              <a:ext cx="453523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4909"/>
                  </a:moveTo>
                  <a:cubicBezTo>
                    <a:pt x="5498" y="4909"/>
                    <a:pt x="1200" y="4030"/>
                    <a:pt x="1200" y="2945"/>
                  </a:cubicBezTo>
                  <a:cubicBezTo>
                    <a:pt x="1200" y="1861"/>
                    <a:pt x="5498" y="982"/>
                    <a:pt x="10800" y="982"/>
                  </a:cubicBezTo>
                  <a:cubicBezTo>
                    <a:pt x="16102" y="982"/>
                    <a:pt x="20400" y="1861"/>
                    <a:pt x="20400" y="2945"/>
                  </a:cubicBezTo>
                  <a:cubicBezTo>
                    <a:pt x="20400" y="4030"/>
                    <a:pt x="16102" y="4909"/>
                    <a:pt x="10800" y="4909"/>
                  </a:cubicBezTo>
                  <a:moveTo>
                    <a:pt x="20400" y="6873"/>
                  </a:moveTo>
                  <a:cubicBezTo>
                    <a:pt x="20400" y="7957"/>
                    <a:pt x="16102" y="8836"/>
                    <a:pt x="10800" y="8836"/>
                  </a:cubicBezTo>
                  <a:cubicBezTo>
                    <a:pt x="5498" y="8836"/>
                    <a:pt x="1200" y="7957"/>
                    <a:pt x="1200" y="6873"/>
                  </a:cubicBezTo>
                  <a:lnTo>
                    <a:pt x="1200" y="4291"/>
                  </a:lnTo>
                  <a:cubicBezTo>
                    <a:pt x="2993" y="5240"/>
                    <a:pt x="6615" y="5891"/>
                    <a:pt x="10800" y="5891"/>
                  </a:cubicBezTo>
                  <a:cubicBezTo>
                    <a:pt x="14986" y="5891"/>
                    <a:pt x="18607" y="5240"/>
                    <a:pt x="20400" y="4291"/>
                  </a:cubicBezTo>
                  <a:cubicBezTo>
                    <a:pt x="20400" y="4291"/>
                    <a:pt x="20400" y="6873"/>
                    <a:pt x="20400" y="6873"/>
                  </a:cubicBezTo>
                  <a:close/>
                  <a:moveTo>
                    <a:pt x="10800" y="10800"/>
                  </a:moveTo>
                  <a:cubicBezTo>
                    <a:pt x="5498" y="10800"/>
                    <a:pt x="1200" y="9921"/>
                    <a:pt x="1200" y="8836"/>
                  </a:cubicBezTo>
                  <a:cubicBezTo>
                    <a:pt x="1200" y="8672"/>
                    <a:pt x="1309" y="8514"/>
                    <a:pt x="1494" y="8362"/>
                  </a:cubicBezTo>
                  <a:cubicBezTo>
                    <a:pt x="3370" y="9232"/>
                    <a:pt x="6830" y="9818"/>
                    <a:pt x="10800" y="9818"/>
                  </a:cubicBezTo>
                  <a:cubicBezTo>
                    <a:pt x="14770" y="9818"/>
                    <a:pt x="18230" y="9232"/>
                    <a:pt x="20106" y="8362"/>
                  </a:cubicBezTo>
                  <a:cubicBezTo>
                    <a:pt x="20291" y="8514"/>
                    <a:pt x="20400" y="8672"/>
                    <a:pt x="20400" y="8836"/>
                  </a:cubicBezTo>
                  <a:cubicBezTo>
                    <a:pt x="20400" y="9921"/>
                    <a:pt x="16102" y="10800"/>
                    <a:pt x="10800" y="10800"/>
                  </a:cubicBezTo>
                  <a:moveTo>
                    <a:pt x="20400" y="12764"/>
                  </a:moveTo>
                  <a:cubicBezTo>
                    <a:pt x="20400" y="13848"/>
                    <a:pt x="16102" y="14727"/>
                    <a:pt x="10800" y="14727"/>
                  </a:cubicBezTo>
                  <a:cubicBezTo>
                    <a:pt x="5498" y="14727"/>
                    <a:pt x="1200" y="13848"/>
                    <a:pt x="1200" y="12764"/>
                  </a:cubicBezTo>
                  <a:lnTo>
                    <a:pt x="1200" y="10182"/>
                  </a:lnTo>
                  <a:cubicBezTo>
                    <a:pt x="2993" y="11131"/>
                    <a:pt x="6615" y="11782"/>
                    <a:pt x="10800" y="11782"/>
                  </a:cubicBezTo>
                  <a:cubicBezTo>
                    <a:pt x="14986" y="11782"/>
                    <a:pt x="18607" y="11131"/>
                    <a:pt x="20400" y="10182"/>
                  </a:cubicBezTo>
                  <a:cubicBezTo>
                    <a:pt x="20400" y="10182"/>
                    <a:pt x="20400" y="12764"/>
                    <a:pt x="20400" y="12764"/>
                  </a:cubicBezTo>
                  <a:close/>
                  <a:moveTo>
                    <a:pt x="10800" y="16691"/>
                  </a:moveTo>
                  <a:cubicBezTo>
                    <a:pt x="5498" y="16691"/>
                    <a:pt x="1200" y="15812"/>
                    <a:pt x="1200" y="14727"/>
                  </a:cubicBezTo>
                  <a:cubicBezTo>
                    <a:pt x="1200" y="14563"/>
                    <a:pt x="1309" y="14405"/>
                    <a:pt x="1494" y="14253"/>
                  </a:cubicBezTo>
                  <a:cubicBezTo>
                    <a:pt x="3370" y="15123"/>
                    <a:pt x="6830" y="15709"/>
                    <a:pt x="10800" y="15709"/>
                  </a:cubicBezTo>
                  <a:cubicBezTo>
                    <a:pt x="14770" y="15709"/>
                    <a:pt x="18230" y="15123"/>
                    <a:pt x="20106" y="14253"/>
                  </a:cubicBezTo>
                  <a:cubicBezTo>
                    <a:pt x="20291" y="14405"/>
                    <a:pt x="20400" y="14563"/>
                    <a:pt x="20400" y="14727"/>
                  </a:cubicBezTo>
                  <a:cubicBezTo>
                    <a:pt x="20400" y="15812"/>
                    <a:pt x="16102" y="16691"/>
                    <a:pt x="10800" y="16691"/>
                  </a:cubicBezTo>
                  <a:moveTo>
                    <a:pt x="20400" y="18655"/>
                  </a:moveTo>
                  <a:cubicBezTo>
                    <a:pt x="20400" y="19739"/>
                    <a:pt x="16102" y="20618"/>
                    <a:pt x="10800" y="20618"/>
                  </a:cubicBezTo>
                  <a:cubicBezTo>
                    <a:pt x="5498" y="20618"/>
                    <a:pt x="1200" y="19739"/>
                    <a:pt x="1200" y="18655"/>
                  </a:cubicBezTo>
                  <a:lnTo>
                    <a:pt x="1200" y="16073"/>
                  </a:lnTo>
                  <a:cubicBezTo>
                    <a:pt x="2993" y="17022"/>
                    <a:pt x="6615" y="17673"/>
                    <a:pt x="10800" y="17673"/>
                  </a:cubicBezTo>
                  <a:cubicBezTo>
                    <a:pt x="14986" y="17673"/>
                    <a:pt x="18607" y="17022"/>
                    <a:pt x="20400" y="16073"/>
                  </a:cubicBezTo>
                  <a:cubicBezTo>
                    <a:pt x="20400" y="16073"/>
                    <a:pt x="20400" y="18655"/>
                    <a:pt x="20400" y="18655"/>
                  </a:cubicBezTo>
                  <a:close/>
                  <a:moveTo>
                    <a:pt x="21600" y="2945"/>
                  </a:moveTo>
                  <a:cubicBezTo>
                    <a:pt x="21600" y="1319"/>
                    <a:pt x="16765" y="0"/>
                    <a:pt x="10800" y="0"/>
                  </a:cubicBezTo>
                  <a:cubicBezTo>
                    <a:pt x="4835" y="0"/>
                    <a:pt x="0" y="1319"/>
                    <a:pt x="0" y="2945"/>
                  </a:cubicBezTo>
                  <a:lnTo>
                    <a:pt x="0" y="6873"/>
                  </a:lnTo>
                  <a:cubicBezTo>
                    <a:pt x="0" y="7218"/>
                    <a:pt x="229" y="7547"/>
                    <a:pt x="628" y="7855"/>
                  </a:cubicBezTo>
                  <a:cubicBezTo>
                    <a:pt x="229" y="8162"/>
                    <a:pt x="0" y="8492"/>
                    <a:pt x="0" y="8836"/>
                  </a:cubicBezTo>
                  <a:lnTo>
                    <a:pt x="0" y="12764"/>
                  </a:lnTo>
                  <a:cubicBezTo>
                    <a:pt x="0" y="13109"/>
                    <a:pt x="229" y="13438"/>
                    <a:pt x="628" y="13745"/>
                  </a:cubicBezTo>
                  <a:cubicBezTo>
                    <a:pt x="229" y="14053"/>
                    <a:pt x="0" y="14383"/>
                    <a:pt x="0" y="14727"/>
                  </a:cubicBezTo>
                  <a:lnTo>
                    <a:pt x="0" y="18655"/>
                  </a:lnTo>
                  <a:cubicBezTo>
                    <a:pt x="0" y="20281"/>
                    <a:pt x="4835" y="21600"/>
                    <a:pt x="10800" y="21600"/>
                  </a:cubicBezTo>
                  <a:cubicBezTo>
                    <a:pt x="16765" y="21600"/>
                    <a:pt x="21600" y="20281"/>
                    <a:pt x="21600" y="18655"/>
                  </a:cubicBezTo>
                  <a:lnTo>
                    <a:pt x="21600" y="14727"/>
                  </a:lnTo>
                  <a:cubicBezTo>
                    <a:pt x="21600" y="14383"/>
                    <a:pt x="21371" y="14053"/>
                    <a:pt x="20972" y="13745"/>
                  </a:cubicBezTo>
                  <a:cubicBezTo>
                    <a:pt x="21371" y="13438"/>
                    <a:pt x="21600" y="13109"/>
                    <a:pt x="21600" y="12764"/>
                  </a:cubicBezTo>
                  <a:lnTo>
                    <a:pt x="21600" y="8836"/>
                  </a:lnTo>
                  <a:cubicBezTo>
                    <a:pt x="21600" y="8492"/>
                    <a:pt x="21371" y="8162"/>
                    <a:pt x="20972" y="7855"/>
                  </a:cubicBezTo>
                  <a:cubicBezTo>
                    <a:pt x="21371" y="7547"/>
                    <a:pt x="21600" y="7218"/>
                    <a:pt x="21600" y="6873"/>
                  </a:cubicBezTo>
                  <a:cubicBezTo>
                    <a:pt x="21600" y="6873"/>
                    <a:pt x="21600" y="2945"/>
                    <a:pt x="21600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4" name="Shape 2859">
              <a:extLst>
                <a:ext uri="{FF2B5EF4-FFF2-40B4-BE49-F238E27FC236}">
                  <a16:creationId xmlns:a16="http://schemas.microsoft.com/office/drawing/2014/main" id="{AE246A88-3311-644C-AB61-5F0E9572BCFB}"/>
                </a:ext>
              </a:extLst>
            </p:cNvPr>
            <p:cNvSpPr/>
            <p:nvPr/>
          </p:nvSpPr>
          <p:spPr>
            <a:xfrm>
              <a:off x="10289108" y="9597778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5929" y="7018"/>
                  </a:moveTo>
                  <a:cubicBezTo>
                    <a:pt x="15539" y="7246"/>
                    <a:pt x="15108" y="7411"/>
                    <a:pt x="14650" y="7500"/>
                  </a:cubicBezTo>
                  <a:cubicBezTo>
                    <a:pt x="14282" y="7114"/>
                    <a:pt x="13759" y="6874"/>
                    <a:pt x="13179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5" y="7236"/>
                  </a:cubicBezTo>
                  <a:cubicBezTo>
                    <a:pt x="6892" y="7530"/>
                    <a:pt x="6793" y="7869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6" y="9635"/>
                  </a:cubicBezTo>
                  <a:cubicBezTo>
                    <a:pt x="6776" y="9644"/>
                    <a:pt x="6776" y="9651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5" y="11661"/>
                    <a:pt x="7483" y="11638"/>
                  </a:cubicBezTo>
                  <a:cubicBezTo>
                    <a:pt x="7739" y="12426"/>
                    <a:pt x="8483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40" y="13855"/>
                    <a:pt x="6382" y="13837"/>
                  </a:cubicBezTo>
                  <a:cubicBezTo>
                    <a:pt x="7274" y="14398"/>
                    <a:pt x="8332" y="14727"/>
                    <a:pt x="9470" y="14727"/>
                  </a:cubicBezTo>
                  <a:cubicBezTo>
                    <a:pt x="13175" y="14727"/>
                    <a:pt x="15201" y="11706"/>
                    <a:pt x="15201" y="9086"/>
                  </a:cubicBezTo>
                  <a:cubicBezTo>
                    <a:pt x="15201" y="9000"/>
                    <a:pt x="15199" y="8915"/>
                    <a:pt x="15195" y="8830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1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5" name="Shape 2860">
              <a:extLst>
                <a:ext uri="{FF2B5EF4-FFF2-40B4-BE49-F238E27FC236}">
                  <a16:creationId xmlns:a16="http://schemas.microsoft.com/office/drawing/2014/main" id="{7B575E6A-77D1-A442-A398-0CBB89E12757}"/>
                </a:ext>
              </a:extLst>
            </p:cNvPr>
            <p:cNvSpPr/>
            <p:nvPr/>
          </p:nvSpPr>
          <p:spPr>
            <a:xfrm>
              <a:off x="11358126" y="9597778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4" y="7858"/>
                  </a:lnTo>
                  <a:lnTo>
                    <a:pt x="13244" y="6381"/>
                  </a:lnTo>
                  <a:lnTo>
                    <a:pt x="11938" y="6381"/>
                  </a:lnTo>
                  <a:cubicBezTo>
                    <a:pt x="10369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6" name="Shape 2861">
              <a:extLst>
                <a:ext uri="{FF2B5EF4-FFF2-40B4-BE49-F238E27FC236}">
                  <a16:creationId xmlns:a16="http://schemas.microsoft.com/office/drawing/2014/main" id="{9C2209E3-EA28-BE43-9252-C53B97AAFD17}"/>
                </a:ext>
              </a:extLst>
            </p:cNvPr>
            <p:cNvSpPr/>
            <p:nvPr/>
          </p:nvSpPr>
          <p:spPr>
            <a:xfrm>
              <a:off x="12500032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24" y="12090"/>
                  </a:moveTo>
                  <a:cubicBezTo>
                    <a:pt x="14019" y="12090"/>
                    <a:pt x="14019" y="12428"/>
                    <a:pt x="14019" y="12428"/>
                  </a:cubicBezTo>
                  <a:lnTo>
                    <a:pt x="14019" y="12863"/>
                  </a:lnTo>
                  <a:lnTo>
                    <a:pt x="14628" y="12863"/>
                  </a:lnTo>
                  <a:lnTo>
                    <a:pt x="14628" y="12428"/>
                  </a:lnTo>
                  <a:cubicBezTo>
                    <a:pt x="14628" y="12428"/>
                    <a:pt x="14628" y="12090"/>
                    <a:pt x="14324" y="12090"/>
                  </a:cubicBezTo>
                  <a:moveTo>
                    <a:pt x="15287" y="12380"/>
                  </a:moveTo>
                  <a:lnTo>
                    <a:pt x="15287" y="13348"/>
                  </a:lnTo>
                  <a:lnTo>
                    <a:pt x="14019" y="13348"/>
                  </a:lnTo>
                  <a:lnTo>
                    <a:pt x="14019" y="14072"/>
                  </a:lnTo>
                  <a:cubicBezTo>
                    <a:pt x="14019" y="14072"/>
                    <a:pt x="14019" y="14411"/>
                    <a:pt x="14324" y="14411"/>
                  </a:cubicBezTo>
                  <a:cubicBezTo>
                    <a:pt x="14628" y="14411"/>
                    <a:pt x="14628" y="14072"/>
                    <a:pt x="14628" y="14072"/>
                  </a:cubicBezTo>
                  <a:lnTo>
                    <a:pt x="14628" y="13734"/>
                  </a:lnTo>
                  <a:lnTo>
                    <a:pt x="15287" y="13734"/>
                  </a:lnTo>
                  <a:lnTo>
                    <a:pt x="15287" y="14266"/>
                  </a:lnTo>
                  <a:cubicBezTo>
                    <a:pt x="15287" y="14266"/>
                    <a:pt x="15186" y="14943"/>
                    <a:pt x="14375" y="14943"/>
                  </a:cubicBezTo>
                  <a:cubicBezTo>
                    <a:pt x="13564" y="14943"/>
                    <a:pt x="13411" y="14266"/>
                    <a:pt x="13411" y="14266"/>
                  </a:cubicBezTo>
                  <a:lnTo>
                    <a:pt x="13411" y="12380"/>
                  </a:lnTo>
                  <a:cubicBezTo>
                    <a:pt x="13411" y="12380"/>
                    <a:pt x="13411" y="11558"/>
                    <a:pt x="14375" y="11558"/>
                  </a:cubicBezTo>
                  <a:cubicBezTo>
                    <a:pt x="15338" y="11558"/>
                    <a:pt x="15287" y="12380"/>
                    <a:pt x="15287" y="12380"/>
                  </a:cubicBezTo>
                  <a:moveTo>
                    <a:pt x="12904" y="14169"/>
                  </a:moveTo>
                  <a:cubicBezTo>
                    <a:pt x="12904" y="14169"/>
                    <a:pt x="12904" y="14943"/>
                    <a:pt x="12347" y="14943"/>
                  </a:cubicBezTo>
                  <a:cubicBezTo>
                    <a:pt x="12005" y="14943"/>
                    <a:pt x="11798" y="14762"/>
                    <a:pt x="11687" y="14621"/>
                  </a:cubicBezTo>
                  <a:lnTo>
                    <a:pt x="11687" y="14895"/>
                  </a:lnTo>
                  <a:lnTo>
                    <a:pt x="11028" y="14895"/>
                  </a:lnTo>
                  <a:lnTo>
                    <a:pt x="11028" y="10446"/>
                  </a:lnTo>
                  <a:lnTo>
                    <a:pt x="11687" y="10446"/>
                  </a:lnTo>
                  <a:lnTo>
                    <a:pt x="11687" y="11888"/>
                  </a:lnTo>
                  <a:cubicBezTo>
                    <a:pt x="11788" y="11782"/>
                    <a:pt x="12036" y="11558"/>
                    <a:pt x="12347" y="11558"/>
                  </a:cubicBezTo>
                  <a:cubicBezTo>
                    <a:pt x="12752" y="11558"/>
                    <a:pt x="12904" y="11896"/>
                    <a:pt x="12904" y="12332"/>
                  </a:cubicBezTo>
                  <a:cubicBezTo>
                    <a:pt x="12904" y="12332"/>
                    <a:pt x="12904" y="14169"/>
                    <a:pt x="12904" y="14169"/>
                  </a:cubicBezTo>
                  <a:close/>
                  <a:moveTo>
                    <a:pt x="10521" y="14895"/>
                  </a:moveTo>
                  <a:lnTo>
                    <a:pt x="9913" y="14895"/>
                  </a:lnTo>
                  <a:lnTo>
                    <a:pt x="9913" y="14605"/>
                  </a:lnTo>
                  <a:cubicBezTo>
                    <a:pt x="9913" y="14605"/>
                    <a:pt x="9558" y="14943"/>
                    <a:pt x="9152" y="14943"/>
                  </a:cubicBezTo>
                  <a:cubicBezTo>
                    <a:pt x="8747" y="14943"/>
                    <a:pt x="8696" y="14556"/>
                    <a:pt x="8696" y="14556"/>
                  </a:cubicBezTo>
                  <a:lnTo>
                    <a:pt x="8696" y="11558"/>
                  </a:lnTo>
                  <a:lnTo>
                    <a:pt x="9304" y="11558"/>
                  </a:lnTo>
                  <a:lnTo>
                    <a:pt x="9304" y="14362"/>
                  </a:lnTo>
                  <a:cubicBezTo>
                    <a:pt x="9304" y="14362"/>
                    <a:pt x="9304" y="14508"/>
                    <a:pt x="9507" y="14508"/>
                  </a:cubicBezTo>
                  <a:cubicBezTo>
                    <a:pt x="9710" y="14508"/>
                    <a:pt x="9913" y="14266"/>
                    <a:pt x="9913" y="14266"/>
                  </a:cubicBezTo>
                  <a:lnTo>
                    <a:pt x="9913" y="11558"/>
                  </a:lnTo>
                  <a:lnTo>
                    <a:pt x="10521" y="11558"/>
                  </a:lnTo>
                  <a:cubicBezTo>
                    <a:pt x="10521" y="11558"/>
                    <a:pt x="10521" y="14895"/>
                    <a:pt x="10521" y="14895"/>
                  </a:cubicBezTo>
                  <a:close/>
                  <a:moveTo>
                    <a:pt x="8595" y="11074"/>
                  </a:moveTo>
                  <a:lnTo>
                    <a:pt x="7834" y="11074"/>
                  </a:lnTo>
                  <a:lnTo>
                    <a:pt x="7834" y="14895"/>
                  </a:lnTo>
                  <a:lnTo>
                    <a:pt x="7124" y="14895"/>
                  </a:lnTo>
                  <a:lnTo>
                    <a:pt x="7124" y="11074"/>
                  </a:lnTo>
                  <a:lnTo>
                    <a:pt x="6363" y="11074"/>
                  </a:lnTo>
                  <a:lnTo>
                    <a:pt x="6363" y="10446"/>
                  </a:lnTo>
                  <a:lnTo>
                    <a:pt x="8595" y="10446"/>
                  </a:lnTo>
                  <a:cubicBezTo>
                    <a:pt x="8595" y="10446"/>
                    <a:pt x="8595" y="11074"/>
                    <a:pt x="8595" y="11074"/>
                  </a:cubicBezTo>
                  <a:close/>
                  <a:moveTo>
                    <a:pt x="14527" y="9430"/>
                  </a:moveTo>
                  <a:cubicBezTo>
                    <a:pt x="14527" y="9430"/>
                    <a:pt x="12667" y="9334"/>
                    <a:pt x="10800" y="9334"/>
                  </a:cubicBezTo>
                  <a:cubicBezTo>
                    <a:pt x="8940" y="9334"/>
                    <a:pt x="7074" y="9430"/>
                    <a:pt x="7074" y="9430"/>
                  </a:cubicBezTo>
                  <a:cubicBezTo>
                    <a:pt x="6233" y="9430"/>
                    <a:pt x="5552" y="10080"/>
                    <a:pt x="5552" y="10881"/>
                  </a:cubicBezTo>
                  <a:cubicBezTo>
                    <a:pt x="5552" y="10881"/>
                    <a:pt x="5400" y="11822"/>
                    <a:pt x="5400" y="12767"/>
                  </a:cubicBezTo>
                  <a:cubicBezTo>
                    <a:pt x="5400" y="13708"/>
                    <a:pt x="5552" y="14652"/>
                    <a:pt x="5552" y="14652"/>
                  </a:cubicBezTo>
                  <a:cubicBezTo>
                    <a:pt x="5552" y="15454"/>
                    <a:pt x="6233" y="16103"/>
                    <a:pt x="7074" y="16103"/>
                  </a:cubicBezTo>
                  <a:cubicBezTo>
                    <a:pt x="7074" y="16103"/>
                    <a:pt x="8905" y="16200"/>
                    <a:pt x="10800" y="16200"/>
                  </a:cubicBezTo>
                  <a:cubicBezTo>
                    <a:pt x="12630" y="16200"/>
                    <a:pt x="14527" y="16103"/>
                    <a:pt x="14527" y="16103"/>
                  </a:cubicBezTo>
                  <a:cubicBezTo>
                    <a:pt x="15367" y="16103"/>
                    <a:pt x="16048" y="15454"/>
                    <a:pt x="16048" y="14652"/>
                  </a:cubicBezTo>
                  <a:cubicBezTo>
                    <a:pt x="16048" y="14652"/>
                    <a:pt x="16200" y="13700"/>
                    <a:pt x="16200" y="12767"/>
                  </a:cubicBezTo>
                  <a:cubicBezTo>
                    <a:pt x="16200" y="11814"/>
                    <a:pt x="16048" y="10881"/>
                    <a:pt x="16048" y="10881"/>
                  </a:cubicBezTo>
                  <a:cubicBezTo>
                    <a:pt x="16048" y="10080"/>
                    <a:pt x="15367" y="9430"/>
                    <a:pt x="14527" y="9430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1992" y="12090"/>
                  </a:moveTo>
                  <a:cubicBezTo>
                    <a:pt x="11860" y="12090"/>
                    <a:pt x="11757" y="12168"/>
                    <a:pt x="11687" y="12243"/>
                  </a:cubicBezTo>
                  <a:lnTo>
                    <a:pt x="11687" y="14276"/>
                  </a:lnTo>
                  <a:cubicBezTo>
                    <a:pt x="11751" y="14345"/>
                    <a:pt x="11847" y="14411"/>
                    <a:pt x="11992" y="14411"/>
                  </a:cubicBezTo>
                  <a:cubicBezTo>
                    <a:pt x="12296" y="14411"/>
                    <a:pt x="12296" y="14072"/>
                    <a:pt x="12296" y="14072"/>
                  </a:cubicBezTo>
                  <a:lnTo>
                    <a:pt x="12296" y="12428"/>
                  </a:lnTo>
                  <a:cubicBezTo>
                    <a:pt x="12296" y="12428"/>
                    <a:pt x="12245" y="12090"/>
                    <a:pt x="11992" y="12090"/>
                  </a:cubicBezTo>
                  <a:moveTo>
                    <a:pt x="7986" y="8751"/>
                  </a:moveTo>
                  <a:lnTo>
                    <a:pt x="8696" y="8751"/>
                  </a:lnTo>
                  <a:lnTo>
                    <a:pt x="8696" y="7188"/>
                  </a:lnTo>
                  <a:lnTo>
                    <a:pt x="9507" y="4970"/>
                  </a:lnTo>
                  <a:lnTo>
                    <a:pt x="8848" y="4970"/>
                  </a:lnTo>
                  <a:lnTo>
                    <a:pt x="8341" y="6433"/>
                  </a:lnTo>
                  <a:lnTo>
                    <a:pt x="7834" y="4970"/>
                  </a:lnTo>
                  <a:lnTo>
                    <a:pt x="7124" y="4970"/>
                  </a:lnTo>
                  <a:lnTo>
                    <a:pt x="7986" y="7188"/>
                  </a:lnTo>
                  <a:cubicBezTo>
                    <a:pt x="7986" y="7188"/>
                    <a:pt x="7986" y="8751"/>
                    <a:pt x="7986" y="8751"/>
                  </a:cubicBezTo>
                  <a:close/>
                  <a:moveTo>
                    <a:pt x="12397" y="8801"/>
                  </a:moveTo>
                  <a:cubicBezTo>
                    <a:pt x="12802" y="8801"/>
                    <a:pt x="13158" y="8449"/>
                    <a:pt x="13158" y="8449"/>
                  </a:cubicBezTo>
                  <a:lnTo>
                    <a:pt x="13158" y="8751"/>
                  </a:lnTo>
                  <a:lnTo>
                    <a:pt x="13766" y="8751"/>
                  </a:lnTo>
                  <a:lnTo>
                    <a:pt x="13766" y="5878"/>
                  </a:lnTo>
                  <a:lnTo>
                    <a:pt x="13158" y="5878"/>
                  </a:lnTo>
                  <a:lnTo>
                    <a:pt x="13158" y="8096"/>
                  </a:lnTo>
                  <a:cubicBezTo>
                    <a:pt x="13158" y="8096"/>
                    <a:pt x="12955" y="8348"/>
                    <a:pt x="12752" y="8348"/>
                  </a:cubicBezTo>
                  <a:cubicBezTo>
                    <a:pt x="12549" y="8348"/>
                    <a:pt x="12549" y="8196"/>
                    <a:pt x="12549" y="8196"/>
                  </a:cubicBezTo>
                  <a:lnTo>
                    <a:pt x="12549" y="5878"/>
                  </a:lnTo>
                  <a:lnTo>
                    <a:pt x="11941" y="5878"/>
                  </a:lnTo>
                  <a:lnTo>
                    <a:pt x="11941" y="8398"/>
                  </a:lnTo>
                  <a:cubicBezTo>
                    <a:pt x="11941" y="8398"/>
                    <a:pt x="11992" y="8801"/>
                    <a:pt x="12397" y="8801"/>
                  </a:cubicBezTo>
                  <a:moveTo>
                    <a:pt x="10166" y="6634"/>
                  </a:moveTo>
                  <a:cubicBezTo>
                    <a:pt x="10166" y="6467"/>
                    <a:pt x="10302" y="6332"/>
                    <a:pt x="10470" y="6332"/>
                  </a:cubicBezTo>
                  <a:cubicBezTo>
                    <a:pt x="10639" y="6332"/>
                    <a:pt x="10775" y="6467"/>
                    <a:pt x="10775" y="6634"/>
                  </a:cubicBezTo>
                  <a:lnTo>
                    <a:pt x="10775" y="8045"/>
                  </a:lnTo>
                  <a:cubicBezTo>
                    <a:pt x="10775" y="8212"/>
                    <a:pt x="10639" y="8348"/>
                    <a:pt x="10470" y="8348"/>
                  </a:cubicBezTo>
                  <a:cubicBezTo>
                    <a:pt x="10302" y="8348"/>
                    <a:pt x="10166" y="8212"/>
                    <a:pt x="10166" y="8045"/>
                  </a:cubicBezTo>
                  <a:cubicBezTo>
                    <a:pt x="10166" y="8045"/>
                    <a:pt x="10166" y="6634"/>
                    <a:pt x="10166" y="6634"/>
                  </a:cubicBezTo>
                  <a:close/>
                  <a:moveTo>
                    <a:pt x="10369" y="8801"/>
                  </a:moveTo>
                  <a:lnTo>
                    <a:pt x="10572" y="8801"/>
                  </a:lnTo>
                  <a:cubicBezTo>
                    <a:pt x="11020" y="8801"/>
                    <a:pt x="11383" y="8440"/>
                    <a:pt x="11383" y="7995"/>
                  </a:cubicBezTo>
                  <a:lnTo>
                    <a:pt x="11383" y="6684"/>
                  </a:lnTo>
                  <a:cubicBezTo>
                    <a:pt x="11383" y="6239"/>
                    <a:pt x="11020" y="5878"/>
                    <a:pt x="10572" y="5878"/>
                  </a:cubicBezTo>
                  <a:lnTo>
                    <a:pt x="10369" y="5878"/>
                  </a:lnTo>
                  <a:cubicBezTo>
                    <a:pt x="9921" y="5878"/>
                    <a:pt x="9558" y="6239"/>
                    <a:pt x="9558" y="6684"/>
                  </a:cubicBezTo>
                  <a:lnTo>
                    <a:pt x="9558" y="7995"/>
                  </a:lnTo>
                  <a:cubicBezTo>
                    <a:pt x="9558" y="8440"/>
                    <a:pt x="9921" y="8801"/>
                    <a:pt x="10369" y="880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7" name="Shape 2862">
              <a:extLst>
                <a:ext uri="{FF2B5EF4-FFF2-40B4-BE49-F238E27FC236}">
                  <a16:creationId xmlns:a16="http://schemas.microsoft.com/office/drawing/2014/main" id="{AF306E11-D6C7-954C-94F3-9D4648135217}"/>
                </a:ext>
              </a:extLst>
            </p:cNvPr>
            <p:cNvSpPr/>
            <p:nvPr/>
          </p:nvSpPr>
          <p:spPr>
            <a:xfrm>
              <a:off x="13565000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0672" y="6382"/>
                  </a:moveTo>
                  <a:cubicBezTo>
                    <a:pt x="10464" y="6409"/>
                    <a:pt x="10255" y="6435"/>
                    <a:pt x="10045" y="6460"/>
                  </a:cubicBezTo>
                  <a:cubicBezTo>
                    <a:pt x="9652" y="6558"/>
                    <a:pt x="9223" y="6650"/>
                    <a:pt x="8905" y="6836"/>
                  </a:cubicBezTo>
                  <a:cubicBezTo>
                    <a:pt x="8055" y="7333"/>
                    <a:pt x="7467" y="7913"/>
                    <a:pt x="7073" y="8856"/>
                  </a:cubicBezTo>
                  <a:cubicBezTo>
                    <a:pt x="7009" y="9009"/>
                    <a:pt x="7007" y="9157"/>
                    <a:pt x="6960" y="9326"/>
                  </a:cubicBezTo>
                  <a:cubicBezTo>
                    <a:pt x="6658" y="10425"/>
                    <a:pt x="7194" y="11563"/>
                    <a:pt x="7844" y="11956"/>
                  </a:cubicBezTo>
                  <a:cubicBezTo>
                    <a:pt x="7969" y="12032"/>
                    <a:pt x="8254" y="12166"/>
                    <a:pt x="8358" y="11987"/>
                  </a:cubicBezTo>
                  <a:cubicBezTo>
                    <a:pt x="8416" y="11889"/>
                    <a:pt x="8403" y="11758"/>
                    <a:pt x="8439" y="11643"/>
                  </a:cubicBezTo>
                  <a:cubicBezTo>
                    <a:pt x="8462" y="11568"/>
                    <a:pt x="8536" y="11425"/>
                    <a:pt x="8519" y="11330"/>
                  </a:cubicBezTo>
                  <a:cubicBezTo>
                    <a:pt x="8490" y="11170"/>
                    <a:pt x="8318" y="11068"/>
                    <a:pt x="8246" y="10939"/>
                  </a:cubicBezTo>
                  <a:cubicBezTo>
                    <a:pt x="8099" y="10677"/>
                    <a:pt x="8092" y="10444"/>
                    <a:pt x="8020" y="10093"/>
                  </a:cubicBezTo>
                  <a:cubicBezTo>
                    <a:pt x="8026" y="10046"/>
                    <a:pt x="8031" y="9999"/>
                    <a:pt x="8037" y="9952"/>
                  </a:cubicBezTo>
                  <a:cubicBezTo>
                    <a:pt x="8058" y="9559"/>
                    <a:pt x="8124" y="9276"/>
                    <a:pt x="8246" y="8997"/>
                  </a:cubicBezTo>
                  <a:cubicBezTo>
                    <a:pt x="8601" y="8177"/>
                    <a:pt x="9172" y="7720"/>
                    <a:pt x="10094" y="7447"/>
                  </a:cubicBezTo>
                  <a:cubicBezTo>
                    <a:pt x="10300" y="7386"/>
                    <a:pt x="10882" y="7288"/>
                    <a:pt x="11187" y="7353"/>
                  </a:cubicBezTo>
                  <a:cubicBezTo>
                    <a:pt x="11369" y="7385"/>
                    <a:pt x="11551" y="7415"/>
                    <a:pt x="11733" y="7447"/>
                  </a:cubicBezTo>
                  <a:cubicBezTo>
                    <a:pt x="12393" y="7655"/>
                    <a:pt x="12874" y="8038"/>
                    <a:pt x="13131" y="8637"/>
                  </a:cubicBezTo>
                  <a:cubicBezTo>
                    <a:pt x="13292" y="9010"/>
                    <a:pt x="13339" y="9724"/>
                    <a:pt x="13227" y="10203"/>
                  </a:cubicBezTo>
                  <a:cubicBezTo>
                    <a:pt x="13174" y="10429"/>
                    <a:pt x="13183" y="10624"/>
                    <a:pt x="13115" y="10829"/>
                  </a:cubicBezTo>
                  <a:cubicBezTo>
                    <a:pt x="12865" y="11589"/>
                    <a:pt x="12498" y="12293"/>
                    <a:pt x="11668" y="12488"/>
                  </a:cubicBezTo>
                  <a:cubicBezTo>
                    <a:pt x="11121" y="12618"/>
                    <a:pt x="10711" y="12284"/>
                    <a:pt x="10576" y="11941"/>
                  </a:cubicBezTo>
                  <a:cubicBezTo>
                    <a:pt x="10538" y="11846"/>
                    <a:pt x="10474" y="11677"/>
                    <a:pt x="10512" y="11518"/>
                  </a:cubicBezTo>
                  <a:cubicBezTo>
                    <a:pt x="10656" y="10901"/>
                    <a:pt x="10865" y="10349"/>
                    <a:pt x="11026" y="9733"/>
                  </a:cubicBezTo>
                  <a:cubicBezTo>
                    <a:pt x="11179" y="9146"/>
                    <a:pt x="10888" y="8683"/>
                    <a:pt x="10431" y="8575"/>
                  </a:cubicBezTo>
                  <a:cubicBezTo>
                    <a:pt x="9863" y="8439"/>
                    <a:pt x="9424" y="8966"/>
                    <a:pt x="9274" y="9310"/>
                  </a:cubicBezTo>
                  <a:cubicBezTo>
                    <a:pt x="9155" y="9584"/>
                    <a:pt x="9083" y="10089"/>
                    <a:pt x="9177" y="10453"/>
                  </a:cubicBezTo>
                  <a:cubicBezTo>
                    <a:pt x="9207" y="10569"/>
                    <a:pt x="9347" y="10878"/>
                    <a:pt x="9322" y="10986"/>
                  </a:cubicBezTo>
                  <a:cubicBezTo>
                    <a:pt x="9213" y="11462"/>
                    <a:pt x="9088" y="11974"/>
                    <a:pt x="8953" y="12442"/>
                  </a:cubicBezTo>
                  <a:cubicBezTo>
                    <a:pt x="8812" y="12929"/>
                    <a:pt x="8736" y="13427"/>
                    <a:pt x="8599" y="13898"/>
                  </a:cubicBezTo>
                  <a:cubicBezTo>
                    <a:pt x="8536" y="14114"/>
                    <a:pt x="8539" y="14346"/>
                    <a:pt x="8487" y="14571"/>
                  </a:cubicBezTo>
                  <a:lnTo>
                    <a:pt x="8487" y="14900"/>
                  </a:lnTo>
                  <a:cubicBezTo>
                    <a:pt x="8440" y="15108"/>
                    <a:pt x="8475" y="15478"/>
                    <a:pt x="8519" y="15683"/>
                  </a:cubicBezTo>
                  <a:cubicBezTo>
                    <a:pt x="8547" y="15815"/>
                    <a:pt x="8502" y="15978"/>
                    <a:pt x="8567" y="16074"/>
                  </a:cubicBezTo>
                  <a:cubicBezTo>
                    <a:pt x="8568" y="16144"/>
                    <a:pt x="8577" y="16160"/>
                    <a:pt x="8599" y="16200"/>
                  </a:cubicBezTo>
                  <a:cubicBezTo>
                    <a:pt x="8800" y="16194"/>
                    <a:pt x="9078" y="15665"/>
                    <a:pt x="9177" y="15511"/>
                  </a:cubicBezTo>
                  <a:cubicBezTo>
                    <a:pt x="9369" y="15216"/>
                    <a:pt x="9546" y="14901"/>
                    <a:pt x="9692" y="14556"/>
                  </a:cubicBezTo>
                  <a:cubicBezTo>
                    <a:pt x="9823" y="14245"/>
                    <a:pt x="9844" y="13901"/>
                    <a:pt x="9949" y="13569"/>
                  </a:cubicBezTo>
                  <a:cubicBezTo>
                    <a:pt x="10025" y="13329"/>
                    <a:pt x="10133" y="13049"/>
                    <a:pt x="10158" y="12786"/>
                  </a:cubicBezTo>
                  <a:lnTo>
                    <a:pt x="10174" y="12786"/>
                  </a:lnTo>
                  <a:cubicBezTo>
                    <a:pt x="10216" y="12930"/>
                    <a:pt x="10367" y="13035"/>
                    <a:pt x="10480" y="13115"/>
                  </a:cubicBezTo>
                  <a:cubicBezTo>
                    <a:pt x="10833" y="13367"/>
                    <a:pt x="11441" y="13600"/>
                    <a:pt x="12102" y="13444"/>
                  </a:cubicBezTo>
                  <a:cubicBezTo>
                    <a:pt x="12850" y="13267"/>
                    <a:pt x="13446" y="12916"/>
                    <a:pt x="13838" y="12394"/>
                  </a:cubicBezTo>
                  <a:cubicBezTo>
                    <a:pt x="14127" y="12011"/>
                    <a:pt x="14345" y="11567"/>
                    <a:pt x="14513" y="11064"/>
                  </a:cubicBezTo>
                  <a:cubicBezTo>
                    <a:pt x="14596" y="10817"/>
                    <a:pt x="14613" y="10543"/>
                    <a:pt x="14674" y="10281"/>
                  </a:cubicBezTo>
                  <a:cubicBezTo>
                    <a:pt x="14827" y="9624"/>
                    <a:pt x="14623" y="8833"/>
                    <a:pt x="14433" y="8402"/>
                  </a:cubicBezTo>
                  <a:cubicBezTo>
                    <a:pt x="13856" y="7098"/>
                    <a:pt x="12630" y="6354"/>
                    <a:pt x="10672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8" name="Shape 2863">
              <a:extLst>
                <a:ext uri="{FF2B5EF4-FFF2-40B4-BE49-F238E27FC236}">
                  <a16:creationId xmlns:a16="http://schemas.microsoft.com/office/drawing/2014/main" id="{3660C219-F0AA-B542-887C-410F3EABA7A2}"/>
                </a:ext>
              </a:extLst>
            </p:cNvPr>
            <p:cNvSpPr/>
            <p:nvPr/>
          </p:nvSpPr>
          <p:spPr>
            <a:xfrm>
              <a:off x="14634019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5" y="8897"/>
                    <a:pt x="11997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4" y="9937"/>
                    <a:pt x="12643" y="10393"/>
                    <a:pt x="12232" y="10991"/>
                  </a:cubicBezTo>
                  <a:cubicBezTo>
                    <a:pt x="11821" y="11589"/>
                    <a:pt x="11513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5"/>
                    <a:pt x="8774" y="6973"/>
                  </a:cubicBezTo>
                  <a:cubicBezTo>
                    <a:pt x="8450" y="7000"/>
                    <a:pt x="7966" y="7272"/>
                    <a:pt x="7320" y="7789"/>
                  </a:cubicBezTo>
                  <a:cubicBezTo>
                    <a:pt x="6849" y="8183"/>
                    <a:pt x="6372" y="8577"/>
                    <a:pt x="5888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2"/>
                  </a:cubicBezTo>
                  <a:cubicBezTo>
                    <a:pt x="8333" y="11460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2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8"/>
                    <a:pt x="14281" y="687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9" name="Shape 2864">
              <a:extLst>
                <a:ext uri="{FF2B5EF4-FFF2-40B4-BE49-F238E27FC236}">
                  <a16:creationId xmlns:a16="http://schemas.microsoft.com/office/drawing/2014/main" id="{6781992C-DA61-9B49-8182-5D427F10A1FF}"/>
                </a:ext>
              </a:extLst>
            </p:cNvPr>
            <p:cNvSpPr/>
            <p:nvPr/>
          </p:nvSpPr>
          <p:spPr>
            <a:xfrm>
              <a:off x="15698989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5" y="7359"/>
                  </a:moveTo>
                  <a:lnTo>
                    <a:pt x="13743" y="7359"/>
                  </a:lnTo>
                  <a:lnTo>
                    <a:pt x="13743" y="8833"/>
                  </a:lnTo>
                  <a:lnTo>
                    <a:pt x="12265" y="8833"/>
                  </a:lnTo>
                  <a:lnTo>
                    <a:pt x="12265" y="9816"/>
                  </a:lnTo>
                  <a:lnTo>
                    <a:pt x="13743" y="9816"/>
                  </a:lnTo>
                  <a:lnTo>
                    <a:pt x="13743" y="11283"/>
                  </a:lnTo>
                  <a:lnTo>
                    <a:pt x="14725" y="11283"/>
                  </a:lnTo>
                  <a:lnTo>
                    <a:pt x="14725" y="9816"/>
                  </a:lnTo>
                  <a:lnTo>
                    <a:pt x="16205" y="9816"/>
                  </a:lnTo>
                  <a:lnTo>
                    <a:pt x="16205" y="8833"/>
                  </a:lnTo>
                  <a:lnTo>
                    <a:pt x="14725" y="8833"/>
                  </a:lnTo>
                  <a:cubicBezTo>
                    <a:pt x="14725" y="8833"/>
                    <a:pt x="14725" y="7359"/>
                    <a:pt x="14725" y="7359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1" y="13495"/>
                    <a:pt x="8071" y="12919"/>
                  </a:cubicBezTo>
                  <a:cubicBezTo>
                    <a:pt x="8071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47" y="11723"/>
                  </a:lnTo>
                  <a:lnTo>
                    <a:pt x="9465" y="11929"/>
                  </a:lnTo>
                  <a:cubicBezTo>
                    <a:pt x="9624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40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5" y="8362"/>
                    <a:pt x="8574" y="8014"/>
                    <a:pt x="8754" y="7806"/>
                  </a:cubicBezTo>
                  <a:cubicBezTo>
                    <a:pt x="8864" y="7680"/>
                    <a:pt x="9006" y="7613"/>
                    <a:pt x="9164" y="7613"/>
                  </a:cubicBez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5" y="9596"/>
                    <a:pt x="9970" y="9809"/>
                  </a:cubicBezTo>
                  <a:cubicBezTo>
                    <a:pt x="9860" y="9935"/>
                    <a:pt x="9722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6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6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5"/>
                    <a:pt x="11386" y="8784"/>
                  </a:cubicBezTo>
                  <a:cubicBezTo>
                    <a:pt x="11386" y="8342"/>
                    <a:pt x="11262" y="7947"/>
                    <a:pt x="11050" y="7659"/>
                  </a:cubicBezTo>
                  <a:lnTo>
                    <a:pt x="11238" y="7659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5" y="6873"/>
                    <a:pt x="7345" y="7759"/>
                    <a:pt x="7345" y="8769"/>
                  </a:cubicBezTo>
                  <a:cubicBezTo>
                    <a:pt x="7345" y="9812"/>
                    <a:pt x="8109" y="10605"/>
                    <a:pt x="9137" y="10648"/>
                  </a:cubicBezTo>
                  <a:cubicBezTo>
                    <a:pt x="9121" y="10722"/>
                    <a:pt x="9113" y="10795"/>
                    <a:pt x="9113" y="10868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3" y="11309"/>
                    <a:pt x="6870" y="12161"/>
                    <a:pt x="6870" y="13167"/>
                  </a:cubicBezTo>
                  <a:cubicBezTo>
                    <a:pt x="6870" y="14071"/>
                    <a:pt x="7903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  <a:moveTo>
                    <a:pt x="10800" y="20618"/>
                  </a:moveTo>
                  <a:cubicBezTo>
                    <a:pt x="5378" y="20618"/>
                    <a:pt x="982" y="16223"/>
                    <a:pt x="982" y="10800"/>
                  </a:cubicBezTo>
                  <a:cubicBezTo>
                    <a:pt x="982" y="5378"/>
                    <a:pt x="5378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0" name="Shape 2865">
              <a:extLst>
                <a:ext uri="{FF2B5EF4-FFF2-40B4-BE49-F238E27FC236}">
                  <a16:creationId xmlns:a16="http://schemas.microsoft.com/office/drawing/2014/main" id="{5ABD8ABD-2283-6C41-9360-B83637DEC423}"/>
                </a:ext>
              </a:extLst>
            </p:cNvPr>
            <p:cNvSpPr/>
            <p:nvPr/>
          </p:nvSpPr>
          <p:spPr>
            <a:xfrm>
              <a:off x="16768008" y="7463239"/>
              <a:ext cx="55475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3430" y="9320"/>
                  </a:moveTo>
                  <a:cubicBezTo>
                    <a:pt x="11975" y="9320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0"/>
                    <a:pt x="13430" y="9320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0"/>
                  </a:lnTo>
                  <a:lnTo>
                    <a:pt x="6873" y="9320"/>
                  </a:lnTo>
                  <a:cubicBezTo>
                    <a:pt x="6873" y="9320"/>
                    <a:pt x="6873" y="14727"/>
                    <a:pt x="6873" y="14727"/>
                  </a:cubicBezTo>
                  <a:close/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1" name="Shape 2866">
              <a:extLst>
                <a:ext uri="{FF2B5EF4-FFF2-40B4-BE49-F238E27FC236}">
                  <a16:creationId xmlns:a16="http://schemas.microsoft.com/office/drawing/2014/main" id="{A523D775-A511-7544-AD08-504C53ACA807}"/>
                </a:ext>
              </a:extLst>
            </p:cNvPr>
            <p:cNvSpPr/>
            <p:nvPr/>
          </p:nvSpPr>
          <p:spPr>
            <a:xfrm>
              <a:off x="17832976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1591" y="13291"/>
                  </a:moveTo>
                  <a:cubicBezTo>
                    <a:pt x="11452" y="13214"/>
                    <a:pt x="11342" y="13108"/>
                    <a:pt x="11291" y="12978"/>
                  </a:cubicBezTo>
                  <a:cubicBezTo>
                    <a:pt x="11284" y="12956"/>
                    <a:pt x="11290" y="10299"/>
                    <a:pt x="11290" y="10299"/>
                  </a:cubicBezTo>
                  <a:lnTo>
                    <a:pt x="13256" y="10299"/>
                  </a:lnTo>
                  <a:lnTo>
                    <a:pt x="13256" y="8836"/>
                  </a:lnTo>
                  <a:lnTo>
                    <a:pt x="11292" y="8836"/>
                  </a:lnTo>
                  <a:lnTo>
                    <a:pt x="11292" y="6873"/>
                  </a:lnTo>
                  <a:lnTo>
                    <a:pt x="10042" y="6879"/>
                  </a:lnTo>
                  <a:cubicBezTo>
                    <a:pt x="9988" y="7284"/>
                    <a:pt x="9891" y="7618"/>
                    <a:pt x="9750" y="7879"/>
                  </a:cubicBezTo>
                  <a:cubicBezTo>
                    <a:pt x="9608" y="8142"/>
                    <a:pt x="9420" y="8366"/>
                    <a:pt x="9187" y="8553"/>
                  </a:cubicBezTo>
                  <a:cubicBezTo>
                    <a:pt x="8953" y="8740"/>
                    <a:pt x="8672" y="8883"/>
                    <a:pt x="8344" y="8984"/>
                  </a:cubicBezTo>
                  <a:lnTo>
                    <a:pt x="8345" y="10309"/>
                  </a:lnTo>
                  <a:lnTo>
                    <a:pt x="9328" y="10299"/>
                  </a:lnTo>
                  <a:lnTo>
                    <a:pt x="9328" y="12846"/>
                  </a:lnTo>
                  <a:cubicBezTo>
                    <a:pt x="9328" y="13204"/>
                    <a:pt x="9369" y="13478"/>
                    <a:pt x="9448" y="13667"/>
                  </a:cubicBezTo>
                  <a:cubicBezTo>
                    <a:pt x="9528" y="13856"/>
                    <a:pt x="9671" y="14034"/>
                    <a:pt x="9879" y="14202"/>
                  </a:cubicBezTo>
                  <a:cubicBezTo>
                    <a:pt x="10086" y="14370"/>
                    <a:pt x="10336" y="14498"/>
                    <a:pt x="10629" y="14589"/>
                  </a:cubicBezTo>
                  <a:cubicBezTo>
                    <a:pt x="10922" y="14679"/>
                    <a:pt x="11238" y="14727"/>
                    <a:pt x="11620" y="14727"/>
                  </a:cubicBezTo>
                  <a:cubicBezTo>
                    <a:pt x="11955" y="14727"/>
                    <a:pt x="12228" y="14693"/>
                    <a:pt x="12517" y="14629"/>
                  </a:cubicBezTo>
                  <a:cubicBezTo>
                    <a:pt x="12806" y="14566"/>
                    <a:pt x="13221" y="14455"/>
                    <a:pt x="13578" y="14297"/>
                  </a:cubicBezTo>
                  <a:lnTo>
                    <a:pt x="13583" y="13091"/>
                  </a:lnTo>
                  <a:cubicBezTo>
                    <a:pt x="13165" y="13349"/>
                    <a:pt x="12648" y="13447"/>
                    <a:pt x="12225" y="13447"/>
                  </a:cubicBezTo>
                  <a:cubicBezTo>
                    <a:pt x="11987" y="13447"/>
                    <a:pt x="11776" y="13395"/>
                    <a:pt x="11591" y="132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2" name="Shape 2867">
              <a:extLst>
                <a:ext uri="{FF2B5EF4-FFF2-40B4-BE49-F238E27FC236}">
                  <a16:creationId xmlns:a16="http://schemas.microsoft.com/office/drawing/2014/main" id="{244A0DBE-E7CC-1943-A0D5-B4C2BDA1E468}"/>
                </a:ext>
              </a:extLst>
            </p:cNvPr>
            <p:cNvSpPr/>
            <p:nvPr/>
          </p:nvSpPr>
          <p:spPr>
            <a:xfrm>
              <a:off x="18897946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91" y="6986"/>
                  </a:moveTo>
                  <a:cubicBezTo>
                    <a:pt x="14241" y="6976"/>
                    <a:pt x="14187" y="6971"/>
                    <a:pt x="14134" y="6971"/>
                  </a:cubicBezTo>
                  <a:cubicBezTo>
                    <a:pt x="13808" y="6971"/>
                    <a:pt x="13598" y="7166"/>
                    <a:pt x="13572" y="7494"/>
                  </a:cubicBezTo>
                  <a:cubicBezTo>
                    <a:pt x="13242" y="11704"/>
                    <a:pt x="13044" y="12909"/>
                    <a:pt x="13042" y="12921"/>
                  </a:cubicBezTo>
                  <a:lnTo>
                    <a:pt x="13046" y="13020"/>
                  </a:lnTo>
                  <a:lnTo>
                    <a:pt x="13142" y="13032"/>
                  </a:lnTo>
                  <a:lnTo>
                    <a:pt x="13172" y="13032"/>
                  </a:lnTo>
                  <a:cubicBezTo>
                    <a:pt x="13281" y="13032"/>
                    <a:pt x="13386" y="13050"/>
                    <a:pt x="13473" y="13085"/>
                  </a:cubicBezTo>
                  <a:lnTo>
                    <a:pt x="13579" y="13126"/>
                  </a:lnTo>
                  <a:lnTo>
                    <a:pt x="13598" y="13012"/>
                  </a:lnTo>
                  <a:cubicBezTo>
                    <a:pt x="13837" y="11522"/>
                    <a:pt x="14296" y="9525"/>
                    <a:pt x="14542" y="8453"/>
                  </a:cubicBezTo>
                  <a:cubicBezTo>
                    <a:pt x="14618" y="8121"/>
                    <a:pt x="14675" y="7877"/>
                    <a:pt x="14698" y="7763"/>
                  </a:cubicBezTo>
                  <a:cubicBezTo>
                    <a:pt x="14745" y="7530"/>
                    <a:pt x="14724" y="7343"/>
                    <a:pt x="14637" y="7206"/>
                  </a:cubicBezTo>
                  <a:cubicBezTo>
                    <a:pt x="14563" y="7092"/>
                    <a:pt x="14447" y="7018"/>
                    <a:pt x="14291" y="6986"/>
                  </a:cubicBezTo>
                  <a:moveTo>
                    <a:pt x="13280" y="13606"/>
                  </a:moveTo>
                  <a:cubicBezTo>
                    <a:pt x="12921" y="13524"/>
                    <a:pt x="12660" y="13682"/>
                    <a:pt x="12569" y="14030"/>
                  </a:cubicBezTo>
                  <a:cubicBezTo>
                    <a:pt x="12528" y="14187"/>
                    <a:pt x="12550" y="14335"/>
                    <a:pt x="12631" y="14459"/>
                  </a:cubicBezTo>
                  <a:cubicBezTo>
                    <a:pt x="12706" y="14574"/>
                    <a:pt x="12831" y="14661"/>
                    <a:pt x="12982" y="14701"/>
                  </a:cubicBezTo>
                  <a:cubicBezTo>
                    <a:pt x="13045" y="14719"/>
                    <a:pt x="13109" y="14728"/>
                    <a:pt x="13172" y="14728"/>
                  </a:cubicBezTo>
                  <a:cubicBezTo>
                    <a:pt x="13438" y="14728"/>
                    <a:pt x="13639" y="14578"/>
                    <a:pt x="13698" y="14338"/>
                  </a:cubicBezTo>
                  <a:cubicBezTo>
                    <a:pt x="13741" y="14156"/>
                    <a:pt x="13722" y="13990"/>
                    <a:pt x="13643" y="13857"/>
                  </a:cubicBezTo>
                  <a:cubicBezTo>
                    <a:pt x="13567" y="13732"/>
                    <a:pt x="13439" y="13644"/>
                    <a:pt x="13280" y="13606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3098" y="6884"/>
                  </a:moveTo>
                  <a:lnTo>
                    <a:pt x="12930" y="6884"/>
                  </a:lnTo>
                  <a:lnTo>
                    <a:pt x="12906" y="6887"/>
                  </a:lnTo>
                  <a:cubicBezTo>
                    <a:pt x="12646" y="6961"/>
                    <a:pt x="12244" y="6961"/>
                    <a:pt x="11983" y="6887"/>
                  </a:cubicBezTo>
                  <a:lnTo>
                    <a:pt x="11902" y="6884"/>
                  </a:lnTo>
                  <a:lnTo>
                    <a:pt x="9988" y="10156"/>
                  </a:lnTo>
                  <a:lnTo>
                    <a:pt x="8067" y="6873"/>
                  </a:lnTo>
                  <a:lnTo>
                    <a:pt x="8000" y="6891"/>
                  </a:lnTo>
                  <a:cubicBezTo>
                    <a:pt x="7739" y="6962"/>
                    <a:pt x="7347" y="6960"/>
                    <a:pt x="7088" y="6887"/>
                  </a:cubicBezTo>
                  <a:lnTo>
                    <a:pt x="6878" y="6884"/>
                  </a:lnTo>
                  <a:lnTo>
                    <a:pt x="9482" y="11392"/>
                  </a:lnTo>
                  <a:lnTo>
                    <a:pt x="9404" y="14626"/>
                  </a:lnTo>
                  <a:lnTo>
                    <a:pt x="9407" y="14722"/>
                  </a:lnTo>
                  <a:lnTo>
                    <a:pt x="9502" y="14722"/>
                  </a:lnTo>
                  <a:lnTo>
                    <a:pt x="9526" y="14719"/>
                  </a:lnTo>
                  <a:cubicBezTo>
                    <a:pt x="9786" y="14646"/>
                    <a:pt x="10190" y="14646"/>
                    <a:pt x="10449" y="14719"/>
                  </a:cubicBezTo>
                  <a:lnTo>
                    <a:pt x="10573" y="14722"/>
                  </a:lnTo>
                  <a:lnTo>
                    <a:pt x="10512" y="11391"/>
                  </a:lnTo>
                  <a:cubicBezTo>
                    <a:pt x="10600" y="11229"/>
                    <a:pt x="11150" y="10205"/>
                    <a:pt x="11738" y="9180"/>
                  </a:cubicBezTo>
                  <a:cubicBezTo>
                    <a:pt x="12342" y="8126"/>
                    <a:pt x="13008" y="7040"/>
                    <a:pt x="13015" y="7029"/>
                  </a:cubicBezTo>
                  <a:cubicBezTo>
                    <a:pt x="13015" y="7029"/>
                    <a:pt x="13098" y="6884"/>
                    <a:pt x="13098" y="688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3" name="Shape 2868">
              <a:extLst>
                <a:ext uri="{FF2B5EF4-FFF2-40B4-BE49-F238E27FC236}">
                  <a16:creationId xmlns:a16="http://schemas.microsoft.com/office/drawing/2014/main" id="{021227ED-F110-224C-97E2-AC5A0AA6441D}"/>
                </a:ext>
              </a:extLst>
            </p:cNvPr>
            <p:cNvSpPr/>
            <p:nvPr/>
          </p:nvSpPr>
          <p:spPr>
            <a:xfrm>
              <a:off x="19966965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3062" y="5890"/>
                  </a:moveTo>
                  <a:lnTo>
                    <a:pt x="10786" y="7776"/>
                  </a:lnTo>
                  <a:lnTo>
                    <a:pt x="13925" y="9725"/>
                  </a:lnTo>
                  <a:lnTo>
                    <a:pt x="16200" y="7926"/>
                  </a:lnTo>
                  <a:cubicBezTo>
                    <a:pt x="16200" y="7926"/>
                    <a:pt x="13062" y="5890"/>
                    <a:pt x="13062" y="5890"/>
                  </a:cubicBezTo>
                  <a:close/>
                  <a:moveTo>
                    <a:pt x="5400" y="8027"/>
                  </a:moveTo>
                  <a:lnTo>
                    <a:pt x="7647" y="9763"/>
                  </a:lnTo>
                  <a:lnTo>
                    <a:pt x="10786" y="7776"/>
                  </a:lnTo>
                  <a:lnTo>
                    <a:pt x="8630" y="5891"/>
                  </a:lnTo>
                  <a:cubicBezTo>
                    <a:pt x="8630" y="5891"/>
                    <a:pt x="5400" y="8027"/>
                    <a:pt x="5400" y="8027"/>
                  </a:cubicBezTo>
                  <a:close/>
                  <a:moveTo>
                    <a:pt x="12965" y="14699"/>
                  </a:moveTo>
                  <a:lnTo>
                    <a:pt x="12958" y="14707"/>
                  </a:lnTo>
                  <a:lnTo>
                    <a:pt x="10801" y="13100"/>
                  </a:lnTo>
                  <a:lnTo>
                    <a:pt x="8731" y="14685"/>
                  </a:lnTo>
                  <a:lnTo>
                    <a:pt x="8712" y="14715"/>
                  </a:lnTo>
                  <a:lnTo>
                    <a:pt x="7571" y="14025"/>
                  </a:lnTo>
                  <a:lnTo>
                    <a:pt x="7571" y="14627"/>
                  </a:lnTo>
                  <a:lnTo>
                    <a:pt x="10799" y="16692"/>
                  </a:lnTo>
                  <a:lnTo>
                    <a:pt x="14000" y="14627"/>
                  </a:lnTo>
                  <a:lnTo>
                    <a:pt x="14000" y="14067"/>
                  </a:lnTo>
                  <a:lnTo>
                    <a:pt x="12965" y="14699"/>
                  </a:lnTo>
                  <a:cubicBezTo>
                    <a:pt x="12965" y="14699"/>
                    <a:pt x="12965" y="14699"/>
                    <a:pt x="12965" y="14699"/>
                  </a:cubicBezTo>
                  <a:close/>
                  <a:moveTo>
                    <a:pt x="7642" y="9766"/>
                  </a:moveTo>
                  <a:lnTo>
                    <a:pt x="5404" y="11577"/>
                  </a:lnTo>
                  <a:lnTo>
                    <a:pt x="7350" y="12746"/>
                  </a:lnTo>
                  <a:lnTo>
                    <a:pt x="7351" y="12745"/>
                  </a:lnTo>
                  <a:lnTo>
                    <a:pt x="7775" y="13002"/>
                  </a:lnTo>
                  <a:lnTo>
                    <a:pt x="8631" y="13516"/>
                  </a:lnTo>
                  <a:lnTo>
                    <a:pt x="10063" y="12429"/>
                  </a:lnTo>
                  <a:lnTo>
                    <a:pt x="10780" y="11880"/>
                  </a:lnTo>
                  <a:lnTo>
                    <a:pt x="10782" y="11882"/>
                  </a:lnTo>
                  <a:lnTo>
                    <a:pt x="10786" y="11880"/>
                  </a:lnTo>
                  <a:lnTo>
                    <a:pt x="10798" y="11888"/>
                  </a:lnTo>
                  <a:lnTo>
                    <a:pt x="10805" y="11880"/>
                  </a:lnTo>
                  <a:lnTo>
                    <a:pt x="12509" y="13148"/>
                  </a:lnTo>
                  <a:lnTo>
                    <a:pt x="13007" y="13515"/>
                  </a:lnTo>
                  <a:lnTo>
                    <a:pt x="16198" y="11575"/>
                  </a:lnTo>
                  <a:lnTo>
                    <a:pt x="13925" y="9727"/>
                  </a:lnTo>
                  <a:lnTo>
                    <a:pt x="10788" y="11715"/>
                  </a:lnTo>
                  <a:cubicBezTo>
                    <a:pt x="10788" y="11715"/>
                    <a:pt x="7642" y="9766"/>
                    <a:pt x="7642" y="9766"/>
                  </a:cubicBezTo>
                  <a:close/>
                  <a:moveTo>
                    <a:pt x="13925" y="9727"/>
                  </a:moveTo>
                  <a:lnTo>
                    <a:pt x="13925" y="9725"/>
                  </a:lnTo>
                  <a:lnTo>
                    <a:pt x="13925" y="9725"/>
                  </a:lnTo>
                  <a:lnTo>
                    <a:pt x="13924" y="9725"/>
                  </a:lnTo>
                  <a:cubicBezTo>
                    <a:pt x="13924" y="9725"/>
                    <a:pt x="13925" y="9727"/>
                    <a:pt x="13925" y="972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4" name="Shape 2869">
              <a:extLst>
                <a:ext uri="{FF2B5EF4-FFF2-40B4-BE49-F238E27FC236}">
                  <a16:creationId xmlns:a16="http://schemas.microsoft.com/office/drawing/2014/main" id="{22187F73-7DB8-B145-BC6C-2035065FF640}"/>
                </a:ext>
              </a:extLst>
            </p:cNvPr>
            <p:cNvSpPr/>
            <p:nvPr/>
          </p:nvSpPr>
          <p:spPr>
            <a:xfrm>
              <a:off x="21031933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3745"/>
                  </a:moveTo>
                  <a:cubicBezTo>
                    <a:pt x="14727" y="14287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7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6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5" name="Shape 2870">
              <a:extLst>
                <a:ext uri="{FF2B5EF4-FFF2-40B4-BE49-F238E27FC236}">
                  <a16:creationId xmlns:a16="http://schemas.microsoft.com/office/drawing/2014/main" id="{3F364CD4-77DA-224E-B3A8-0B7A5662F1AA}"/>
                </a:ext>
              </a:extLst>
            </p:cNvPr>
            <p:cNvSpPr/>
            <p:nvPr/>
          </p:nvSpPr>
          <p:spPr>
            <a:xfrm>
              <a:off x="22096903" y="7463239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0800"/>
                  </a:moveTo>
                  <a:cubicBezTo>
                    <a:pt x="15709" y="12575"/>
                    <a:pt x="14764" y="14125"/>
                    <a:pt x="13353" y="14987"/>
                  </a:cubicBezTo>
                  <a:lnTo>
                    <a:pt x="14834" y="10707"/>
                  </a:lnTo>
                  <a:cubicBezTo>
                    <a:pt x="15118" y="9995"/>
                    <a:pt x="15213" y="9425"/>
                    <a:pt x="15213" y="8919"/>
                  </a:cubicBezTo>
                  <a:cubicBezTo>
                    <a:pt x="15213" y="8812"/>
                    <a:pt x="15201" y="8718"/>
                    <a:pt x="15194" y="8620"/>
                  </a:cubicBezTo>
                  <a:cubicBezTo>
                    <a:pt x="15521" y="9277"/>
                    <a:pt x="15709" y="10016"/>
                    <a:pt x="15709" y="10800"/>
                  </a:cubicBezTo>
                  <a:moveTo>
                    <a:pt x="11487" y="8460"/>
                  </a:moveTo>
                  <a:cubicBezTo>
                    <a:pt x="11788" y="8444"/>
                    <a:pt x="12059" y="8413"/>
                    <a:pt x="12059" y="8413"/>
                  </a:cubicBezTo>
                  <a:cubicBezTo>
                    <a:pt x="12328" y="8380"/>
                    <a:pt x="12296" y="7986"/>
                    <a:pt x="12027" y="8001"/>
                  </a:cubicBezTo>
                  <a:cubicBezTo>
                    <a:pt x="12027" y="8001"/>
                    <a:pt x="11219" y="8065"/>
                    <a:pt x="10697" y="8065"/>
                  </a:cubicBezTo>
                  <a:cubicBezTo>
                    <a:pt x="10206" y="8065"/>
                    <a:pt x="9382" y="8001"/>
                    <a:pt x="9382" y="8001"/>
                  </a:cubicBezTo>
                  <a:cubicBezTo>
                    <a:pt x="9113" y="7986"/>
                    <a:pt x="9082" y="8396"/>
                    <a:pt x="9351" y="8413"/>
                  </a:cubicBezTo>
                  <a:cubicBezTo>
                    <a:pt x="9351" y="8413"/>
                    <a:pt x="9605" y="8444"/>
                    <a:pt x="9874" y="8460"/>
                  </a:cubicBezTo>
                  <a:lnTo>
                    <a:pt x="10651" y="10590"/>
                  </a:lnTo>
                  <a:lnTo>
                    <a:pt x="9559" y="13866"/>
                  </a:lnTo>
                  <a:lnTo>
                    <a:pt x="7742" y="8460"/>
                  </a:lnTo>
                  <a:cubicBezTo>
                    <a:pt x="8042" y="8444"/>
                    <a:pt x="8313" y="8413"/>
                    <a:pt x="8313" y="8413"/>
                  </a:cubicBezTo>
                  <a:cubicBezTo>
                    <a:pt x="8581" y="8380"/>
                    <a:pt x="8550" y="7986"/>
                    <a:pt x="8281" y="8001"/>
                  </a:cubicBezTo>
                  <a:cubicBezTo>
                    <a:pt x="8281" y="8001"/>
                    <a:pt x="7473" y="8065"/>
                    <a:pt x="6951" y="8065"/>
                  </a:cubicBezTo>
                  <a:cubicBezTo>
                    <a:pt x="6885" y="8065"/>
                    <a:pt x="6805" y="8063"/>
                    <a:pt x="6726" y="8060"/>
                  </a:cubicBezTo>
                  <a:cubicBezTo>
                    <a:pt x="7608" y="6752"/>
                    <a:pt x="9103" y="5891"/>
                    <a:pt x="10800" y="5891"/>
                  </a:cubicBezTo>
                  <a:cubicBezTo>
                    <a:pt x="12045" y="5891"/>
                    <a:pt x="13178" y="6358"/>
                    <a:pt x="14044" y="7122"/>
                  </a:cubicBezTo>
                  <a:cubicBezTo>
                    <a:pt x="13590" y="7157"/>
                    <a:pt x="13299" y="7563"/>
                    <a:pt x="13299" y="8001"/>
                  </a:cubicBezTo>
                  <a:cubicBezTo>
                    <a:pt x="13299" y="8413"/>
                    <a:pt x="13505" y="8761"/>
                    <a:pt x="13758" y="9172"/>
                  </a:cubicBezTo>
                  <a:cubicBezTo>
                    <a:pt x="13948" y="9504"/>
                    <a:pt x="14169" y="9931"/>
                    <a:pt x="14169" y="10548"/>
                  </a:cubicBezTo>
                  <a:cubicBezTo>
                    <a:pt x="14169" y="10975"/>
                    <a:pt x="14005" y="11471"/>
                    <a:pt x="13790" y="12162"/>
                  </a:cubicBezTo>
                  <a:lnTo>
                    <a:pt x="13291" y="13825"/>
                  </a:lnTo>
                  <a:cubicBezTo>
                    <a:pt x="13291" y="13825"/>
                    <a:pt x="11487" y="8460"/>
                    <a:pt x="11487" y="8460"/>
                  </a:cubicBezTo>
                  <a:close/>
                  <a:moveTo>
                    <a:pt x="10800" y="15709"/>
                  </a:moveTo>
                  <a:cubicBezTo>
                    <a:pt x="10320" y="15709"/>
                    <a:pt x="9857" y="15637"/>
                    <a:pt x="9417" y="15508"/>
                  </a:cubicBezTo>
                  <a:lnTo>
                    <a:pt x="10887" y="11237"/>
                  </a:lnTo>
                  <a:cubicBezTo>
                    <a:pt x="10887" y="11237"/>
                    <a:pt x="12211" y="14864"/>
                    <a:pt x="12426" y="15428"/>
                  </a:cubicBezTo>
                  <a:cubicBezTo>
                    <a:pt x="11916" y="15607"/>
                    <a:pt x="11370" y="15709"/>
                    <a:pt x="10800" y="15709"/>
                  </a:cubicBezTo>
                  <a:moveTo>
                    <a:pt x="5891" y="10800"/>
                  </a:moveTo>
                  <a:cubicBezTo>
                    <a:pt x="5891" y="10118"/>
                    <a:pt x="6030" y="9470"/>
                    <a:pt x="6281" y="8880"/>
                  </a:cubicBezTo>
                  <a:lnTo>
                    <a:pt x="8578" y="15174"/>
                  </a:lnTo>
                  <a:cubicBezTo>
                    <a:pt x="6985" y="14362"/>
                    <a:pt x="5891" y="12711"/>
                    <a:pt x="5891" y="10800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4" y="16691"/>
                    <a:pt x="16691" y="14054"/>
                    <a:pt x="16691" y="10800"/>
                  </a:cubicBezTo>
                  <a:cubicBezTo>
                    <a:pt x="16691" y="7547"/>
                    <a:pt x="14054" y="4909"/>
                    <a:pt x="10800" y="4909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6" name="Shape 2871">
              <a:extLst>
                <a:ext uri="{FF2B5EF4-FFF2-40B4-BE49-F238E27FC236}">
                  <a16:creationId xmlns:a16="http://schemas.microsoft.com/office/drawing/2014/main" id="{F546A7F5-9B68-F34D-8662-5CF6D277BC43}"/>
                </a:ext>
              </a:extLst>
            </p:cNvPr>
            <p:cNvSpPr/>
            <p:nvPr/>
          </p:nvSpPr>
          <p:spPr>
            <a:xfrm>
              <a:off x="12500032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236" y="10309"/>
                  </a:moveTo>
                  <a:cubicBezTo>
                    <a:pt x="13552" y="10309"/>
                    <a:pt x="12889" y="10401"/>
                    <a:pt x="12252" y="10556"/>
                  </a:cubicBezTo>
                  <a:cubicBezTo>
                    <a:pt x="12104" y="10191"/>
                    <a:pt x="11941" y="9834"/>
                    <a:pt x="11763" y="9484"/>
                  </a:cubicBezTo>
                  <a:cubicBezTo>
                    <a:pt x="12783" y="9001"/>
                    <a:pt x="13728" y="8390"/>
                    <a:pt x="14592" y="7682"/>
                  </a:cubicBezTo>
                  <a:cubicBezTo>
                    <a:pt x="15222" y="8448"/>
                    <a:pt x="15619" y="9407"/>
                    <a:pt x="15692" y="10457"/>
                  </a:cubicBezTo>
                  <a:cubicBezTo>
                    <a:pt x="15218" y="10370"/>
                    <a:pt x="14736" y="10309"/>
                    <a:pt x="14236" y="10309"/>
                  </a:cubicBezTo>
                  <a:moveTo>
                    <a:pt x="13226" y="15065"/>
                  </a:moveTo>
                  <a:cubicBezTo>
                    <a:pt x="13168" y="13821"/>
                    <a:pt x="12957" y="12618"/>
                    <a:pt x="12590" y="11483"/>
                  </a:cubicBezTo>
                  <a:cubicBezTo>
                    <a:pt x="13120" y="11361"/>
                    <a:pt x="13669" y="11291"/>
                    <a:pt x="14236" y="11291"/>
                  </a:cubicBezTo>
                  <a:cubicBezTo>
                    <a:pt x="14726" y="11291"/>
                    <a:pt x="15199" y="11358"/>
                    <a:pt x="15661" y="11451"/>
                  </a:cubicBezTo>
                  <a:cubicBezTo>
                    <a:pt x="15455" y="13001"/>
                    <a:pt x="14529" y="14322"/>
                    <a:pt x="13226" y="15065"/>
                  </a:cubicBezTo>
                  <a:moveTo>
                    <a:pt x="10800" y="15709"/>
                  </a:moveTo>
                  <a:cubicBezTo>
                    <a:pt x="9746" y="15709"/>
                    <a:pt x="8772" y="15374"/>
                    <a:pt x="7971" y="14808"/>
                  </a:cubicBezTo>
                  <a:cubicBezTo>
                    <a:pt x="8822" y="13429"/>
                    <a:pt x="10108" y="12348"/>
                    <a:pt x="11646" y="11769"/>
                  </a:cubicBezTo>
                  <a:cubicBezTo>
                    <a:pt x="12027" y="12943"/>
                    <a:pt x="12241" y="14191"/>
                    <a:pt x="12264" y="15487"/>
                  </a:cubicBezTo>
                  <a:cubicBezTo>
                    <a:pt x="11801" y="15631"/>
                    <a:pt x="11310" y="15709"/>
                    <a:pt x="10800" y="15709"/>
                  </a:cubicBezTo>
                  <a:moveTo>
                    <a:pt x="5891" y="10800"/>
                  </a:moveTo>
                  <a:cubicBezTo>
                    <a:pt x="7641" y="10800"/>
                    <a:pt x="9313" y="10470"/>
                    <a:pt x="10852" y="9873"/>
                  </a:cubicBezTo>
                  <a:cubicBezTo>
                    <a:pt x="11016" y="10192"/>
                    <a:pt x="11171" y="10515"/>
                    <a:pt x="11309" y="10848"/>
                  </a:cubicBezTo>
                  <a:cubicBezTo>
                    <a:pt x="9614" y="11484"/>
                    <a:pt x="8190" y="12658"/>
                    <a:pt x="7225" y="14157"/>
                  </a:cubicBezTo>
                  <a:cubicBezTo>
                    <a:pt x="6400" y="13279"/>
                    <a:pt x="5891" y="12100"/>
                    <a:pt x="5891" y="10800"/>
                  </a:cubicBezTo>
                  <a:moveTo>
                    <a:pt x="8358" y="6546"/>
                  </a:moveTo>
                  <a:cubicBezTo>
                    <a:pt x="9117" y="7279"/>
                    <a:pt x="9793" y="8099"/>
                    <a:pt x="10353" y="9000"/>
                  </a:cubicBezTo>
                  <a:cubicBezTo>
                    <a:pt x="8991" y="9509"/>
                    <a:pt x="7526" y="9801"/>
                    <a:pt x="5990" y="9813"/>
                  </a:cubicBezTo>
                  <a:cubicBezTo>
                    <a:pt x="6276" y="8414"/>
                    <a:pt x="7158" y="7236"/>
                    <a:pt x="8358" y="6546"/>
                  </a:cubicBezTo>
                  <a:moveTo>
                    <a:pt x="10800" y="5891"/>
                  </a:moveTo>
                  <a:cubicBezTo>
                    <a:pt x="11968" y="5891"/>
                    <a:pt x="13040" y="6300"/>
                    <a:pt x="13882" y="6982"/>
                  </a:cubicBezTo>
                  <a:cubicBezTo>
                    <a:pt x="13087" y="7622"/>
                    <a:pt x="12217" y="8174"/>
                    <a:pt x="11282" y="8612"/>
                  </a:cubicBezTo>
                  <a:cubicBezTo>
                    <a:pt x="10732" y="7702"/>
                    <a:pt x="10073" y="6869"/>
                    <a:pt x="9333" y="6114"/>
                  </a:cubicBezTo>
                  <a:cubicBezTo>
                    <a:pt x="9797" y="5970"/>
                    <a:pt x="10289" y="5891"/>
                    <a:pt x="10800" y="5891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3"/>
                    <a:pt x="7547" y="16691"/>
                    <a:pt x="10800" y="16691"/>
                  </a:cubicBezTo>
                  <a:cubicBezTo>
                    <a:pt x="14053" y="16691"/>
                    <a:pt x="16691" y="14053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7" name="Shape 2872">
              <a:extLst>
                <a:ext uri="{FF2B5EF4-FFF2-40B4-BE49-F238E27FC236}">
                  <a16:creationId xmlns:a16="http://schemas.microsoft.com/office/drawing/2014/main" id="{79C5CBF9-4714-1244-AF4D-3E7F54DAC94C}"/>
                </a:ext>
              </a:extLst>
            </p:cNvPr>
            <p:cNvSpPr/>
            <p:nvPr/>
          </p:nvSpPr>
          <p:spPr>
            <a:xfrm>
              <a:off x="13565000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5929" y="7018"/>
                  </a:moveTo>
                  <a:cubicBezTo>
                    <a:pt x="15540" y="7246"/>
                    <a:pt x="15108" y="7411"/>
                    <a:pt x="14650" y="7499"/>
                  </a:cubicBezTo>
                  <a:cubicBezTo>
                    <a:pt x="14282" y="7114"/>
                    <a:pt x="13759" y="6874"/>
                    <a:pt x="13180" y="6874"/>
                  </a:cubicBezTo>
                  <a:cubicBezTo>
                    <a:pt x="12067" y="6874"/>
                    <a:pt x="11165" y="7762"/>
                    <a:pt x="11165" y="8856"/>
                  </a:cubicBezTo>
                  <a:cubicBezTo>
                    <a:pt x="11165" y="9011"/>
                    <a:pt x="11183" y="9162"/>
                    <a:pt x="11217" y="9308"/>
                  </a:cubicBezTo>
                  <a:cubicBezTo>
                    <a:pt x="9543" y="9225"/>
                    <a:pt x="8059" y="8436"/>
                    <a:pt x="7066" y="7236"/>
                  </a:cubicBezTo>
                  <a:cubicBezTo>
                    <a:pt x="6892" y="7529"/>
                    <a:pt x="6793" y="7870"/>
                    <a:pt x="6793" y="8233"/>
                  </a:cubicBezTo>
                  <a:cubicBezTo>
                    <a:pt x="6793" y="8921"/>
                    <a:pt x="7148" y="9528"/>
                    <a:pt x="7689" y="9883"/>
                  </a:cubicBezTo>
                  <a:cubicBezTo>
                    <a:pt x="7359" y="9873"/>
                    <a:pt x="7048" y="9784"/>
                    <a:pt x="6777" y="9635"/>
                  </a:cubicBezTo>
                  <a:cubicBezTo>
                    <a:pt x="6776" y="9644"/>
                    <a:pt x="6776" y="9652"/>
                    <a:pt x="6776" y="9660"/>
                  </a:cubicBezTo>
                  <a:cubicBezTo>
                    <a:pt x="6776" y="10621"/>
                    <a:pt x="7471" y="11422"/>
                    <a:pt x="8392" y="11604"/>
                  </a:cubicBezTo>
                  <a:cubicBezTo>
                    <a:pt x="8223" y="11650"/>
                    <a:pt x="8045" y="11673"/>
                    <a:pt x="7861" y="11673"/>
                  </a:cubicBezTo>
                  <a:cubicBezTo>
                    <a:pt x="7732" y="11673"/>
                    <a:pt x="7606" y="11661"/>
                    <a:pt x="7483" y="11638"/>
                  </a:cubicBezTo>
                  <a:cubicBezTo>
                    <a:pt x="7739" y="12426"/>
                    <a:pt x="8482" y="12999"/>
                    <a:pt x="9364" y="13015"/>
                  </a:cubicBezTo>
                  <a:cubicBezTo>
                    <a:pt x="8674" y="13547"/>
                    <a:pt x="7806" y="13863"/>
                    <a:pt x="6862" y="13863"/>
                  </a:cubicBezTo>
                  <a:cubicBezTo>
                    <a:pt x="6699" y="13863"/>
                    <a:pt x="6539" y="13855"/>
                    <a:pt x="6382" y="13837"/>
                  </a:cubicBezTo>
                  <a:cubicBezTo>
                    <a:pt x="7273" y="14398"/>
                    <a:pt x="8332" y="14727"/>
                    <a:pt x="9470" y="14727"/>
                  </a:cubicBezTo>
                  <a:cubicBezTo>
                    <a:pt x="13174" y="14727"/>
                    <a:pt x="15200" y="11706"/>
                    <a:pt x="15200" y="9086"/>
                  </a:cubicBezTo>
                  <a:cubicBezTo>
                    <a:pt x="15200" y="9000"/>
                    <a:pt x="15199" y="8914"/>
                    <a:pt x="15195" y="8829"/>
                  </a:cubicBezTo>
                  <a:cubicBezTo>
                    <a:pt x="15588" y="8550"/>
                    <a:pt x="15930" y="8201"/>
                    <a:pt x="16200" y="7804"/>
                  </a:cubicBezTo>
                  <a:cubicBezTo>
                    <a:pt x="15839" y="7960"/>
                    <a:pt x="15451" y="8067"/>
                    <a:pt x="15043" y="8115"/>
                  </a:cubicBezTo>
                  <a:cubicBezTo>
                    <a:pt x="15459" y="7870"/>
                    <a:pt x="15778" y="7482"/>
                    <a:pt x="15929" y="70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8" name="Shape 2873">
              <a:extLst>
                <a:ext uri="{FF2B5EF4-FFF2-40B4-BE49-F238E27FC236}">
                  <a16:creationId xmlns:a16="http://schemas.microsoft.com/office/drawing/2014/main" id="{F62BBBB5-0E90-CB45-A097-6CBEF66860BF}"/>
                </a:ext>
              </a:extLst>
            </p:cNvPr>
            <p:cNvSpPr/>
            <p:nvPr/>
          </p:nvSpPr>
          <p:spPr>
            <a:xfrm>
              <a:off x="14634019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76" y="8468"/>
                  </a:moveTo>
                  <a:cubicBezTo>
                    <a:pt x="11776" y="8071"/>
                    <a:pt x="11817" y="7858"/>
                    <a:pt x="12428" y="7858"/>
                  </a:cubicBezTo>
                  <a:lnTo>
                    <a:pt x="13245" y="7858"/>
                  </a:lnTo>
                  <a:lnTo>
                    <a:pt x="13245" y="6381"/>
                  </a:lnTo>
                  <a:lnTo>
                    <a:pt x="11938" y="6381"/>
                  </a:lnTo>
                  <a:cubicBezTo>
                    <a:pt x="10368" y="6381"/>
                    <a:pt x="9816" y="7120"/>
                    <a:pt x="9816" y="8363"/>
                  </a:cubicBezTo>
                  <a:lnTo>
                    <a:pt x="9816" y="9322"/>
                  </a:lnTo>
                  <a:lnTo>
                    <a:pt x="8837" y="9322"/>
                  </a:lnTo>
                  <a:lnTo>
                    <a:pt x="8837" y="10800"/>
                  </a:lnTo>
                  <a:lnTo>
                    <a:pt x="9816" y="10800"/>
                  </a:lnTo>
                  <a:lnTo>
                    <a:pt x="9816" y="15219"/>
                  </a:lnTo>
                  <a:lnTo>
                    <a:pt x="11774" y="15219"/>
                  </a:lnTo>
                  <a:lnTo>
                    <a:pt x="11774" y="10800"/>
                  </a:lnTo>
                  <a:lnTo>
                    <a:pt x="13081" y="10800"/>
                  </a:lnTo>
                  <a:lnTo>
                    <a:pt x="13254" y="9322"/>
                  </a:lnTo>
                  <a:lnTo>
                    <a:pt x="11774" y="9322"/>
                  </a:lnTo>
                  <a:cubicBezTo>
                    <a:pt x="11774" y="9322"/>
                    <a:pt x="11776" y="8468"/>
                    <a:pt x="11776" y="8468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9" name="Shape 2874">
              <a:extLst>
                <a:ext uri="{FF2B5EF4-FFF2-40B4-BE49-F238E27FC236}">
                  <a16:creationId xmlns:a16="http://schemas.microsoft.com/office/drawing/2014/main" id="{DBE9FB0B-B308-4348-A692-4B4AD3AEC52D}"/>
                </a:ext>
              </a:extLst>
            </p:cNvPr>
            <p:cNvSpPr/>
            <p:nvPr/>
          </p:nvSpPr>
          <p:spPr>
            <a:xfrm>
              <a:off x="15698989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24" y="12090"/>
                  </a:moveTo>
                  <a:cubicBezTo>
                    <a:pt x="14020" y="12090"/>
                    <a:pt x="14020" y="12429"/>
                    <a:pt x="14020" y="12429"/>
                  </a:cubicBezTo>
                  <a:lnTo>
                    <a:pt x="14020" y="12863"/>
                  </a:lnTo>
                  <a:lnTo>
                    <a:pt x="14629" y="12863"/>
                  </a:lnTo>
                  <a:lnTo>
                    <a:pt x="14629" y="12429"/>
                  </a:lnTo>
                  <a:cubicBezTo>
                    <a:pt x="14629" y="12429"/>
                    <a:pt x="14629" y="12090"/>
                    <a:pt x="14324" y="12090"/>
                  </a:cubicBezTo>
                  <a:moveTo>
                    <a:pt x="15287" y="12380"/>
                  </a:moveTo>
                  <a:lnTo>
                    <a:pt x="15287" y="13348"/>
                  </a:lnTo>
                  <a:lnTo>
                    <a:pt x="14020" y="13348"/>
                  </a:lnTo>
                  <a:lnTo>
                    <a:pt x="14020" y="14072"/>
                  </a:lnTo>
                  <a:cubicBezTo>
                    <a:pt x="14020" y="14072"/>
                    <a:pt x="14020" y="14411"/>
                    <a:pt x="14324" y="14411"/>
                  </a:cubicBezTo>
                  <a:cubicBezTo>
                    <a:pt x="14629" y="14411"/>
                    <a:pt x="14629" y="14072"/>
                    <a:pt x="14629" y="14072"/>
                  </a:cubicBezTo>
                  <a:lnTo>
                    <a:pt x="14629" y="13734"/>
                  </a:lnTo>
                  <a:lnTo>
                    <a:pt x="15287" y="13734"/>
                  </a:lnTo>
                  <a:lnTo>
                    <a:pt x="15287" y="14266"/>
                  </a:lnTo>
                  <a:cubicBezTo>
                    <a:pt x="15287" y="14266"/>
                    <a:pt x="15186" y="14943"/>
                    <a:pt x="14375" y="14943"/>
                  </a:cubicBezTo>
                  <a:cubicBezTo>
                    <a:pt x="13564" y="14943"/>
                    <a:pt x="13412" y="14266"/>
                    <a:pt x="13412" y="14266"/>
                  </a:cubicBezTo>
                  <a:lnTo>
                    <a:pt x="13412" y="12380"/>
                  </a:lnTo>
                  <a:cubicBezTo>
                    <a:pt x="13412" y="12380"/>
                    <a:pt x="13412" y="11558"/>
                    <a:pt x="14375" y="11558"/>
                  </a:cubicBezTo>
                  <a:cubicBezTo>
                    <a:pt x="15338" y="11558"/>
                    <a:pt x="15287" y="12380"/>
                    <a:pt x="15287" y="12380"/>
                  </a:cubicBezTo>
                  <a:moveTo>
                    <a:pt x="12905" y="14169"/>
                  </a:moveTo>
                  <a:cubicBezTo>
                    <a:pt x="12905" y="14169"/>
                    <a:pt x="12905" y="14943"/>
                    <a:pt x="12347" y="14943"/>
                  </a:cubicBezTo>
                  <a:cubicBezTo>
                    <a:pt x="12005" y="14943"/>
                    <a:pt x="11798" y="14762"/>
                    <a:pt x="11688" y="14621"/>
                  </a:cubicBezTo>
                  <a:lnTo>
                    <a:pt x="11688" y="14895"/>
                  </a:lnTo>
                  <a:lnTo>
                    <a:pt x="11028" y="14895"/>
                  </a:lnTo>
                  <a:lnTo>
                    <a:pt x="11028" y="10446"/>
                  </a:lnTo>
                  <a:lnTo>
                    <a:pt x="11688" y="10446"/>
                  </a:lnTo>
                  <a:lnTo>
                    <a:pt x="11688" y="11888"/>
                  </a:lnTo>
                  <a:cubicBezTo>
                    <a:pt x="11788" y="11782"/>
                    <a:pt x="12037" y="11558"/>
                    <a:pt x="12347" y="11558"/>
                  </a:cubicBezTo>
                  <a:cubicBezTo>
                    <a:pt x="12752" y="11558"/>
                    <a:pt x="12905" y="11896"/>
                    <a:pt x="12905" y="12332"/>
                  </a:cubicBezTo>
                  <a:cubicBezTo>
                    <a:pt x="12905" y="12332"/>
                    <a:pt x="12905" y="14169"/>
                    <a:pt x="12905" y="14169"/>
                  </a:cubicBezTo>
                  <a:close/>
                  <a:moveTo>
                    <a:pt x="10521" y="14895"/>
                  </a:moveTo>
                  <a:lnTo>
                    <a:pt x="9913" y="14895"/>
                  </a:lnTo>
                  <a:lnTo>
                    <a:pt x="9913" y="14605"/>
                  </a:lnTo>
                  <a:cubicBezTo>
                    <a:pt x="9913" y="14605"/>
                    <a:pt x="9558" y="14943"/>
                    <a:pt x="9152" y="14943"/>
                  </a:cubicBezTo>
                  <a:cubicBezTo>
                    <a:pt x="8747" y="14943"/>
                    <a:pt x="8696" y="14556"/>
                    <a:pt x="8696" y="14556"/>
                  </a:cubicBezTo>
                  <a:lnTo>
                    <a:pt x="8696" y="11558"/>
                  </a:lnTo>
                  <a:lnTo>
                    <a:pt x="9304" y="11558"/>
                  </a:lnTo>
                  <a:lnTo>
                    <a:pt x="9304" y="14362"/>
                  </a:lnTo>
                  <a:cubicBezTo>
                    <a:pt x="9304" y="14362"/>
                    <a:pt x="9304" y="14508"/>
                    <a:pt x="9507" y="14508"/>
                  </a:cubicBezTo>
                  <a:cubicBezTo>
                    <a:pt x="9710" y="14508"/>
                    <a:pt x="9913" y="14266"/>
                    <a:pt x="9913" y="14266"/>
                  </a:cubicBezTo>
                  <a:lnTo>
                    <a:pt x="9913" y="11558"/>
                  </a:lnTo>
                  <a:lnTo>
                    <a:pt x="10521" y="11558"/>
                  </a:lnTo>
                  <a:cubicBezTo>
                    <a:pt x="10521" y="11558"/>
                    <a:pt x="10521" y="14895"/>
                    <a:pt x="10521" y="14895"/>
                  </a:cubicBezTo>
                  <a:close/>
                  <a:moveTo>
                    <a:pt x="8595" y="11074"/>
                  </a:moveTo>
                  <a:lnTo>
                    <a:pt x="7834" y="11074"/>
                  </a:lnTo>
                  <a:lnTo>
                    <a:pt x="7834" y="14895"/>
                  </a:lnTo>
                  <a:lnTo>
                    <a:pt x="7124" y="14895"/>
                  </a:lnTo>
                  <a:lnTo>
                    <a:pt x="7124" y="11074"/>
                  </a:lnTo>
                  <a:lnTo>
                    <a:pt x="6364" y="11074"/>
                  </a:lnTo>
                  <a:lnTo>
                    <a:pt x="6364" y="10446"/>
                  </a:lnTo>
                  <a:lnTo>
                    <a:pt x="8595" y="10446"/>
                  </a:lnTo>
                  <a:cubicBezTo>
                    <a:pt x="8595" y="10446"/>
                    <a:pt x="8595" y="11074"/>
                    <a:pt x="8595" y="11074"/>
                  </a:cubicBezTo>
                  <a:close/>
                  <a:moveTo>
                    <a:pt x="14527" y="9430"/>
                  </a:moveTo>
                  <a:cubicBezTo>
                    <a:pt x="14527" y="9430"/>
                    <a:pt x="12667" y="9334"/>
                    <a:pt x="10800" y="9334"/>
                  </a:cubicBezTo>
                  <a:cubicBezTo>
                    <a:pt x="8941" y="9334"/>
                    <a:pt x="7074" y="9430"/>
                    <a:pt x="7074" y="9430"/>
                  </a:cubicBezTo>
                  <a:cubicBezTo>
                    <a:pt x="6234" y="9430"/>
                    <a:pt x="5552" y="10080"/>
                    <a:pt x="5552" y="10881"/>
                  </a:cubicBezTo>
                  <a:cubicBezTo>
                    <a:pt x="5552" y="10881"/>
                    <a:pt x="5400" y="11822"/>
                    <a:pt x="5400" y="12767"/>
                  </a:cubicBezTo>
                  <a:cubicBezTo>
                    <a:pt x="5400" y="13708"/>
                    <a:pt x="5552" y="14652"/>
                    <a:pt x="5552" y="14652"/>
                  </a:cubicBezTo>
                  <a:cubicBezTo>
                    <a:pt x="5552" y="15454"/>
                    <a:pt x="6234" y="16104"/>
                    <a:pt x="7074" y="16104"/>
                  </a:cubicBezTo>
                  <a:cubicBezTo>
                    <a:pt x="7074" y="16104"/>
                    <a:pt x="8905" y="16200"/>
                    <a:pt x="10800" y="16200"/>
                  </a:cubicBezTo>
                  <a:cubicBezTo>
                    <a:pt x="12631" y="16200"/>
                    <a:pt x="14527" y="16104"/>
                    <a:pt x="14527" y="16104"/>
                  </a:cubicBezTo>
                  <a:cubicBezTo>
                    <a:pt x="15367" y="16104"/>
                    <a:pt x="16049" y="15454"/>
                    <a:pt x="16049" y="14652"/>
                  </a:cubicBezTo>
                  <a:cubicBezTo>
                    <a:pt x="16049" y="14652"/>
                    <a:pt x="16200" y="13700"/>
                    <a:pt x="16200" y="12767"/>
                  </a:cubicBezTo>
                  <a:cubicBezTo>
                    <a:pt x="16200" y="11814"/>
                    <a:pt x="16049" y="10881"/>
                    <a:pt x="16049" y="10881"/>
                  </a:cubicBezTo>
                  <a:cubicBezTo>
                    <a:pt x="16049" y="10080"/>
                    <a:pt x="15367" y="9430"/>
                    <a:pt x="14527" y="9430"/>
                  </a:cubicBezTo>
                  <a:moveTo>
                    <a:pt x="11992" y="12090"/>
                  </a:moveTo>
                  <a:cubicBezTo>
                    <a:pt x="11860" y="12090"/>
                    <a:pt x="11757" y="12167"/>
                    <a:pt x="11688" y="12243"/>
                  </a:cubicBezTo>
                  <a:lnTo>
                    <a:pt x="11688" y="14276"/>
                  </a:lnTo>
                  <a:cubicBezTo>
                    <a:pt x="11751" y="14345"/>
                    <a:pt x="11848" y="14411"/>
                    <a:pt x="11992" y="14411"/>
                  </a:cubicBezTo>
                  <a:cubicBezTo>
                    <a:pt x="12296" y="14411"/>
                    <a:pt x="12296" y="14072"/>
                    <a:pt x="12296" y="14072"/>
                  </a:cubicBezTo>
                  <a:lnTo>
                    <a:pt x="12296" y="12429"/>
                  </a:lnTo>
                  <a:cubicBezTo>
                    <a:pt x="12296" y="12429"/>
                    <a:pt x="12245" y="12090"/>
                    <a:pt x="11992" y="12090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986" y="8751"/>
                  </a:moveTo>
                  <a:lnTo>
                    <a:pt x="8696" y="8751"/>
                  </a:lnTo>
                  <a:lnTo>
                    <a:pt x="8696" y="7188"/>
                  </a:lnTo>
                  <a:lnTo>
                    <a:pt x="9507" y="4970"/>
                  </a:lnTo>
                  <a:lnTo>
                    <a:pt x="8848" y="4970"/>
                  </a:lnTo>
                  <a:lnTo>
                    <a:pt x="8341" y="6433"/>
                  </a:lnTo>
                  <a:lnTo>
                    <a:pt x="7834" y="4970"/>
                  </a:lnTo>
                  <a:lnTo>
                    <a:pt x="7124" y="4970"/>
                  </a:lnTo>
                  <a:lnTo>
                    <a:pt x="7986" y="7188"/>
                  </a:lnTo>
                  <a:cubicBezTo>
                    <a:pt x="7986" y="7188"/>
                    <a:pt x="7986" y="8751"/>
                    <a:pt x="7986" y="8751"/>
                  </a:cubicBezTo>
                  <a:close/>
                  <a:moveTo>
                    <a:pt x="10166" y="6634"/>
                  </a:moveTo>
                  <a:cubicBezTo>
                    <a:pt x="10166" y="6467"/>
                    <a:pt x="10303" y="6332"/>
                    <a:pt x="10471" y="6332"/>
                  </a:cubicBezTo>
                  <a:cubicBezTo>
                    <a:pt x="10639" y="6332"/>
                    <a:pt x="10775" y="6467"/>
                    <a:pt x="10775" y="6634"/>
                  </a:cubicBezTo>
                  <a:lnTo>
                    <a:pt x="10775" y="8045"/>
                  </a:lnTo>
                  <a:cubicBezTo>
                    <a:pt x="10775" y="8212"/>
                    <a:pt x="10639" y="8348"/>
                    <a:pt x="10471" y="8348"/>
                  </a:cubicBezTo>
                  <a:cubicBezTo>
                    <a:pt x="10303" y="8348"/>
                    <a:pt x="10166" y="8212"/>
                    <a:pt x="10166" y="8045"/>
                  </a:cubicBezTo>
                  <a:cubicBezTo>
                    <a:pt x="10166" y="8045"/>
                    <a:pt x="10166" y="6634"/>
                    <a:pt x="10166" y="6634"/>
                  </a:cubicBezTo>
                  <a:close/>
                  <a:moveTo>
                    <a:pt x="10369" y="8801"/>
                  </a:moveTo>
                  <a:lnTo>
                    <a:pt x="10572" y="8801"/>
                  </a:lnTo>
                  <a:cubicBezTo>
                    <a:pt x="11020" y="8801"/>
                    <a:pt x="11383" y="8440"/>
                    <a:pt x="11383" y="7995"/>
                  </a:cubicBezTo>
                  <a:lnTo>
                    <a:pt x="11383" y="6684"/>
                  </a:lnTo>
                  <a:cubicBezTo>
                    <a:pt x="11383" y="6239"/>
                    <a:pt x="11020" y="5877"/>
                    <a:pt x="10572" y="5877"/>
                  </a:cubicBezTo>
                  <a:lnTo>
                    <a:pt x="10369" y="5877"/>
                  </a:lnTo>
                  <a:cubicBezTo>
                    <a:pt x="9921" y="5877"/>
                    <a:pt x="9558" y="6239"/>
                    <a:pt x="9558" y="6684"/>
                  </a:cubicBezTo>
                  <a:lnTo>
                    <a:pt x="9558" y="7995"/>
                  </a:lnTo>
                  <a:cubicBezTo>
                    <a:pt x="9558" y="8440"/>
                    <a:pt x="9921" y="8801"/>
                    <a:pt x="10369" y="8801"/>
                  </a:cubicBezTo>
                  <a:moveTo>
                    <a:pt x="12398" y="8801"/>
                  </a:moveTo>
                  <a:cubicBezTo>
                    <a:pt x="12803" y="8801"/>
                    <a:pt x="13158" y="8449"/>
                    <a:pt x="13158" y="8449"/>
                  </a:cubicBezTo>
                  <a:lnTo>
                    <a:pt x="13158" y="8751"/>
                  </a:lnTo>
                  <a:lnTo>
                    <a:pt x="13767" y="8751"/>
                  </a:lnTo>
                  <a:lnTo>
                    <a:pt x="13767" y="5877"/>
                  </a:lnTo>
                  <a:lnTo>
                    <a:pt x="13158" y="5877"/>
                  </a:lnTo>
                  <a:lnTo>
                    <a:pt x="13158" y="8096"/>
                  </a:lnTo>
                  <a:cubicBezTo>
                    <a:pt x="13158" y="8096"/>
                    <a:pt x="12955" y="8348"/>
                    <a:pt x="12752" y="8348"/>
                  </a:cubicBezTo>
                  <a:cubicBezTo>
                    <a:pt x="12550" y="8348"/>
                    <a:pt x="12550" y="8197"/>
                    <a:pt x="12550" y="8197"/>
                  </a:cubicBezTo>
                  <a:lnTo>
                    <a:pt x="12550" y="5877"/>
                  </a:lnTo>
                  <a:lnTo>
                    <a:pt x="11941" y="5877"/>
                  </a:lnTo>
                  <a:lnTo>
                    <a:pt x="11941" y="8398"/>
                  </a:lnTo>
                  <a:cubicBezTo>
                    <a:pt x="11941" y="8398"/>
                    <a:pt x="11992" y="8801"/>
                    <a:pt x="12398" y="880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0" name="Shape 2875">
              <a:extLst>
                <a:ext uri="{FF2B5EF4-FFF2-40B4-BE49-F238E27FC236}">
                  <a16:creationId xmlns:a16="http://schemas.microsoft.com/office/drawing/2014/main" id="{6FBDA76B-A875-5F4C-99F6-5CB7B4129DF9}"/>
                </a:ext>
              </a:extLst>
            </p:cNvPr>
            <p:cNvSpPr/>
            <p:nvPr/>
          </p:nvSpPr>
          <p:spPr>
            <a:xfrm>
              <a:off x="16768008" y="8532534"/>
              <a:ext cx="55475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0672" y="6382"/>
                  </a:moveTo>
                  <a:cubicBezTo>
                    <a:pt x="10463" y="6409"/>
                    <a:pt x="10255" y="6435"/>
                    <a:pt x="10045" y="6460"/>
                  </a:cubicBezTo>
                  <a:cubicBezTo>
                    <a:pt x="9652" y="6558"/>
                    <a:pt x="9223" y="6650"/>
                    <a:pt x="8905" y="6836"/>
                  </a:cubicBezTo>
                  <a:cubicBezTo>
                    <a:pt x="8055" y="7333"/>
                    <a:pt x="7467" y="7913"/>
                    <a:pt x="7073" y="8856"/>
                  </a:cubicBezTo>
                  <a:cubicBezTo>
                    <a:pt x="7009" y="9009"/>
                    <a:pt x="7007" y="9157"/>
                    <a:pt x="6960" y="9326"/>
                  </a:cubicBezTo>
                  <a:cubicBezTo>
                    <a:pt x="6658" y="10425"/>
                    <a:pt x="7194" y="11563"/>
                    <a:pt x="7844" y="11956"/>
                  </a:cubicBezTo>
                  <a:cubicBezTo>
                    <a:pt x="7969" y="12032"/>
                    <a:pt x="8254" y="12166"/>
                    <a:pt x="8358" y="11987"/>
                  </a:cubicBezTo>
                  <a:cubicBezTo>
                    <a:pt x="8416" y="11889"/>
                    <a:pt x="8403" y="11758"/>
                    <a:pt x="8438" y="11643"/>
                  </a:cubicBezTo>
                  <a:cubicBezTo>
                    <a:pt x="8462" y="11568"/>
                    <a:pt x="8536" y="11424"/>
                    <a:pt x="8519" y="11330"/>
                  </a:cubicBezTo>
                  <a:cubicBezTo>
                    <a:pt x="8490" y="11170"/>
                    <a:pt x="8318" y="11068"/>
                    <a:pt x="8246" y="10939"/>
                  </a:cubicBezTo>
                  <a:cubicBezTo>
                    <a:pt x="8099" y="10676"/>
                    <a:pt x="8092" y="10444"/>
                    <a:pt x="8020" y="10093"/>
                  </a:cubicBezTo>
                  <a:cubicBezTo>
                    <a:pt x="8026" y="10046"/>
                    <a:pt x="8031" y="9999"/>
                    <a:pt x="8037" y="9952"/>
                  </a:cubicBezTo>
                  <a:cubicBezTo>
                    <a:pt x="8058" y="9559"/>
                    <a:pt x="8124" y="9276"/>
                    <a:pt x="8246" y="8997"/>
                  </a:cubicBezTo>
                  <a:cubicBezTo>
                    <a:pt x="8601" y="8177"/>
                    <a:pt x="9172" y="7720"/>
                    <a:pt x="10094" y="7447"/>
                  </a:cubicBezTo>
                  <a:cubicBezTo>
                    <a:pt x="10300" y="7386"/>
                    <a:pt x="10882" y="7288"/>
                    <a:pt x="11187" y="7353"/>
                  </a:cubicBezTo>
                  <a:cubicBezTo>
                    <a:pt x="11369" y="7385"/>
                    <a:pt x="11551" y="7415"/>
                    <a:pt x="11733" y="7447"/>
                  </a:cubicBezTo>
                  <a:cubicBezTo>
                    <a:pt x="12393" y="7655"/>
                    <a:pt x="12874" y="8038"/>
                    <a:pt x="13131" y="8637"/>
                  </a:cubicBezTo>
                  <a:cubicBezTo>
                    <a:pt x="13292" y="9010"/>
                    <a:pt x="13339" y="9724"/>
                    <a:pt x="13227" y="10203"/>
                  </a:cubicBezTo>
                  <a:cubicBezTo>
                    <a:pt x="13174" y="10429"/>
                    <a:pt x="13183" y="10624"/>
                    <a:pt x="13115" y="10829"/>
                  </a:cubicBezTo>
                  <a:cubicBezTo>
                    <a:pt x="12865" y="11589"/>
                    <a:pt x="12498" y="12293"/>
                    <a:pt x="11668" y="12488"/>
                  </a:cubicBezTo>
                  <a:cubicBezTo>
                    <a:pt x="11121" y="12618"/>
                    <a:pt x="10711" y="12284"/>
                    <a:pt x="10576" y="11941"/>
                  </a:cubicBezTo>
                  <a:cubicBezTo>
                    <a:pt x="10538" y="11846"/>
                    <a:pt x="10474" y="11676"/>
                    <a:pt x="10512" y="11518"/>
                  </a:cubicBezTo>
                  <a:cubicBezTo>
                    <a:pt x="10656" y="10901"/>
                    <a:pt x="10865" y="10349"/>
                    <a:pt x="11026" y="9733"/>
                  </a:cubicBezTo>
                  <a:cubicBezTo>
                    <a:pt x="11179" y="9146"/>
                    <a:pt x="10888" y="8683"/>
                    <a:pt x="10431" y="8575"/>
                  </a:cubicBezTo>
                  <a:cubicBezTo>
                    <a:pt x="9863" y="8439"/>
                    <a:pt x="9424" y="8966"/>
                    <a:pt x="9274" y="9310"/>
                  </a:cubicBezTo>
                  <a:cubicBezTo>
                    <a:pt x="9155" y="9584"/>
                    <a:pt x="9083" y="10089"/>
                    <a:pt x="9177" y="10453"/>
                  </a:cubicBezTo>
                  <a:cubicBezTo>
                    <a:pt x="9208" y="10569"/>
                    <a:pt x="9347" y="10878"/>
                    <a:pt x="9322" y="10986"/>
                  </a:cubicBezTo>
                  <a:cubicBezTo>
                    <a:pt x="9213" y="11462"/>
                    <a:pt x="9088" y="11974"/>
                    <a:pt x="8953" y="12441"/>
                  </a:cubicBezTo>
                  <a:cubicBezTo>
                    <a:pt x="8812" y="12929"/>
                    <a:pt x="8736" y="13427"/>
                    <a:pt x="8599" y="13898"/>
                  </a:cubicBezTo>
                  <a:cubicBezTo>
                    <a:pt x="8536" y="14114"/>
                    <a:pt x="8539" y="14346"/>
                    <a:pt x="8487" y="14571"/>
                  </a:cubicBezTo>
                  <a:lnTo>
                    <a:pt x="8487" y="14900"/>
                  </a:lnTo>
                  <a:cubicBezTo>
                    <a:pt x="8440" y="15108"/>
                    <a:pt x="8475" y="15478"/>
                    <a:pt x="8519" y="15683"/>
                  </a:cubicBezTo>
                  <a:cubicBezTo>
                    <a:pt x="8548" y="15815"/>
                    <a:pt x="8502" y="15978"/>
                    <a:pt x="8567" y="16074"/>
                  </a:cubicBezTo>
                  <a:cubicBezTo>
                    <a:pt x="8568" y="16144"/>
                    <a:pt x="8577" y="16160"/>
                    <a:pt x="8599" y="16200"/>
                  </a:cubicBezTo>
                  <a:cubicBezTo>
                    <a:pt x="8800" y="16194"/>
                    <a:pt x="9078" y="15665"/>
                    <a:pt x="9177" y="15511"/>
                  </a:cubicBezTo>
                  <a:cubicBezTo>
                    <a:pt x="9369" y="15216"/>
                    <a:pt x="9546" y="14901"/>
                    <a:pt x="9692" y="14556"/>
                  </a:cubicBezTo>
                  <a:cubicBezTo>
                    <a:pt x="9823" y="14245"/>
                    <a:pt x="9844" y="13901"/>
                    <a:pt x="9949" y="13569"/>
                  </a:cubicBezTo>
                  <a:cubicBezTo>
                    <a:pt x="10025" y="13329"/>
                    <a:pt x="10133" y="13049"/>
                    <a:pt x="10158" y="12786"/>
                  </a:cubicBezTo>
                  <a:lnTo>
                    <a:pt x="10174" y="12786"/>
                  </a:lnTo>
                  <a:cubicBezTo>
                    <a:pt x="10216" y="12930"/>
                    <a:pt x="10367" y="13035"/>
                    <a:pt x="10480" y="13115"/>
                  </a:cubicBezTo>
                  <a:cubicBezTo>
                    <a:pt x="10833" y="13367"/>
                    <a:pt x="11442" y="13600"/>
                    <a:pt x="12102" y="13444"/>
                  </a:cubicBezTo>
                  <a:cubicBezTo>
                    <a:pt x="12850" y="13267"/>
                    <a:pt x="13446" y="12916"/>
                    <a:pt x="13838" y="12394"/>
                  </a:cubicBezTo>
                  <a:cubicBezTo>
                    <a:pt x="14127" y="12011"/>
                    <a:pt x="14345" y="11567"/>
                    <a:pt x="14513" y="11064"/>
                  </a:cubicBezTo>
                  <a:cubicBezTo>
                    <a:pt x="14596" y="10817"/>
                    <a:pt x="14613" y="10543"/>
                    <a:pt x="14674" y="10281"/>
                  </a:cubicBezTo>
                  <a:cubicBezTo>
                    <a:pt x="14827" y="9624"/>
                    <a:pt x="14623" y="8833"/>
                    <a:pt x="14433" y="8402"/>
                  </a:cubicBezTo>
                  <a:cubicBezTo>
                    <a:pt x="13856" y="7098"/>
                    <a:pt x="12630" y="6354"/>
                    <a:pt x="10672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1" name="Shape 2876">
              <a:extLst>
                <a:ext uri="{FF2B5EF4-FFF2-40B4-BE49-F238E27FC236}">
                  <a16:creationId xmlns:a16="http://schemas.microsoft.com/office/drawing/2014/main" id="{5AC1A61B-A1C0-6942-83D5-E0061D62252B}"/>
                </a:ext>
              </a:extLst>
            </p:cNvPr>
            <p:cNvSpPr/>
            <p:nvPr/>
          </p:nvSpPr>
          <p:spPr>
            <a:xfrm>
              <a:off x="17832976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81" y="6871"/>
                  </a:moveTo>
                  <a:cubicBezTo>
                    <a:pt x="12915" y="6830"/>
                    <a:pt x="11990" y="7537"/>
                    <a:pt x="11505" y="8992"/>
                  </a:cubicBezTo>
                  <a:cubicBezTo>
                    <a:pt x="11754" y="8897"/>
                    <a:pt x="11998" y="8849"/>
                    <a:pt x="12232" y="8849"/>
                  </a:cubicBezTo>
                  <a:cubicBezTo>
                    <a:pt x="12732" y="8849"/>
                    <a:pt x="12952" y="9108"/>
                    <a:pt x="12893" y="9624"/>
                  </a:cubicBezTo>
                  <a:cubicBezTo>
                    <a:pt x="12863" y="9937"/>
                    <a:pt x="12643" y="10393"/>
                    <a:pt x="12232" y="10991"/>
                  </a:cubicBezTo>
                  <a:cubicBezTo>
                    <a:pt x="11821" y="11589"/>
                    <a:pt x="11512" y="11888"/>
                    <a:pt x="11307" y="11888"/>
                  </a:cubicBezTo>
                  <a:cubicBezTo>
                    <a:pt x="11043" y="11888"/>
                    <a:pt x="10800" y="11426"/>
                    <a:pt x="10580" y="10502"/>
                  </a:cubicBezTo>
                  <a:cubicBezTo>
                    <a:pt x="10506" y="10230"/>
                    <a:pt x="10374" y="9536"/>
                    <a:pt x="10183" y="8421"/>
                  </a:cubicBezTo>
                  <a:cubicBezTo>
                    <a:pt x="10007" y="7388"/>
                    <a:pt x="9537" y="6904"/>
                    <a:pt x="8773" y="6972"/>
                  </a:cubicBezTo>
                  <a:cubicBezTo>
                    <a:pt x="8450" y="7000"/>
                    <a:pt x="7966" y="7272"/>
                    <a:pt x="7320" y="7788"/>
                  </a:cubicBezTo>
                  <a:cubicBezTo>
                    <a:pt x="6849" y="8183"/>
                    <a:pt x="6372" y="8577"/>
                    <a:pt x="5887" y="8972"/>
                  </a:cubicBezTo>
                  <a:lnTo>
                    <a:pt x="6350" y="9522"/>
                  </a:lnTo>
                  <a:cubicBezTo>
                    <a:pt x="6790" y="9237"/>
                    <a:pt x="7047" y="9094"/>
                    <a:pt x="7121" y="9094"/>
                  </a:cubicBezTo>
                  <a:cubicBezTo>
                    <a:pt x="7459" y="9094"/>
                    <a:pt x="7774" y="9583"/>
                    <a:pt x="8068" y="10563"/>
                  </a:cubicBezTo>
                  <a:cubicBezTo>
                    <a:pt x="8333" y="11461"/>
                    <a:pt x="8597" y="12358"/>
                    <a:pt x="8861" y="13255"/>
                  </a:cubicBezTo>
                  <a:cubicBezTo>
                    <a:pt x="9258" y="14234"/>
                    <a:pt x="9743" y="14723"/>
                    <a:pt x="10316" y="14723"/>
                  </a:cubicBezTo>
                  <a:cubicBezTo>
                    <a:pt x="11241" y="14723"/>
                    <a:pt x="12371" y="13921"/>
                    <a:pt x="13709" y="12317"/>
                  </a:cubicBezTo>
                  <a:cubicBezTo>
                    <a:pt x="15001" y="10780"/>
                    <a:pt x="15669" y="9570"/>
                    <a:pt x="15713" y="8686"/>
                  </a:cubicBezTo>
                  <a:cubicBezTo>
                    <a:pt x="15772" y="7503"/>
                    <a:pt x="15295" y="6899"/>
                    <a:pt x="14281" y="6871"/>
                  </a:cubicBezTo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2" name="Shape 2877">
              <a:extLst>
                <a:ext uri="{FF2B5EF4-FFF2-40B4-BE49-F238E27FC236}">
                  <a16:creationId xmlns:a16="http://schemas.microsoft.com/office/drawing/2014/main" id="{14929DC3-BA72-484B-BD16-D4C07666A63F}"/>
                </a:ext>
              </a:extLst>
            </p:cNvPr>
            <p:cNvSpPr/>
            <p:nvPr/>
          </p:nvSpPr>
          <p:spPr>
            <a:xfrm>
              <a:off x="18897946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724" y="7360"/>
                  </a:moveTo>
                  <a:lnTo>
                    <a:pt x="13742" y="7360"/>
                  </a:lnTo>
                  <a:lnTo>
                    <a:pt x="13742" y="8833"/>
                  </a:lnTo>
                  <a:lnTo>
                    <a:pt x="12265" y="8833"/>
                  </a:lnTo>
                  <a:lnTo>
                    <a:pt x="12265" y="9815"/>
                  </a:lnTo>
                  <a:lnTo>
                    <a:pt x="13742" y="9815"/>
                  </a:lnTo>
                  <a:lnTo>
                    <a:pt x="13742" y="11283"/>
                  </a:lnTo>
                  <a:lnTo>
                    <a:pt x="14724" y="11283"/>
                  </a:lnTo>
                  <a:lnTo>
                    <a:pt x="14724" y="9815"/>
                  </a:lnTo>
                  <a:lnTo>
                    <a:pt x="16204" y="9815"/>
                  </a:lnTo>
                  <a:lnTo>
                    <a:pt x="16204" y="8833"/>
                  </a:lnTo>
                  <a:lnTo>
                    <a:pt x="14724" y="8833"/>
                  </a:lnTo>
                  <a:cubicBezTo>
                    <a:pt x="14724" y="8833"/>
                    <a:pt x="14724" y="7360"/>
                    <a:pt x="14724" y="7360"/>
                  </a:cubicBezTo>
                  <a:close/>
                  <a:moveTo>
                    <a:pt x="9321" y="13946"/>
                  </a:moveTo>
                  <a:cubicBezTo>
                    <a:pt x="8620" y="13946"/>
                    <a:pt x="8070" y="13495"/>
                    <a:pt x="8070" y="12919"/>
                  </a:cubicBezTo>
                  <a:cubicBezTo>
                    <a:pt x="8070" y="12392"/>
                    <a:pt x="8713" y="11929"/>
                    <a:pt x="9446" y="11929"/>
                  </a:cubicBezTo>
                  <a:lnTo>
                    <a:pt x="9446" y="11723"/>
                  </a:lnTo>
                  <a:lnTo>
                    <a:pt x="9465" y="11929"/>
                  </a:lnTo>
                  <a:cubicBezTo>
                    <a:pt x="9623" y="11930"/>
                    <a:pt x="9777" y="11954"/>
                    <a:pt x="9922" y="12000"/>
                  </a:cubicBezTo>
                  <a:lnTo>
                    <a:pt x="10067" y="12104"/>
                  </a:lnTo>
                  <a:cubicBezTo>
                    <a:pt x="10439" y="12371"/>
                    <a:pt x="10637" y="12521"/>
                    <a:pt x="10695" y="12764"/>
                  </a:cubicBezTo>
                  <a:cubicBezTo>
                    <a:pt x="10710" y="12827"/>
                    <a:pt x="10717" y="12891"/>
                    <a:pt x="10717" y="12954"/>
                  </a:cubicBezTo>
                  <a:cubicBezTo>
                    <a:pt x="10717" y="13612"/>
                    <a:pt x="10247" y="13946"/>
                    <a:pt x="9321" y="13946"/>
                  </a:cubicBezTo>
                  <a:moveTo>
                    <a:pt x="8542" y="8739"/>
                  </a:moveTo>
                  <a:cubicBezTo>
                    <a:pt x="8494" y="8362"/>
                    <a:pt x="8574" y="8014"/>
                    <a:pt x="8754" y="7806"/>
                  </a:cubicBezTo>
                  <a:cubicBezTo>
                    <a:pt x="8864" y="7680"/>
                    <a:pt x="9006" y="7612"/>
                    <a:pt x="9163" y="7612"/>
                  </a:cubicBezTo>
                  <a:lnTo>
                    <a:pt x="9163" y="7409"/>
                  </a:lnTo>
                  <a:lnTo>
                    <a:pt x="9164" y="7409"/>
                  </a:lnTo>
                  <a:lnTo>
                    <a:pt x="9182" y="7613"/>
                  </a:lnTo>
                  <a:cubicBezTo>
                    <a:pt x="9653" y="7628"/>
                    <a:pt x="10105" y="8185"/>
                    <a:pt x="10189" y="8855"/>
                  </a:cubicBezTo>
                  <a:cubicBezTo>
                    <a:pt x="10237" y="9239"/>
                    <a:pt x="10154" y="9595"/>
                    <a:pt x="9969" y="9809"/>
                  </a:cubicBezTo>
                  <a:cubicBezTo>
                    <a:pt x="9860" y="9935"/>
                    <a:pt x="9721" y="10002"/>
                    <a:pt x="9550" y="10001"/>
                  </a:cubicBezTo>
                  <a:lnTo>
                    <a:pt x="9549" y="10001"/>
                  </a:lnTo>
                  <a:cubicBezTo>
                    <a:pt x="9087" y="9988"/>
                    <a:pt x="8625" y="9409"/>
                    <a:pt x="8542" y="8739"/>
                  </a:cubicBezTo>
                  <a:moveTo>
                    <a:pt x="10838" y="11196"/>
                  </a:moveTo>
                  <a:cubicBezTo>
                    <a:pt x="10586" y="11009"/>
                    <a:pt x="10351" y="10732"/>
                    <a:pt x="10342" y="10647"/>
                  </a:cubicBezTo>
                  <a:cubicBezTo>
                    <a:pt x="10342" y="10499"/>
                    <a:pt x="10342" y="10431"/>
                    <a:pt x="10689" y="10148"/>
                  </a:cubicBezTo>
                  <a:cubicBezTo>
                    <a:pt x="11138" y="9780"/>
                    <a:pt x="11386" y="9296"/>
                    <a:pt x="11386" y="8784"/>
                  </a:cubicBezTo>
                  <a:cubicBezTo>
                    <a:pt x="11386" y="8342"/>
                    <a:pt x="11262" y="7947"/>
                    <a:pt x="11049" y="7660"/>
                  </a:cubicBezTo>
                  <a:lnTo>
                    <a:pt x="11238" y="7660"/>
                  </a:lnTo>
                  <a:lnTo>
                    <a:pt x="12276" y="6873"/>
                  </a:lnTo>
                  <a:lnTo>
                    <a:pt x="9463" y="6873"/>
                  </a:lnTo>
                  <a:cubicBezTo>
                    <a:pt x="8334" y="6873"/>
                    <a:pt x="7345" y="7760"/>
                    <a:pt x="7345" y="8769"/>
                  </a:cubicBezTo>
                  <a:cubicBezTo>
                    <a:pt x="7345" y="9812"/>
                    <a:pt x="8109" y="10605"/>
                    <a:pt x="9136" y="10648"/>
                  </a:cubicBezTo>
                  <a:cubicBezTo>
                    <a:pt x="9121" y="10722"/>
                    <a:pt x="9113" y="10795"/>
                    <a:pt x="9113" y="10867"/>
                  </a:cubicBezTo>
                  <a:cubicBezTo>
                    <a:pt x="9113" y="11018"/>
                    <a:pt x="9147" y="11162"/>
                    <a:pt x="9216" y="11300"/>
                  </a:cubicBezTo>
                  <a:cubicBezTo>
                    <a:pt x="7942" y="11309"/>
                    <a:pt x="6869" y="12161"/>
                    <a:pt x="6869" y="13167"/>
                  </a:cubicBezTo>
                  <a:cubicBezTo>
                    <a:pt x="6869" y="14071"/>
                    <a:pt x="7902" y="14727"/>
                    <a:pt x="9325" y="14727"/>
                  </a:cubicBezTo>
                  <a:cubicBezTo>
                    <a:pt x="10861" y="14727"/>
                    <a:pt x="11690" y="13766"/>
                    <a:pt x="11690" y="12860"/>
                  </a:cubicBezTo>
                  <a:cubicBezTo>
                    <a:pt x="11690" y="12108"/>
                    <a:pt x="11459" y="11656"/>
                    <a:pt x="10838" y="1119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3" name="Shape 2878">
              <a:extLst>
                <a:ext uri="{FF2B5EF4-FFF2-40B4-BE49-F238E27FC236}">
                  <a16:creationId xmlns:a16="http://schemas.microsoft.com/office/drawing/2014/main" id="{E5520BE3-E169-4942-915D-B168B0724EB2}"/>
                </a:ext>
              </a:extLst>
            </p:cNvPr>
            <p:cNvSpPr/>
            <p:nvPr/>
          </p:nvSpPr>
          <p:spPr>
            <a:xfrm>
              <a:off x="19966965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430" y="9321"/>
                  </a:moveTo>
                  <a:cubicBezTo>
                    <a:pt x="11975" y="9321"/>
                    <a:pt x="11780" y="10196"/>
                    <a:pt x="11780" y="10196"/>
                  </a:cubicBezTo>
                  <a:lnTo>
                    <a:pt x="11782" y="9327"/>
                  </a:lnTo>
                  <a:lnTo>
                    <a:pt x="9818" y="9327"/>
                  </a:lnTo>
                  <a:lnTo>
                    <a:pt x="9818" y="14727"/>
                  </a:lnTo>
                  <a:lnTo>
                    <a:pt x="11782" y="14727"/>
                  </a:lnTo>
                  <a:lnTo>
                    <a:pt x="11782" y="11782"/>
                  </a:lnTo>
                  <a:cubicBezTo>
                    <a:pt x="11782" y="11782"/>
                    <a:pt x="11782" y="10793"/>
                    <a:pt x="12616" y="10793"/>
                  </a:cubicBezTo>
                  <a:cubicBezTo>
                    <a:pt x="13086" y="10793"/>
                    <a:pt x="13255" y="11232"/>
                    <a:pt x="13255" y="11782"/>
                  </a:cubicBezTo>
                  <a:lnTo>
                    <a:pt x="13255" y="14727"/>
                  </a:lnTo>
                  <a:lnTo>
                    <a:pt x="15218" y="14727"/>
                  </a:lnTo>
                  <a:lnTo>
                    <a:pt x="15218" y="11782"/>
                  </a:lnTo>
                  <a:cubicBezTo>
                    <a:pt x="15218" y="10245"/>
                    <a:pt x="14550" y="9321"/>
                    <a:pt x="13430" y="9321"/>
                  </a:cubicBezTo>
                  <a:moveTo>
                    <a:pt x="6873" y="14727"/>
                  </a:moveTo>
                  <a:lnTo>
                    <a:pt x="8829" y="14727"/>
                  </a:lnTo>
                  <a:lnTo>
                    <a:pt x="8829" y="9321"/>
                  </a:lnTo>
                  <a:lnTo>
                    <a:pt x="6873" y="9321"/>
                  </a:lnTo>
                  <a:cubicBezTo>
                    <a:pt x="6873" y="9321"/>
                    <a:pt x="6873" y="14727"/>
                    <a:pt x="6873" y="14727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7851" y="6873"/>
                  </a:moveTo>
                  <a:cubicBezTo>
                    <a:pt x="7311" y="6873"/>
                    <a:pt x="6873" y="7313"/>
                    <a:pt x="6873" y="7856"/>
                  </a:cubicBezTo>
                  <a:cubicBezTo>
                    <a:pt x="6873" y="8399"/>
                    <a:pt x="7311" y="8839"/>
                    <a:pt x="7851" y="8839"/>
                  </a:cubicBezTo>
                  <a:cubicBezTo>
                    <a:pt x="8391" y="8839"/>
                    <a:pt x="8829" y="8399"/>
                    <a:pt x="8829" y="7856"/>
                  </a:cubicBezTo>
                  <a:cubicBezTo>
                    <a:pt x="8829" y="7313"/>
                    <a:pt x="8391" y="6873"/>
                    <a:pt x="7851" y="68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4" name="Shape 2879">
              <a:extLst>
                <a:ext uri="{FF2B5EF4-FFF2-40B4-BE49-F238E27FC236}">
                  <a16:creationId xmlns:a16="http://schemas.microsoft.com/office/drawing/2014/main" id="{12E2ECC0-6D7D-8D43-B0FA-238929D9E8A8}"/>
                </a:ext>
              </a:extLst>
            </p:cNvPr>
            <p:cNvSpPr/>
            <p:nvPr/>
          </p:nvSpPr>
          <p:spPr>
            <a:xfrm>
              <a:off x="21031933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1592" y="13291"/>
                  </a:moveTo>
                  <a:cubicBezTo>
                    <a:pt x="11452" y="13213"/>
                    <a:pt x="11342" y="13108"/>
                    <a:pt x="11291" y="12978"/>
                  </a:cubicBezTo>
                  <a:cubicBezTo>
                    <a:pt x="11284" y="12956"/>
                    <a:pt x="11290" y="10299"/>
                    <a:pt x="11290" y="10299"/>
                  </a:cubicBezTo>
                  <a:lnTo>
                    <a:pt x="13256" y="10299"/>
                  </a:lnTo>
                  <a:lnTo>
                    <a:pt x="13256" y="8836"/>
                  </a:lnTo>
                  <a:lnTo>
                    <a:pt x="11292" y="8836"/>
                  </a:lnTo>
                  <a:lnTo>
                    <a:pt x="11292" y="6873"/>
                  </a:lnTo>
                  <a:lnTo>
                    <a:pt x="10042" y="6879"/>
                  </a:lnTo>
                  <a:cubicBezTo>
                    <a:pt x="9988" y="7284"/>
                    <a:pt x="9891" y="7618"/>
                    <a:pt x="9750" y="7879"/>
                  </a:cubicBezTo>
                  <a:cubicBezTo>
                    <a:pt x="9608" y="8142"/>
                    <a:pt x="9420" y="8366"/>
                    <a:pt x="9187" y="8553"/>
                  </a:cubicBezTo>
                  <a:cubicBezTo>
                    <a:pt x="8953" y="8740"/>
                    <a:pt x="8672" y="8883"/>
                    <a:pt x="8344" y="8984"/>
                  </a:cubicBezTo>
                  <a:lnTo>
                    <a:pt x="8345" y="10309"/>
                  </a:lnTo>
                  <a:lnTo>
                    <a:pt x="9328" y="10299"/>
                  </a:lnTo>
                  <a:lnTo>
                    <a:pt x="9328" y="12846"/>
                  </a:lnTo>
                  <a:cubicBezTo>
                    <a:pt x="9328" y="13204"/>
                    <a:pt x="9368" y="13478"/>
                    <a:pt x="9448" y="13666"/>
                  </a:cubicBezTo>
                  <a:cubicBezTo>
                    <a:pt x="9528" y="13856"/>
                    <a:pt x="9671" y="14034"/>
                    <a:pt x="9879" y="14202"/>
                  </a:cubicBezTo>
                  <a:cubicBezTo>
                    <a:pt x="10086" y="14370"/>
                    <a:pt x="10336" y="14498"/>
                    <a:pt x="10629" y="14589"/>
                  </a:cubicBezTo>
                  <a:cubicBezTo>
                    <a:pt x="10922" y="14679"/>
                    <a:pt x="11238" y="14727"/>
                    <a:pt x="11619" y="14727"/>
                  </a:cubicBezTo>
                  <a:cubicBezTo>
                    <a:pt x="11955" y="14727"/>
                    <a:pt x="12228" y="14693"/>
                    <a:pt x="12517" y="14629"/>
                  </a:cubicBezTo>
                  <a:cubicBezTo>
                    <a:pt x="12806" y="14565"/>
                    <a:pt x="13221" y="14455"/>
                    <a:pt x="13578" y="14297"/>
                  </a:cubicBezTo>
                  <a:lnTo>
                    <a:pt x="13583" y="13091"/>
                  </a:lnTo>
                  <a:cubicBezTo>
                    <a:pt x="13165" y="13349"/>
                    <a:pt x="12648" y="13447"/>
                    <a:pt x="12225" y="13447"/>
                  </a:cubicBezTo>
                  <a:cubicBezTo>
                    <a:pt x="11987" y="13447"/>
                    <a:pt x="11776" y="13395"/>
                    <a:pt x="11592" y="132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5" name="Shape 2880">
              <a:extLst>
                <a:ext uri="{FF2B5EF4-FFF2-40B4-BE49-F238E27FC236}">
                  <a16:creationId xmlns:a16="http://schemas.microsoft.com/office/drawing/2014/main" id="{15223CCC-3F4D-BD47-811C-6B3286C758FB}"/>
                </a:ext>
              </a:extLst>
            </p:cNvPr>
            <p:cNvSpPr/>
            <p:nvPr/>
          </p:nvSpPr>
          <p:spPr>
            <a:xfrm>
              <a:off x="22096903" y="8532534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291" y="6986"/>
                  </a:moveTo>
                  <a:cubicBezTo>
                    <a:pt x="14241" y="6976"/>
                    <a:pt x="14187" y="6971"/>
                    <a:pt x="14134" y="6971"/>
                  </a:cubicBezTo>
                  <a:cubicBezTo>
                    <a:pt x="13808" y="6971"/>
                    <a:pt x="13598" y="7166"/>
                    <a:pt x="13572" y="7494"/>
                  </a:cubicBezTo>
                  <a:cubicBezTo>
                    <a:pt x="13242" y="11704"/>
                    <a:pt x="13044" y="12909"/>
                    <a:pt x="13042" y="12921"/>
                  </a:cubicBezTo>
                  <a:lnTo>
                    <a:pt x="13046" y="13020"/>
                  </a:lnTo>
                  <a:lnTo>
                    <a:pt x="13142" y="13032"/>
                  </a:lnTo>
                  <a:lnTo>
                    <a:pt x="13172" y="13031"/>
                  </a:lnTo>
                  <a:cubicBezTo>
                    <a:pt x="13281" y="13031"/>
                    <a:pt x="13386" y="13050"/>
                    <a:pt x="13473" y="13084"/>
                  </a:cubicBezTo>
                  <a:lnTo>
                    <a:pt x="13579" y="13126"/>
                  </a:lnTo>
                  <a:lnTo>
                    <a:pt x="13598" y="13012"/>
                  </a:lnTo>
                  <a:cubicBezTo>
                    <a:pt x="13837" y="11522"/>
                    <a:pt x="14296" y="9525"/>
                    <a:pt x="14542" y="8453"/>
                  </a:cubicBezTo>
                  <a:cubicBezTo>
                    <a:pt x="14618" y="8121"/>
                    <a:pt x="14675" y="7877"/>
                    <a:pt x="14698" y="7763"/>
                  </a:cubicBezTo>
                  <a:cubicBezTo>
                    <a:pt x="14745" y="7530"/>
                    <a:pt x="14724" y="7343"/>
                    <a:pt x="14636" y="7206"/>
                  </a:cubicBezTo>
                  <a:cubicBezTo>
                    <a:pt x="14563" y="7092"/>
                    <a:pt x="14447" y="7018"/>
                    <a:pt x="14291" y="6986"/>
                  </a:cubicBezTo>
                  <a:moveTo>
                    <a:pt x="13280" y="13606"/>
                  </a:moveTo>
                  <a:cubicBezTo>
                    <a:pt x="12921" y="13524"/>
                    <a:pt x="12660" y="13682"/>
                    <a:pt x="12569" y="14030"/>
                  </a:cubicBezTo>
                  <a:cubicBezTo>
                    <a:pt x="12529" y="14187"/>
                    <a:pt x="12549" y="14335"/>
                    <a:pt x="12630" y="14459"/>
                  </a:cubicBezTo>
                  <a:cubicBezTo>
                    <a:pt x="12706" y="14574"/>
                    <a:pt x="12831" y="14660"/>
                    <a:pt x="12982" y="14701"/>
                  </a:cubicBezTo>
                  <a:cubicBezTo>
                    <a:pt x="13045" y="14719"/>
                    <a:pt x="13109" y="14728"/>
                    <a:pt x="13172" y="14728"/>
                  </a:cubicBezTo>
                  <a:cubicBezTo>
                    <a:pt x="13438" y="14728"/>
                    <a:pt x="13639" y="14578"/>
                    <a:pt x="13698" y="14338"/>
                  </a:cubicBezTo>
                  <a:cubicBezTo>
                    <a:pt x="13741" y="14155"/>
                    <a:pt x="13722" y="13989"/>
                    <a:pt x="13642" y="13858"/>
                  </a:cubicBezTo>
                  <a:cubicBezTo>
                    <a:pt x="13567" y="13733"/>
                    <a:pt x="13439" y="13643"/>
                    <a:pt x="13280" y="13606"/>
                  </a:cubicBezTo>
                  <a:moveTo>
                    <a:pt x="13014" y="7028"/>
                  </a:moveTo>
                  <a:lnTo>
                    <a:pt x="13098" y="6884"/>
                  </a:lnTo>
                  <a:lnTo>
                    <a:pt x="12931" y="6884"/>
                  </a:lnTo>
                  <a:lnTo>
                    <a:pt x="12906" y="6887"/>
                  </a:lnTo>
                  <a:cubicBezTo>
                    <a:pt x="12646" y="6961"/>
                    <a:pt x="12244" y="6961"/>
                    <a:pt x="11983" y="6887"/>
                  </a:cubicBezTo>
                  <a:lnTo>
                    <a:pt x="11901" y="6884"/>
                  </a:lnTo>
                  <a:lnTo>
                    <a:pt x="9988" y="10156"/>
                  </a:lnTo>
                  <a:lnTo>
                    <a:pt x="8067" y="6872"/>
                  </a:lnTo>
                  <a:lnTo>
                    <a:pt x="8000" y="6890"/>
                  </a:lnTo>
                  <a:cubicBezTo>
                    <a:pt x="7739" y="6962"/>
                    <a:pt x="7347" y="6961"/>
                    <a:pt x="7088" y="6887"/>
                  </a:cubicBezTo>
                  <a:lnTo>
                    <a:pt x="6878" y="6884"/>
                  </a:lnTo>
                  <a:lnTo>
                    <a:pt x="9482" y="11392"/>
                  </a:lnTo>
                  <a:lnTo>
                    <a:pt x="9404" y="14626"/>
                  </a:lnTo>
                  <a:lnTo>
                    <a:pt x="9407" y="14722"/>
                  </a:lnTo>
                  <a:lnTo>
                    <a:pt x="9502" y="14722"/>
                  </a:lnTo>
                  <a:lnTo>
                    <a:pt x="9526" y="14719"/>
                  </a:lnTo>
                  <a:cubicBezTo>
                    <a:pt x="9786" y="14645"/>
                    <a:pt x="10190" y="14645"/>
                    <a:pt x="10449" y="14719"/>
                  </a:cubicBezTo>
                  <a:lnTo>
                    <a:pt x="10573" y="14722"/>
                  </a:lnTo>
                  <a:lnTo>
                    <a:pt x="10512" y="11390"/>
                  </a:lnTo>
                  <a:cubicBezTo>
                    <a:pt x="10600" y="11229"/>
                    <a:pt x="11150" y="10205"/>
                    <a:pt x="11738" y="9180"/>
                  </a:cubicBezTo>
                  <a:cubicBezTo>
                    <a:pt x="12342" y="8126"/>
                    <a:pt x="13008" y="7040"/>
                    <a:pt x="13014" y="702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6" name="Shape 2881">
              <a:extLst>
                <a:ext uri="{FF2B5EF4-FFF2-40B4-BE49-F238E27FC236}">
                  <a16:creationId xmlns:a16="http://schemas.microsoft.com/office/drawing/2014/main" id="{B26CD2AB-ECA4-B44B-B918-E32A4A350030}"/>
                </a:ext>
              </a:extLst>
            </p:cNvPr>
            <p:cNvSpPr/>
            <p:nvPr/>
          </p:nvSpPr>
          <p:spPr>
            <a:xfrm>
              <a:off x="12500032" y="9597778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062" y="5890"/>
                  </a:moveTo>
                  <a:lnTo>
                    <a:pt x="10786" y="7776"/>
                  </a:lnTo>
                  <a:lnTo>
                    <a:pt x="13925" y="9725"/>
                  </a:lnTo>
                  <a:lnTo>
                    <a:pt x="16200" y="7926"/>
                  </a:lnTo>
                  <a:cubicBezTo>
                    <a:pt x="16200" y="7926"/>
                    <a:pt x="13062" y="5890"/>
                    <a:pt x="13062" y="5890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5400" y="8027"/>
                  </a:moveTo>
                  <a:lnTo>
                    <a:pt x="7647" y="9763"/>
                  </a:lnTo>
                  <a:lnTo>
                    <a:pt x="10786" y="7776"/>
                  </a:lnTo>
                  <a:lnTo>
                    <a:pt x="8630" y="5891"/>
                  </a:lnTo>
                  <a:cubicBezTo>
                    <a:pt x="8630" y="5891"/>
                    <a:pt x="5400" y="8027"/>
                    <a:pt x="5400" y="8027"/>
                  </a:cubicBezTo>
                  <a:close/>
                  <a:moveTo>
                    <a:pt x="13925" y="9726"/>
                  </a:moveTo>
                  <a:lnTo>
                    <a:pt x="13925" y="9725"/>
                  </a:lnTo>
                  <a:lnTo>
                    <a:pt x="13925" y="9725"/>
                  </a:lnTo>
                  <a:lnTo>
                    <a:pt x="13924" y="9725"/>
                  </a:lnTo>
                  <a:cubicBezTo>
                    <a:pt x="13924" y="9725"/>
                    <a:pt x="13925" y="9726"/>
                    <a:pt x="13925" y="9726"/>
                  </a:cubicBezTo>
                  <a:close/>
                  <a:moveTo>
                    <a:pt x="12965" y="14699"/>
                  </a:moveTo>
                  <a:lnTo>
                    <a:pt x="12959" y="14707"/>
                  </a:lnTo>
                  <a:lnTo>
                    <a:pt x="10801" y="13101"/>
                  </a:lnTo>
                  <a:lnTo>
                    <a:pt x="8731" y="14685"/>
                  </a:lnTo>
                  <a:lnTo>
                    <a:pt x="8712" y="14715"/>
                  </a:lnTo>
                  <a:lnTo>
                    <a:pt x="7571" y="14025"/>
                  </a:lnTo>
                  <a:lnTo>
                    <a:pt x="7571" y="14627"/>
                  </a:lnTo>
                  <a:lnTo>
                    <a:pt x="10799" y="16692"/>
                  </a:lnTo>
                  <a:lnTo>
                    <a:pt x="14001" y="14627"/>
                  </a:lnTo>
                  <a:lnTo>
                    <a:pt x="14001" y="14067"/>
                  </a:lnTo>
                  <a:lnTo>
                    <a:pt x="12965" y="14699"/>
                  </a:lnTo>
                  <a:cubicBezTo>
                    <a:pt x="12965" y="14699"/>
                    <a:pt x="12965" y="14699"/>
                    <a:pt x="12965" y="14699"/>
                  </a:cubicBezTo>
                  <a:close/>
                  <a:moveTo>
                    <a:pt x="7641" y="9766"/>
                  </a:moveTo>
                  <a:lnTo>
                    <a:pt x="5404" y="11577"/>
                  </a:lnTo>
                  <a:lnTo>
                    <a:pt x="7350" y="12746"/>
                  </a:lnTo>
                  <a:lnTo>
                    <a:pt x="7351" y="12745"/>
                  </a:lnTo>
                  <a:lnTo>
                    <a:pt x="7742" y="12982"/>
                  </a:lnTo>
                  <a:lnTo>
                    <a:pt x="8631" y="13516"/>
                  </a:lnTo>
                  <a:lnTo>
                    <a:pt x="10060" y="12431"/>
                  </a:lnTo>
                  <a:lnTo>
                    <a:pt x="10780" y="11879"/>
                  </a:lnTo>
                  <a:lnTo>
                    <a:pt x="10783" y="11882"/>
                  </a:lnTo>
                  <a:lnTo>
                    <a:pt x="10786" y="11880"/>
                  </a:lnTo>
                  <a:lnTo>
                    <a:pt x="10798" y="11888"/>
                  </a:lnTo>
                  <a:lnTo>
                    <a:pt x="10804" y="11879"/>
                  </a:lnTo>
                  <a:lnTo>
                    <a:pt x="12515" y="13153"/>
                  </a:lnTo>
                  <a:lnTo>
                    <a:pt x="13007" y="13515"/>
                  </a:lnTo>
                  <a:lnTo>
                    <a:pt x="16199" y="11575"/>
                  </a:lnTo>
                  <a:lnTo>
                    <a:pt x="13925" y="9726"/>
                  </a:lnTo>
                  <a:lnTo>
                    <a:pt x="10787" y="11715"/>
                  </a:lnTo>
                  <a:cubicBezTo>
                    <a:pt x="10787" y="11715"/>
                    <a:pt x="7641" y="9766"/>
                    <a:pt x="7641" y="976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7" name="Shape 2882">
              <a:extLst>
                <a:ext uri="{FF2B5EF4-FFF2-40B4-BE49-F238E27FC236}">
                  <a16:creationId xmlns:a16="http://schemas.microsoft.com/office/drawing/2014/main" id="{2BF0F729-CC25-2E4D-B9ED-6B6727D1BAC6}"/>
                </a:ext>
              </a:extLst>
            </p:cNvPr>
            <p:cNvSpPr/>
            <p:nvPr/>
          </p:nvSpPr>
          <p:spPr>
            <a:xfrm>
              <a:off x="13565000" y="9597778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3745"/>
                  </a:moveTo>
                  <a:cubicBezTo>
                    <a:pt x="14727" y="14288"/>
                    <a:pt x="14287" y="14727"/>
                    <a:pt x="13745" y="14727"/>
                  </a:cubicBezTo>
                  <a:lnTo>
                    <a:pt x="7855" y="14727"/>
                  </a:lnTo>
                  <a:cubicBezTo>
                    <a:pt x="7313" y="14727"/>
                    <a:pt x="6873" y="14288"/>
                    <a:pt x="6873" y="13745"/>
                  </a:cubicBezTo>
                  <a:lnTo>
                    <a:pt x="6873" y="10309"/>
                  </a:lnTo>
                  <a:lnTo>
                    <a:pt x="7904" y="10309"/>
                  </a:lnTo>
                  <a:cubicBezTo>
                    <a:pt x="7877" y="10470"/>
                    <a:pt x="7855" y="10632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10632"/>
                    <a:pt x="13723" y="10470"/>
                    <a:pt x="13696" y="10309"/>
                  </a:cubicBezTo>
                  <a:lnTo>
                    <a:pt x="14727" y="10309"/>
                  </a:lnTo>
                  <a:cubicBezTo>
                    <a:pt x="14727" y="10309"/>
                    <a:pt x="14727" y="13745"/>
                    <a:pt x="14727" y="13745"/>
                  </a:cubicBezTo>
                  <a:close/>
                  <a:moveTo>
                    <a:pt x="10800" y="8836"/>
                  </a:move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moveTo>
                    <a:pt x="12764" y="7364"/>
                  </a:moveTo>
                  <a:lnTo>
                    <a:pt x="14236" y="7364"/>
                  </a:lnTo>
                  <a:lnTo>
                    <a:pt x="14236" y="8836"/>
                  </a:lnTo>
                  <a:lnTo>
                    <a:pt x="12764" y="8836"/>
                  </a:lnTo>
                  <a:cubicBezTo>
                    <a:pt x="12764" y="8836"/>
                    <a:pt x="12764" y="7364"/>
                    <a:pt x="12764" y="7364"/>
                  </a:cubicBezTo>
                  <a:close/>
                  <a:moveTo>
                    <a:pt x="13745" y="5891"/>
                  </a:moveTo>
                  <a:lnTo>
                    <a:pt x="7855" y="5891"/>
                  </a:lnTo>
                  <a:cubicBezTo>
                    <a:pt x="6770" y="5891"/>
                    <a:pt x="5891" y="6770"/>
                    <a:pt x="5891" y="7855"/>
                  </a:cubicBezTo>
                  <a:lnTo>
                    <a:pt x="5891" y="13745"/>
                  </a:lnTo>
                  <a:cubicBezTo>
                    <a:pt x="5891" y="14830"/>
                    <a:pt x="6770" y="15709"/>
                    <a:pt x="7855" y="15709"/>
                  </a:cubicBezTo>
                  <a:lnTo>
                    <a:pt x="13745" y="15709"/>
                  </a:lnTo>
                  <a:cubicBezTo>
                    <a:pt x="14830" y="15709"/>
                    <a:pt x="15709" y="14830"/>
                    <a:pt x="15709" y="13745"/>
                  </a:cubicBezTo>
                  <a:lnTo>
                    <a:pt x="15709" y="7855"/>
                  </a:lnTo>
                  <a:cubicBezTo>
                    <a:pt x="15709" y="6770"/>
                    <a:pt x="14830" y="5891"/>
                    <a:pt x="13745" y="5891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8" name="Shape 2883">
              <a:extLst>
                <a:ext uri="{FF2B5EF4-FFF2-40B4-BE49-F238E27FC236}">
                  <a16:creationId xmlns:a16="http://schemas.microsoft.com/office/drawing/2014/main" id="{E2C2E221-1F07-7A4F-97BD-E427E3302A9B}"/>
                </a:ext>
              </a:extLst>
            </p:cNvPr>
            <p:cNvSpPr/>
            <p:nvPr/>
          </p:nvSpPr>
          <p:spPr>
            <a:xfrm>
              <a:off x="14634019" y="9597778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0800"/>
                  </a:moveTo>
                  <a:cubicBezTo>
                    <a:pt x="15709" y="12575"/>
                    <a:pt x="14764" y="14125"/>
                    <a:pt x="13353" y="14987"/>
                  </a:cubicBezTo>
                  <a:lnTo>
                    <a:pt x="14834" y="10706"/>
                  </a:lnTo>
                  <a:cubicBezTo>
                    <a:pt x="15118" y="9994"/>
                    <a:pt x="15213" y="9425"/>
                    <a:pt x="15213" y="8918"/>
                  </a:cubicBezTo>
                  <a:cubicBezTo>
                    <a:pt x="15213" y="8811"/>
                    <a:pt x="15201" y="8718"/>
                    <a:pt x="15194" y="8620"/>
                  </a:cubicBezTo>
                  <a:cubicBezTo>
                    <a:pt x="15521" y="9277"/>
                    <a:pt x="15709" y="10016"/>
                    <a:pt x="15709" y="10800"/>
                  </a:cubicBezTo>
                  <a:moveTo>
                    <a:pt x="11488" y="8460"/>
                  </a:moveTo>
                  <a:cubicBezTo>
                    <a:pt x="11788" y="8444"/>
                    <a:pt x="12059" y="8413"/>
                    <a:pt x="12059" y="8413"/>
                  </a:cubicBezTo>
                  <a:cubicBezTo>
                    <a:pt x="12328" y="8380"/>
                    <a:pt x="12296" y="7986"/>
                    <a:pt x="12027" y="8001"/>
                  </a:cubicBezTo>
                  <a:cubicBezTo>
                    <a:pt x="12027" y="8001"/>
                    <a:pt x="11219" y="8065"/>
                    <a:pt x="10697" y="8065"/>
                  </a:cubicBezTo>
                  <a:cubicBezTo>
                    <a:pt x="10206" y="8065"/>
                    <a:pt x="9382" y="8001"/>
                    <a:pt x="9382" y="8001"/>
                  </a:cubicBezTo>
                  <a:cubicBezTo>
                    <a:pt x="9113" y="7986"/>
                    <a:pt x="9082" y="8396"/>
                    <a:pt x="9350" y="8413"/>
                  </a:cubicBezTo>
                  <a:cubicBezTo>
                    <a:pt x="9350" y="8413"/>
                    <a:pt x="9605" y="8444"/>
                    <a:pt x="9874" y="8460"/>
                  </a:cubicBezTo>
                  <a:lnTo>
                    <a:pt x="10652" y="10591"/>
                  </a:lnTo>
                  <a:lnTo>
                    <a:pt x="9560" y="13866"/>
                  </a:lnTo>
                  <a:lnTo>
                    <a:pt x="7742" y="8460"/>
                  </a:lnTo>
                  <a:cubicBezTo>
                    <a:pt x="8042" y="8444"/>
                    <a:pt x="8313" y="8413"/>
                    <a:pt x="8313" y="8413"/>
                  </a:cubicBezTo>
                  <a:cubicBezTo>
                    <a:pt x="8582" y="8380"/>
                    <a:pt x="8550" y="7986"/>
                    <a:pt x="8281" y="8001"/>
                  </a:cubicBezTo>
                  <a:cubicBezTo>
                    <a:pt x="8281" y="8001"/>
                    <a:pt x="7473" y="8065"/>
                    <a:pt x="6951" y="8065"/>
                  </a:cubicBezTo>
                  <a:cubicBezTo>
                    <a:pt x="6885" y="8065"/>
                    <a:pt x="6804" y="8063"/>
                    <a:pt x="6727" y="8061"/>
                  </a:cubicBezTo>
                  <a:cubicBezTo>
                    <a:pt x="7608" y="6752"/>
                    <a:pt x="9103" y="5891"/>
                    <a:pt x="10800" y="5891"/>
                  </a:cubicBezTo>
                  <a:cubicBezTo>
                    <a:pt x="12045" y="5891"/>
                    <a:pt x="13178" y="6358"/>
                    <a:pt x="14044" y="7122"/>
                  </a:cubicBezTo>
                  <a:cubicBezTo>
                    <a:pt x="13590" y="7157"/>
                    <a:pt x="13299" y="7563"/>
                    <a:pt x="13299" y="8001"/>
                  </a:cubicBezTo>
                  <a:cubicBezTo>
                    <a:pt x="13299" y="8413"/>
                    <a:pt x="13505" y="8761"/>
                    <a:pt x="13758" y="9172"/>
                  </a:cubicBezTo>
                  <a:cubicBezTo>
                    <a:pt x="13948" y="9504"/>
                    <a:pt x="14169" y="9931"/>
                    <a:pt x="14169" y="10548"/>
                  </a:cubicBezTo>
                  <a:cubicBezTo>
                    <a:pt x="14169" y="10975"/>
                    <a:pt x="14005" y="11471"/>
                    <a:pt x="13789" y="12162"/>
                  </a:cubicBezTo>
                  <a:lnTo>
                    <a:pt x="13291" y="13825"/>
                  </a:lnTo>
                  <a:cubicBezTo>
                    <a:pt x="13291" y="13825"/>
                    <a:pt x="11488" y="8460"/>
                    <a:pt x="11488" y="8460"/>
                  </a:cubicBezTo>
                  <a:close/>
                  <a:moveTo>
                    <a:pt x="10800" y="15709"/>
                  </a:moveTo>
                  <a:cubicBezTo>
                    <a:pt x="10319" y="15709"/>
                    <a:pt x="9857" y="15637"/>
                    <a:pt x="9418" y="15508"/>
                  </a:cubicBezTo>
                  <a:lnTo>
                    <a:pt x="10887" y="11236"/>
                  </a:lnTo>
                  <a:cubicBezTo>
                    <a:pt x="10887" y="11236"/>
                    <a:pt x="12211" y="14865"/>
                    <a:pt x="12425" y="15428"/>
                  </a:cubicBezTo>
                  <a:cubicBezTo>
                    <a:pt x="11916" y="15607"/>
                    <a:pt x="11371" y="15709"/>
                    <a:pt x="10800" y="15709"/>
                  </a:cubicBezTo>
                  <a:moveTo>
                    <a:pt x="5891" y="10800"/>
                  </a:moveTo>
                  <a:cubicBezTo>
                    <a:pt x="5891" y="10118"/>
                    <a:pt x="6030" y="9470"/>
                    <a:pt x="6281" y="8880"/>
                  </a:cubicBezTo>
                  <a:lnTo>
                    <a:pt x="8579" y="15174"/>
                  </a:lnTo>
                  <a:cubicBezTo>
                    <a:pt x="6985" y="14362"/>
                    <a:pt x="5891" y="12711"/>
                    <a:pt x="5891" y="10800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9" name="Shape 2884">
              <a:extLst>
                <a:ext uri="{FF2B5EF4-FFF2-40B4-BE49-F238E27FC236}">
                  <a16:creationId xmlns:a16="http://schemas.microsoft.com/office/drawing/2014/main" id="{E70EE4AB-CA67-5144-8593-2247CAA2B183}"/>
                </a:ext>
              </a:extLst>
            </p:cNvPr>
            <p:cNvSpPr/>
            <p:nvPr/>
          </p:nvSpPr>
          <p:spPr>
            <a:xfrm>
              <a:off x="15698989" y="9597778"/>
              <a:ext cx="558805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236" y="10309"/>
                  </a:moveTo>
                  <a:cubicBezTo>
                    <a:pt x="13551" y="10309"/>
                    <a:pt x="12889" y="10401"/>
                    <a:pt x="12252" y="10556"/>
                  </a:cubicBezTo>
                  <a:cubicBezTo>
                    <a:pt x="12104" y="10191"/>
                    <a:pt x="11941" y="9834"/>
                    <a:pt x="11763" y="9484"/>
                  </a:cubicBezTo>
                  <a:cubicBezTo>
                    <a:pt x="12783" y="9001"/>
                    <a:pt x="13728" y="8390"/>
                    <a:pt x="14592" y="7682"/>
                  </a:cubicBezTo>
                  <a:cubicBezTo>
                    <a:pt x="15222" y="8448"/>
                    <a:pt x="15619" y="9407"/>
                    <a:pt x="15692" y="10457"/>
                  </a:cubicBezTo>
                  <a:cubicBezTo>
                    <a:pt x="15218" y="10370"/>
                    <a:pt x="14736" y="10309"/>
                    <a:pt x="14236" y="10309"/>
                  </a:cubicBezTo>
                  <a:moveTo>
                    <a:pt x="13226" y="15065"/>
                  </a:moveTo>
                  <a:cubicBezTo>
                    <a:pt x="13168" y="13821"/>
                    <a:pt x="12957" y="12618"/>
                    <a:pt x="12590" y="11483"/>
                  </a:cubicBezTo>
                  <a:cubicBezTo>
                    <a:pt x="13120" y="11361"/>
                    <a:pt x="13669" y="11291"/>
                    <a:pt x="14236" y="11291"/>
                  </a:cubicBezTo>
                  <a:cubicBezTo>
                    <a:pt x="14726" y="11291"/>
                    <a:pt x="15199" y="11358"/>
                    <a:pt x="15661" y="11451"/>
                  </a:cubicBezTo>
                  <a:cubicBezTo>
                    <a:pt x="15455" y="13001"/>
                    <a:pt x="14528" y="14322"/>
                    <a:pt x="13226" y="15065"/>
                  </a:cubicBezTo>
                  <a:moveTo>
                    <a:pt x="10800" y="15709"/>
                  </a:moveTo>
                  <a:cubicBezTo>
                    <a:pt x="9746" y="15709"/>
                    <a:pt x="8772" y="15374"/>
                    <a:pt x="7971" y="14808"/>
                  </a:cubicBezTo>
                  <a:cubicBezTo>
                    <a:pt x="8822" y="13429"/>
                    <a:pt x="10108" y="12348"/>
                    <a:pt x="11646" y="11768"/>
                  </a:cubicBezTo>
                  <a:cubicBezTo>
                    <a:pt x="12027" y="12943"/>
                    <a:pt x="12241" y="14191"/>
                    <a:pt x="12264" y="15487"/>
                  </a:cubicBezTo>
                  <a:cubicBezTo>
                    <a:pt x="11801" y="15631"/>
                    <a:pt x="11310" y="15709"/>
                    <a:pt x="10800" y="15709"/>
                  </a:cubicBezTo>
                  <a:moveTo>
                    <a:pt x="5891" y="10800"/>
                  </a:moveTo>
                  <a:cubicBezTo>
                    <a:pt x="7640" y="10800"/>
                    <a:pt x="9312" y="10469"/>
                    <a:pt x="10852" y="9873"/>
                  </a:cubicBezTo>
                  <a:cubicBezTo>
                    <a:pt x="11015" y="10192"/>
                    <a:pt x="11171" y="10515"/>
                    <a:pt x="11309" y="10848"/>
                  </a:cubicBezTo>
                  <a:cubicBezTo>
                    <a:pt x="9614" y="11484"/>
                    <a:pt x="8190" y="12658"/>
                    <a:pt x="7225" y="14157"/>
                  </a:cubicBezTo>
                  <a:cubicBezTo>
                    <a:pt x="6400" y="13279"/>
                    <a:pt x="5891" y="12100"/>
                    <a:pt x="5891" y="10800"/>
                  </a:cubicBezTo>
                  <a:moveTo>
                    <a:pt x="8358" y="6546"/>
                  </a:moveTo>
                  <a:cubicBezTo>
                    <a:pt x="9117" y="7279"/>
                    <a:pt x="9793" y="8098"/>
                    <a:pt x="10353" y="9001"/>
                  </a:cubicBezTo>
                  <a:cubicBezTo>
                    <a:pt x="8991" y="9509"/>
                    <a:pt x="7526" y="9801"/>
                    <a:pt x="5990" y="9813"/>
                  </a:cubicBezTo>
                  <a:cubicBezTo>
                    <a:pt x="6276" y="8414"/>
                    <a:pt x="7158" y="7236"/>
                    <a:pt x="8358" y="6546"/>
                  </a:cubicBezTo>
                  <a:moveTo>
                    <a:pt x="10800" y="5891"/>
                  </a:moveTo>
                  <a:cubicBezTo>
                    <a:pt x="11968" y="5891"/>
                    <a:pt x="13040" y="6300"/>
                    <a:pt x="13882" y="6982"/>
                  </a:cubicBezTo>
                  <a:cubicBezTo>
                    <a:pt x="13087" y="7622"/>
                    <a:pt x="12217" y="8174"/>
                    <a:pt x="11282" y="8612"/>
                  </a:cubicBezTo>
                  <a:cubicBezTo>
                    <a:pt x="10732" y="7702"/>
                    <a:pt x="10073" y="6869"/>
                    <a:pt x="9333" y="6114"/>
                  </a:cubicBezTo>
                  <a:cubicBezTo>
                    <a:pt x="9797" y="5970"/>
                    <a:pt x="10289" y="5891"/>
                    <a:pt x="10800" y="5891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0" name="Shape 2885">
              <a:extLst>
                <a:ext uri="{FF2B5EF4-FFF2-40B4-BE49-F238E27FC236}">
                  <a16:creationId xmlns:a16="http://schemas.microsoft.com/office/drawing/2014/main" id="{774BF900-A91E-CC41-9A47-EDD7881BD8AC}"/>
                </a:ext>
              </a:extLst>
            </p:cNvPr>
            <p:cNvSpPr/>
            <p:nvPr/>
          </p:nvSpPr>
          <p:spPr>
            <a:xfrm>
              <a:off x="16816600" y="9597778"/>
              <a:ext cx="457571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00" y="13698"/>
                  </a:moveTo>
                  <a:cubicBezTo>
                    <a:pt x="15500" y="14629"/>
                    <a:pt x="14906" y="15067"/>
                    <a:pt x="13996" y="15061"/>
                  </a:cubicBezTo>
                  <a:cubicBezTo>
                    <a:pt x="13870" y="15061"/>
                    <a:pt x="13731" y="15061"/>
                    <a:pt x="13646" y="15044"/>
                  </a:cubicBezTo>
                  <a:lnTo>
                    <a:pt x="13646" y="12497"/>
                  </a:lnTo>
                  <a:cubicBezTo>
                    <a:pt x="13731" y="12480"/>
                    <a:pt x="13877" y="12463"/>
                    <a:pt x="14101" y="12463"/>
                  </a:cubicBezTo>
                  <a:cubicBezTo>
                    <a:pt x="14966" y="12463"/>
                    <a:pt x="15507" y="12890"/>
                    <a:pt x="15500" y="13698"/>
                  </a:cubicBezTo>
                  <a:moveTo>
                    <a:pt x="12636" y="11868"/>
                  </a:moveTo>
                  <a:lnTo>
                    <a:pt x="12636" y="15691"/>
                  </a:lnTo>
                  <a:cubicBezTo>
                    <a:pt x="12886" y="15720"/>
                    <a:pt x="13256" y="15748"/>
                    <a:pt x="13778" y="15748"/>
                  </a:cubicBezTo>
                  <a:cubicBezTo>
                    <a:pt x="14649" y="15748"/>
                    <a:pt x="15362" y="15587"/>
                    <a:pt x="15830" y="15246"/>
                  </a:cubicBezTo>
                  <a:cubicBezTo>
                    <a:pt x="16260" y="14929"/>
                    <a:pt x="16570" y="14415"/>
                    <a:pt x="16570" y="13670"/>
                  </a:cubicBezTo>
                  <a:cubicBezTo>
                    <a:pt x="16570" y="12982"/>
                    <a:pt x="16279" y="12503"/>
                    <a:pt x="15817" y="12203"/>
                  </a:cubicBezTo>
                  <a:cubicBezTo>
                    <a:pt x="15388" y="11919"/>
                    <a:pt x="14840" y="11787"/>
                    <a:pt x="13996" y="11787"/>
                  </a:cubicBezTo>
                  <a:cubicBezTo>
                    <a:pt x="13487" y="11787"/>
                    <a:pt x="13005" y="11815"/>
                    <a:pt x="12636" y="11868"/>
                  </a:cubicBezTo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5"/>
                  </a:moveTo>
                  <a:cubicBezTo>
                    <a:pt x="20400" y="20178"/>
                    <a:pt x="19863" y="20617"/>
                    <a:pt x="19200" y="20617"/>
                  </a:cubicBezTo>
                  <a:lnTo>
                    <a:pt x="2400" y="20617"/>
                  </a:lnTo>
                  <a:cubicBezTo>
                    <a:pt x="1738" y="20617"/>
                    <a:pt x="1200" y="20178"/>
                    <a:pt x="1200" y="19635"/>
                  </a:cubicBezTo>
                  <a:lnTo>
                    <a:pt x="1200" y="1964"/>
                  </a:lnTo>
                  <a:cubicBezTo>
                    <a:pt x="1200" y="1421"/>
                    <a:pt x="1738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5"/>
                    <a:pt x="20400" y="19635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8"/>
                    <a:pt x="0" y="1964"/>
                  </a:cubicBezTo>
                  <a:lnTo>
                    <a:pt x="0" y="19635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5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6769" y="13658"/>
                  </a:moveTo>
                  <a:cubicBezTo>
                    <a:pt x="6624" y="13658"/>
                    <a:pt x="6519" y="13652"/>
                    <a:pt x="6433" y="13635"/>
                  </a:cubicBezTo>
                  <a:lnTo>
                    <a:pt x="6433" y="12486"/>
                  </a:lnTo>
                  <a:cubicBezTo>
                    <a:pt x="6505" y="12468"/>
                    <a:pt x="6644" y="12451"/>
                    <a:pt x="6848" y="12451"/>
                  </a:cubicBezTo>
                  <a:cubicBezTo>
                    <a:pt x="7350" y="12451"/>
                    <a:pt x="7634" y="12665"/>
                    <a:pt x="7634" y="13023"/>
                  </a:cubicBezTo>
                  <a:cubicBezTo>
                    <a:pt x="7634" y="13421"/>
                    <a:pt x="7304" y="13658"/>
                    <a:pt x="6769" y="13658"/>
                  </a:cubicBezTo>
                  <a:moveTo>
                    <a:pt x="6796" y="11787"/>
                  </a:moveTo>
                  <a:cubicBezTo>
                    <a:pt x="6182" y="11787"/>
                    <a:pt x="5746" y="11821"/>
                    <a:pt x="5436" y="11868"/>
                  </a:cubicBezTo>
                  <a:lnTo>
                    <a:pt x="5436" y="15708"/>
                  </a:lnTo>
                  <a:lnTo>
                    <a:pt x="6433" y="15708"/>
                  </a:lnTo>
                  <a:lnTo>
                    <a:pt x="6433" y="14316"/>
                  </a:lnTo>
                  <a:cubicBezTo>
                    <a:pt x="6524" y="14328"/>
                    <a:pt x="6644" y="14334"/>
                    <a:pt x="6776" y="14334"/>
                  </a:cubicBezTo>
                  <a:cubicBezTo>
                    <a:pt x="7370" y="14334"/>
                    <a:pt x="7878" y="14207"/>
                    <a:pt x="8221" y="13924"/>
                  </a:cubicBezTo>
                  <a:cubicBezTo>
                    <a:pt x="8485" y="13704"/>
                    <a:pt x="8630" y="13381"/>
                    <a:pt x="8630" y="13000"/>
                  </a:cubicBezTo>
                  <a:cubicBezTo>
                    <a:pt x="8630" y="12618"/>
                    <a:pt x="8439" y="12296"/>
                    <a:pt x="8155" y="12099"/>
                  </a:cubicBezTo>
                  <a:cubicBezTo>
                    <a:pt x="7858" y="11891"/>
                    <a:pt x="7416" y="11787"/>
                    <a:pt x="6796" y="11787"/>
                  </a:cubicBezTo>
                  <a:moveTo>
                    <a:pt x="10765" y="13398"/>
                  </a:moveTo>
                  <a:cubicBezTo>
                    <a:pt x="10191" y="13208"/>
                    <a:pt x="9940" y="13098"/>
                    <a:pt x="9940" y="12850"/>
                  </a:cubicBezTo>
                  <a:cubicBezTo>
                    <a:pt x="9940" y="12648"/>
                    <a:pt x="10151" y="12474"/>
                    <a:pt x="10587" y="12474"/>
                  </a:cubicBezTo>
                  <a:cubicBezTo>
                    <a:pt x="11023" y="12474"/>
                    <a:pt x="11339" y="12583"/>
                    <a:pt x="11517" y="12659"/>
                  </a:cubicBezTo>
                  <a:lnTo>
                    <a:pt x="11742" y="11949"/>
                  </a:lnTo>
                  <a:cubicBezTo>
                    <a:pt x="11478" y="11845"/>
                    <a:pt x="11108" y="11752"/>
                    <a:pt x="10607" y="11752"/>
                  </a:cubicBezTo>
                  <a:cubicBezTo>
                    <a:pt x="9558" y="11752"/>
                    <a:pt x="8924" y="12260"/>
                    <a:pt x="8924" y="12924"/>
                  </a:cubicBezTo>
                  <a:cubicBezTo>
                    <a:pt x="8924" y="13490"/>
                    <a:pt x="9405" y="13849"/>
                    <a:pt x="10145" y="14074"/>
                  </a:cubicBezTo>
                  <a:cubicBezTo>
                    <a:pt x="10679" y="14241"/>
                    <a:pt x="10891" y="14380"/>
                    <a:pt x="10891" y="14623"/>
                  </a:cubicBezTo>
                  <a:cubicBezTo>
                    <a:pt x="10891" y="14877"/>
                    <a:pt x="10646" y="15044"/>
                    <a:pt x="10184" y="15044"/>
                  </a:cubicBezTo>
                  <a:cubicBezTo>
                    <a:pt x="9755" y="15044"/>
                    <a:pt x="9339" y="14923"/>
                    <a:pt x="9069" y="14802"/>
                  </a:cubicBezTo>
                  <a:lnTo>
                    <a:pt x="8864" y="15529"/>
                  </a:lnTo>
                  <a:cubicBezTo>
                    <a:pt x="9115" y="15651"/>
                    <a:pt x="9616" y="15766"/>
                    <a:pt x="10124" y="15766"/>
                  </a:cubicBezTo>
                  <a:cubicBezTo>
                    <a:pt x="11346" y="15766"/>
                    <a:pt x="11920" y="15211"/>
                    <a:pt x="11920" y="14559"/>
                  </a:cubicBezTo>
                  <a:cubicBezTo>
                    <a:pt x="11920" y="14010"/>
                    <a:pt x="11551" y="13652"/>
                    <a:pt x="10765" y="1339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1" name="Shape 2886">
              <a:extLst>
                <a:ext uri="{FF2B5EF4-FFF2-40B4-BE49-F238E27FC236}">
                  <a16:creationId xmlns:a16="http://schemas.microsoft.com/office/drawing/2014/main" id="{2B2D69EC-449F-3A47-8267-BA4F9D0DF2AD}"/>
                </a:ext>
              </a:extLst>
            </p:cNvPr>
            <p:cNvSpPr/>
            <p:nvPr/>
          </p:nvSpPr>
          <p:spPr>
            <a:xfrm>
              <a:off x="17881568" y="9597778"/>
              <a:ext cx="457574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36" y="15709"/>
                  </a:moveTo>
                  <a:lnTo>
                    <a:pt x="13646" y="15709"/>
                  </a:lnTo>
                  <a:lnTo>
                    <a:pt x="13646" y="11816"/>
                  </a:lnTo>
                  <a:lnTo>
                    <a:pt x="12636" y="11816"/>
                  </a:lnTo>
                  <a:cubicBezTo>
                    <a:pt x="12636" y="11816"/>
                    <a:pt x="12636" y="15709"/>
                    <a:pt x="12636" y="15709"/>
                  </a:cubicBezTo>
                  <a:close/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1"/>
                    <a:pt x="1738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9618" y="14051"/>
                  </a:moveTo>
                  <a:lnTo>
                    <a:pt x="9881" y="13225"/>
                  </a:lnTo>
                  <a:cubicBezTo>
                    <a:pt x="9954" y="13000"/>
                    <a:pt x="10020" y="12706"/>
                    <a:pt x="10086" y="12475"/>
                  </a:cubicBezTo>
                  <a:lnTo>
                    <a:pt x="10099" y="12475"/>
                  </a:lnTo>
                  <a:cubicBezTo>
                    <a:pt x="10165" y="12706"/>
                    <a:pt x="10245" y="12994"/>
                    <a:pt x="10324" y="13225"/>
                  </a:cubicBezTo>
                  <a:lnTo>
                    <a:pt x="10601" y="14051"/>
                  </a:lnTo>
                  <a:cubicBezTo>
                    <a:pt x="10601" y="14051"/>
                    <a:pt x="9618" y="14051"/>
                    <a:pt x="9618" y="14051"/>
                  </a:cubicBezTo>
                  <a:close/>
                  <a:moveTo>
                    <a:pt x="9472" y="11816"/>
                  </a:moveTo>
                  <a:lnTo>
                    <a:pt x="8113" y="15709"/>
                  </a:lnTo>
                  <a:lnTo>
                    <a:pt x="9155" y="15709"/>
                  </a:lnTo>
                  <a:lnTo>
                    <a:pt x="9472" y="14710"/>
                  </a:lnTo>
                  <a:lnTo>
                    <a:pt x="10746" y="14710"/>
                  </a:lnTo>
                  <a:lnTo>
                    <a:pt x="11089" y="15709"/>
                  </a:lnTo>
                  <a:lnTo>
                    <a:pt x="12172" y="15709"/>
                  </a:lnTo>
                  <a:lnTo>
                    <a:pt x="10792" y="11816"/>
                  </a:lnTo>
                  <a:cubicBezTo>
                    <a:pt x="10792" y="11816"/>
                    <a:pt x="9472" y="11816"/>
                    <a:pt x="9472" y="118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2" name="Shape 2887">
              <a:extLst>
                <a:ext uri="{FF2B5EF4-FFF2-40B4-BE49-F238E27FC236}">
                  <a16:creationId xmlns:a16="http://schemas.microsoft.com/office/drawing/2014/main" id="{B103D1ED-83B3-4347-B9D9-761DEB025EBE}"/>
                </a:ext>
              </a:extLst>
            </p:cNvPr>
            <p:cNvSpPr/>
            <p:nvPr/>
          </p:nvSpPr>
          <p:spPr>
            <a:xfrm>
              <a:off x="18950586" y="9597778"/>
              <a:ext cx="457574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36" y="15709"/>
                  </a:moveTo>
                  <a:lnTo>
                    <a:pt x="14845" y="15709"/>
                  </a:lnTo>
                  <a:lnTo>
                    <a:pt x="14845" y="14144"/>
                  </a:lnTo>
                  <a:lnTo>
                    <a:pt x="16443" y="14144"/>
                  </a:lnTo>
                  <a:lnTo>
                    <a:pt x="16443" y="13428"/>
                  </a:lnTo>
                  <a:lnTo>
                    <a:pt x="14845" y="13428"/>
                  </a:lnTo>
                  <a:lnTo>
                    <a:pt x="14845" y="12538"/>
                  </a:lnTo>
                  <a:lnTo>
                    <a:pt x="16555" y="12538"/>
                  </a:lnTo>
                  <a:lnTo>
                    <a:pt x="16555" y="11816"/>
                  </a:lnTo>
                  <a:lnTo>
                    <a:pt x="13836" y="11816"/>
                  </a:lnTo>
                  <a:cubicBezTo>
                    <a:pt x="13836" y="11816"/>
                    <a:pt x="13836" y="15709"/>
                    <a:pt x="13836" y="15709"/>
                  </a:cubicBezTo>
                  <a:close/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3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1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7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10396" y="15062"/>
                  </a:moveTo>
                  <a:cubicBezTo>
                    <a:pt x="10270" y="15062"/>
                    <a:pt x="10131" y="15062"/>
                    <a:pt x="10045" y="15045"/>
                  </a:cubicBezTo>
                  <a:lnTo>
                    <a:pt x="10045" y="12498"/>
                  </a:lnTo>
                  <a:cubicBezTo>
                    <a:pt x="10131" y="12480"/>
                    <a:pt x="10277" y="12463"/>
                    <a:pt x="10501" y="12463"/>
                  </a:cubicBezTo>
                  <a:cubicBezTo>
                    <a:pt x="11366" y="12463"/>
                    <a:pt x="11907" y="12891"/>
                    <a:pt x="11900" y="13699"/>
                  </a:cubicBezTo>
                  <a:cubicBezTo>
                    <a:pt x="11900" y="14629"/>
                    <a:pt x="11306" y="15068"/>
                    <a:pt x="10396" y="15062"/>
                  </a:cubicBezTo>
                  <a:moveTo>
                    <a:pt x="10396" y="11787"/>
                  </a:moveTo>
                  <a:cubicBezTo>
                    <a:pt x="9887" y="11787"/>
                    <a:pt x="9405" y="11816"/>
                    <a:pt x="9036" y="11868"/>
                  </a:cubicBezTo>
                  <a:lnTo>
                    <a:pt x="9036" y="15691"/>
                  </a:lnTo>
                  <a:cubicBezTo>
                    <a:pt x="9287" y="15720"/>
                    <a:pt x="9656" y="15749"/>
                    <a:pt x="10178" y="15749"/>
                  </a:cubicBezTo>
                  <a:cubicBezTo>
                    <a:pt x="11048" y="15749"/>
                    <a:pt x="11762" y="15587"/>
                    <a:pt x="12231" y="15246"/>
                  </a:cubicBezTo>
                  <a:cubicBezTo>
                    <a:pt x="12660" y="14929"/>
                    <a:pt x="12970" y="14415"/>
                    <a:pt x="12970" y="13670"/>
                  </a:cubicBezTo>
                  <a:cubicBezTo>
                    <a:pt x="12970" y="12983"/>
                    <a:pt x="12680" y="12503"/>
                    <a:pt x="12217" y="12203"/>
                  </a:cubicBezTo>
                  <a:cubicBezTo>
                    <a:pt x="11788" y="11920"/>
                    <a:pt x="11241" y="11787"/>
                    <a:pt x="10396" y="11787"/>
                  </a:cubicBezTo>
                  <a:moveTo>
                    <a:pt x="6769" y="13659"/>
                  </a:moveTo>
                  <a:cubicBezTo>
                    <a:pt x="6623" y="13659"/>
                    <a:pt x="6518" y="13653"/>
                    <a:pt x="6432" y="13636"/>
                  </a:cubicBezTo>
                  <a:lnTo>
                    <a:pt x="6432" y="12486"/>
                  </a:lnTo>
                  <a:cubicBezTo>
                    <a:pt x="6505" y="12469"/>
                    <a:pt x="6643" y="12452"/>
                    <a:pt x="6848" y="12452"/>
                  </a:cubicBezTo>
                  <a:cubicBezTo>
                    <a:pt x="7350" y="12452"/>
                    <a:pt x="7634" y="12665"/>
                    <a:pt x="7634" y="13023"/>
                  </a:cubicBezTo>
                  <a:cubicBezTo>
                    <a:pt x="7634" y="13422"/>
                    <a:pt x="7304" y="13659"/>
                    <a:pt x="6769" y="13659"/>
                  </a:cubicBezTo>
                  <a:moveTo>
                    <a:pt x="6796" y="11787"/>
                  </a:moveTo>
                  <a:cubicBezTo>
                    <a:pt x="6182" y="11787"/>
                    <a:pt x="5746" y="11822"/>
                    <a:pt x="5436" y="11868"/>
                  </a:cubicBezTo>
                  <a:lnTo>
                    <a:pt x="5436" y="15709"/>
                  </a:lnTo>
                  <a:lnTo>
                    <a:pt x="6432" y="15709"/>
                  </a:lnTo>
                  <a:lnTo>
                    <a:pt x="6432" y="14317"/>
                  </a:lnTo>
                  <a:cubicBezTo>
                    <a:pt x="6525" y="14328"/>
                    <a:pt x="6643" y="14334"/>
                    <a:pt x="6776" y="14334"/>
                  </a:cubicBezTo>
                  <a:cubicBezTo>
                    <a:pt x="7370" y="14334"/>
                    <a:pt x="7878" y="14207"/>
                    <a:pt x="8221" y="13924"/>
                  </a:cubicBezTo>
                  <a:cubicBezTo>
                    <a:pt x="8486" y="13705"/>
                    <a:pt x="8631" y="13381"/>
                    <a:pt x="8631" y="13000"/>
                  </a:cubicBezTo>
                  <a:cubicBezTo>
                    <a:pt x="8631" y="12619"/>
                    <a:pt x="8439" y="12296"/>
                    <a:pt x="8155" y="12099"/>
                  </a:cubicBezTo>
                  <a:cubicBezTo>
                    <a:pt x="7859" y="11892"/>
                    <a:pt x="7416" y="11787"/>
                    <a:pt x="6796" y="1178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3" name="Shape 2888">
              <a:extLst>
                <a:ext uri="{FF2B5EF4-FFF2-40B4-BE49-F238E27FC236}">
                  <a16:creationId xmlns:a16="http://schemas.microsoft.com/office/drawing/2014/main" id="{5AB1B15D-7BA3-B341-A4FA-F16382A6503B}"/>
                </a:ext>
              </a:extLst>
            </p:cNvPr>
            <p:cNvSpPr/>
            <p:nvPr/>
          </p:nvSpPr>
          <p:spPr>
            <a:xfrm>
              <a:off x="20015557" y="9597778"/>
              <a:ext cx="457571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36" y="15709"/>
                  </a:moveTo>
                  <a:lnTo>
                    <a:pt x="13945" y="15709"/>
                  </a:lnTo>
                  <a:lnTo>
                    <a:pt x="13945" y="14144"/>
                  </a:lnTo>
                  <a:lnTo>
                    <a:pt x="15543" y="14144"/>
                  </a:lnTo>
                  <a:lnTo>
                    <a:pt x="15543" y="13428"/>
                  </a:lnTo>
                  <a:lnTo>
                    <a:pt x="13945" y="13428"/>
                  </a:lnTo>
                  <a:lnTo>
                    <a:pt x="13945" y="12538"/>
                  </a:lnTo>
                  <a:lnTo>
                    <a:pt x="15655" y="12538"/>
                  </a:lnTo>
                  <a:lnTo>
                    <a:pt x="15655" y="11816"/>
                  </a:lnTo>
                  <a:lnTo>
                    <a:pt x="12936" y="11816"/>
                  </a:lnTo>
                  <a:cubicBezTo>
                    <a:pt x="12936" y="11816"/>
                    <a:pt x="12936" y="15709"/>
                    <a:pt x="12936" y="15709"/>
                  </a:cubicBezTo>
                  <a:close/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3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1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7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11136" y="15709"/>
                  </a:moveTo>
                  <a:lnTo>
                    <a:pt x="12145" y="15709"/>
                  </a:lnTo>
                  <a:lnTo>
                    <a:pt x="12145" y="11816"/>
                  </a:lnTo>
                  <a:lnTo>
                    <a:pt x="11136" y="11816"/>
                  </a:lnTo>
                  <a:cubicBezTo>
                    <a:pt x="11136" y="11816"/>
                    <a:pt x="11136" y="15709"/>
                    <a:pt x="11136" y="15709"/>
                  </a:cubicBezTo>
                  <a:close/>
                  <a:moveTo>
                    <a:pt x="8395" y="14167"/>
                  </a:moveTo>
                  <a:lnTo>
                    <a:pt x="9082" y="14167"/>
                  </a:lnTo>
                  <a:lnTo>
                    <a:pt x="9082" y="14981"/>
                  </a:lnTo>
                  <a:cubicBezTo>
                    <a:pt x="9002" y="15015"/>
                    <a:pt x="8818" y="15039"/>
                    <a:pt x="8586" y="15039"/>
                  </a:cubicBezTo>
                  <a:cubicBezTo>
                    <a:pt x="7761" y="15039"/>
                    <a:pt x="7187" y="14565"/>
                    <a:pt x="7187" y="13762"/>
                  </a:cubicBezTo>
                  <a:cubicBezTo>
                    <a:pt x="7187" y="12919"/>
                    <a:pt x="7821" y="12503"/>
                    <a:pt x="8659" y="12503"/>
                  </a:cubicBezTo>
                  <a:cubicBezTo>
                    <a:pt x="9148" y="12503"/>
                    <a:pt x="9451" y="12579"/>
                    <a:pt x="9696" y="12672"/>
                  </a:cubicBezTo>
                  <a:lnTo>
                    <a:pt x="9907" y="11966"/>
                  </a:lnTo>
                  <a:cubicBezTo>
                    <a:pt x="9689" y="11874"/>
                    <a:pt x="9247" y="11776"/>
                    <a:pt x="8672" y="11776"/>
                  </a:cubicBezTo>
                  <a:cubicBezTo>
                    <a:pt x="7213" y="11776"/>
                    <a:pt x="6138" y="12515"/>
                    <a:pt x="6131" y="13809"/>
                  </a:cubicBezTo>
                  <a:cubicBezTo>
                    <a:pt x="6124" y="14381"/>
                    <a:pt x="6349" y="14888"/>
                    <a:pt x="6758" y="15223"/>
                  </a:cubicBezTo>
                  <a:cubicBezTo>
                    <a:pt x="7167" y="15570"/>
                    <a:pt x="7755" y="15749"/>
                    <a:pt x="8566" y="15749"/>
                  </a:cubicBezTo>
                  <a:cubicBezTo>
                    <a:pt x="9155" y="15749"/>
                    <a:pt x="9742" y="15622"/>
                    <a:pt x="10052" y="15530"/>
                  </a:cubicBezTo>
                  <a:lnTo>
                    <a:pt x="10052" y="13479"/>
                  </a:lnTo>
                  <a:lnTo>
                    <a:pt x="8395" y="13479"/>
                  </a:lnTo>
                  <a:cubicBezTo>
                    <a:pt x="8395" y="13479"/>
                    <a:pt x="8395" y="14167"/>
                    <a:pt x="8395" y="1416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4" name="Shape 2889">
              <a:extLst>
                <a:ext uri="{FF2B5EF4-FFF2-40B4-BE49-F238E27FC236}">
                  <a16:creationId xmlns:a16="http://schemas.microsoft.com/office/drawing/2014/main" id="{EA09D800-9D79-ED41-B229-5258E4FC4596}"/>
                </a:ext>
              </a:extLst>
            </p:cNvPr>
            <p:cNvSpPr/>
            <p:nvPr/>
          </p:nvSpPr>
          <p:spPr>
            <a:xfrm>
              <a:off x="21084575" y="9597778"/>
              <a:ext cx="453523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069" y="13659"/>
                  </a:moveTo>
                  <a:cubicBezTo>
                    <a:pt x="9923" y="13659"/>
                    <a:pt x="9818" y="13653"/>
                    <a:pt x="9732" y="13636"/>
                  </a:cubicBezTo>
                  <a:lnTo>
                    <a:pt x="9732" y="12486"/>
                  </a:lnTo>
                  <a:cubicBezTo>
                    <a:pt x="9805" y="12469"/>
                    <a:pt x="9943" y="12452"/>
                    <a:pt x="10148" y="12452"/>
                  </a:cubicBezTo>
                  <a:cubicBezTo>
                    <a:pt x="10650" y="12452"/>
                    <a:pt x="10934" y="12665"/>
                    <a:pt x="10934" y="13023"/>
                  </a:cubicBezTo>
                  <a:cubicBezTo>
                    <a:pt x="10934" y="13422"/>
                    <a:pt x="10604" y="13659"/>
                    <a:pt x="10069" y="13659"/>
                  </a:cubicBezTo>
                  <a:moveTo>
                    <a:pt x="10096" y="11787"/>
                  </a:moveTo>
                  <a:cubicBezTo>
                    <a:pt x="9481" y="11787"/>
                    <a:pt x="9046" y="11822"/>
                    <a:pt x="8736" y="11869"/>
                  </a:cubicBezTo>
                  <a:lnTo>
                    <a:pt x="8736" y="15709"/>
                  </a:lnTo>
                  <a:lnTo>
                    <a:pt x="9732" y="15709"/>
                  </a:lnTo>
                  <a:lnTo>
                    <a:pt x="9732" y="14317"/>
                  </a:lnTo>
                  <a:cubicBezTo>
                    <a:pt x="9825" y="14328"/>
                    <a:pt x="9943" y="14334"/>
                    <a:pt x="10076" y="14334"/>
                  </a:cubicBezTo>
                  <a:cubicBezTo>
                    <a:pt x="10670" y="14334"/>
                    <a:pt x="11178" y="14207"/>
                    <a:pt x="11521" y="13924"/>
                  </a:cubicBezTo>
                  <a:cubicBezTo>
                    <a:pt x="11786" y="13705"/>
                    <a:pt x="11931" y="13382"/>
                    <a:pt x="11931" y="13000"/>
                  </a:cubicBezTo>
                  <a:cubicBezTo>
                    <a:pt x="11931" y="12619"/>
                    <a:pt x="11739" y="12296"/>
                    <a:pt x="11455" y="12099"/>
                  </a:cubicBezTo>
                  <a:cubicBezTo>
                    <a:pt x="11159" y="11891"/>
                    <a:pt x="10716" y="11787"/>
                    <a:pt x="10096" y="11787"/>
                  </a:cubicBezTo>
                  <a:moveTo>
                    <a:pt x="12131" y="13809"/>
                  </a:moveTo>
                  <a:cubicBezTo>
                    <a:pt x="12124" y="14381"/>
                    <a:pt x="12349" y="14888"/>
                    <a:pt x="12758" y="15224"/>
                  </a:cubicBezTo>
                  <a:cubicBezTo>
                    <a:pt x="13167" y="15571"/>
                    <a:pt x="13755" y="15749"/>
                    <a:pt x="14566" y="15749"/>
                  </a:cubicBezTo>
                  <a:cubicBezTo>
                    <a:pt x="15155" y="15749"/>
                    <a:pt x="15742" y="15622"/>
                    <a:pt x="16052" y="15530"/>
                  </a:cubicBezTo>
                  <a:lnTo>
                    <a:pt x="16052" y="13479"/>
                  </a:lnTo>
                  <a:lnTo>
                    <a:pt x="14395" y="13479"/>
                  </a:lnTo>
                  <a:lnTo>
                    <a:pt x="14395" y="14167"/>
                  </a:lnTo>
                  <a:lnTo>
                    <a:pt x="15081" y="14167"/>
                  </a:lnTo>
                  <a:lnTo>
                    <a:pt x="15081" y="14981"/>
                  </a:lnTo>
                  <a:cubicBezTo>
                    <a:pt x="15002" y="15015"/>
                    <a:pt x="14818" y="15039"/>
                    <a:pt x="14586" y="15039"/>
                  </a:cubicBezTo>
                  <a:cubicBezTo>
                    <a:pt x="13761" y="15039"/>
                    <a:pt x="13187" y="14566"/>
                    <a:pt x="13187" y="13762"/>
                  </a:cubicBezTo>
                  <a:cubicBezTo>
                    <a:pt x="13187" y="12919"/>
                    <a:pt x="13821" y="12503"/>
                    <a:pt x="14659" y="12503"/>
                  </a:cubicBezTo>
                  <a:cubicBezTo>
                    <a:pt x="15148" y="12503"/>
                    <a:pt x="15451" y="12579"/>
                    <a:pt x="15696" y="12671"/>
                  </a:cubicBezTo>
                  <a:lnTo>
                    <a:pt x="15906" y="11966"/>
                  </a:lnTo>
                  <a:cubicBezTo>
                    <a:pt x="15689" y="11874"/>
                    <a:pt x="15247" y="11776"/>
                    <a:pt x="14672" y="11776"/>
                  </a:cubicBezTo>
                  <a:cubicBezTo>
                    <a:pt x="13213" y="11776"/>
                    <a:pt x="12138" y="12515"/>
                    <a:pt x="12131" y="13809"/>
                  </a:cubicBezTo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3" y="20618"/>
                    <a:pt x="19200" y="20618"/>
                  </a:cubicBezTo>
                  <a:lnTo>
                    <a:pt x="2400" y="20618"/>
                  </a:lnTo>
                  <a:cubicBezTo>
                    <a:pt x="1737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1"/>
                    <a:pt x="1737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7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6606" y="14265"/>
                  </a:moveTo>
                  <a:cubicBezTo>
                    <a:pt x="6606" y="14872"/>
                    <a:pt x="6343" y="15039"/>
                    <a:pt x="5920" y="15039"/>
                  </a:cubicBezTo>
                  <a:cubicBezTo>
                    <a:pt x="5722" y="15039"/>
                    <a:pt x="5544" y="15010"/>
                    <a:pt x="5406" y="14969"/>
                  </a:cubicBezTo>
                  <a:lnTo>
                    <a:pt x="5293" y="15680"/>
                  </a:lnTo>
                  <a:cubicBezTo>
                    <a:pt x="5491" y="15738"/>
                    <a:pt x="5795" y="15773"/>
                    <a:pt x="6026" y="15773"/>
                  </a:cubicBezTo>
                  <a:cubicBezTo>
                    <a:pt x="7003" y="15773"/>
                    <a:pt x="7610" y="15385"/>
                    <a:pt x="7610" y="14276"/>
                  </a:cubicBezTo>
                  <a:lnTo>
                    <a:pt x="7610" y="11816"/>
                  </a:lnTo>
                  <a:lnTo>
                    <a:pt x="6606" y="11816"/>
                  </a:lnTo>
                  <a:cubicBezTo>
                    <a:pt x="6606" y="11816"/>
                    <a:pt x="6606" y="14265"/>
                    <a:pt x="6606" y="1426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5" name="Shape 2890">
              <a:extLst>
                <a:ext uri="{FF2B5EF4-FFF2-40B4-BE49-F238E27FC236}">
                  <a16:creationId xmlns:a16="http://schemas.microsoft.com/office/drawing/2014/main" id="{0DEEBBA5-5848-1A4A-9D66-0001BA21B2BD}"/>
                </a:ext>
              </a:extLst>
            </p:cNvPr>
            <p:cNvSpPr/>
            <p:nvPr/>
          </p:nvSpPr>
          <p:spPr>
            <a:xfrm>
              <a:off x="22149543" y="9597778"/>
              <a:ext cx="457574" cy="558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0" y="5891"/>
                  </a:moveTo>
                  <a:lnTo>
                    <a:pt x="14400" y="982"/>
                  </a:lnTo>
                  <a:lnTo>
                    <a:pt x="15000" y="982"/>
                  </a:lnTo>
                  <a:lnTo>
                    <a:pt x="20400" y="5891"/>
                  </a:lnTo>
                  <a:cubicBezTo>
                    <a:pt x="20400" y="5891"/>
                    <a:pt x="14400" y="5891"/>
                    <a:pt x="14400" y="5891"/>
                  </a:cubicBezTo>
                  <a:close/>
                  <a:moveTo>
                    <a:pt x="20400" y="19636"/>
                  </a:moveTo>
                  <a:cubicBezTo>
                    <a:pt x="20400" y="20179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9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3200" y="982"/>
                  </a:lnTo>
                  <a:lnTo>
                    <a:pt x="13200" y="5891"/>
                  </a:lnTo>
                  <a:cubicBezTo>
                    <a:pt x="13200" y="6433"/>
                    <a:pt x="13738" y="6872"/>
                    <a:pt x="14400" y="6872"/>
                  </a:cubicBezTo>
                  <a:lnTo>
                    <a:pt x="20400" y="6872"/>
                  </a:lnTo>
                  <a:cubicBezTo>
                    <a:pt x="20400" y="6872"/>
                    <a:pt x="20400" y="19636"/>
                    <a:pt x="20400" y="19636"/>
                  </a:cubicBezTo>
                  <a:close/>
                  <a:moveTo>
                    <a:pt x="156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5400"/>
                  </a:lnTo>
                  <a:cubicBezTo>
                    <a:pt x="21600" y="5400"/>
                    <a:pt x="15600" y="0"/>
                    <a:pt x="15600" y="0"/>
                  </a:cubicBezTo>
                  <a:close/>
                  <a:moveTo>
                    <a:pt x="13031" y="13809"/>
                  </a:moveTo>
                  <a:cubicBezTo>
                    <a:pt x="13024" y="14381"/>
                    <a:pt x="13249" y="14888"/>
                    <a:pt x="13658" y="15223"/>
                  </a:cubicBezTo>
                  <a:cubicBezTo>
                    <a:pt x="14067" y="15570"/>
                    <a:pt x="14655" y="15749"/>
                    <a:pt x="15467" y="15749"/>
                  </a:cubicBezTo>
                  <a:cubicBezTo>
                    <a:pt x="16054" y="15749"/>
                    <a:pt x="16642" y="15622"/>
                    <a:pt x="16952" y="15530"/>
                  </a:cubicBezTo>
                  <a:lnTo>
                    <a:pt x="16952" y="13479"/>
                  </a:lnTo>
                  <a:lnTo>
                    <a:pt x="15295" y="13479"/>
                  </a:lnTo>
                  <a:lnTo>
                    <a:pt x="15295" y="14167"/>
                  </a:lnTo>
                  <a:lnTo>
                    <a:pt x="15981" y="14167"/>
                  </a:lnTo>
                  <a:lnTo>
                    <a:pt x="15981" y="14981"/>
                  </a:lnTo>
                  <a:cubicBezTo>
                    <a:pt x="15902" y="15015"/>
                    <a:pt x="15718" y="15039"/>
                    <a:pt x="15486" y="15039"/>
                  </a:cubicBezTo>
                  <a:cubicBezTo>
                    <a:pt x="14661" y="15039"/>
                    <a:pt x="14087" y="14565"/>
                    <a:pt x="14087" y="13762"/>
                  </a:cubicBezTo>
                  <a:cubicBezTo>
                    <a:pt x="14087" y="12919"/>
                    <a:pt x="14721" y="12503"/>
                    <a:pt x="15559" y="12503"/>
                  </a:cubicBezTo>
                  <a:cubicBezTo>
                    <a:pt x="16048" y="12503"/>
                    <a:pt x="16351" y="12579"/>
                    <a:pt x="16596" y="12671"/>
                  </a:cubicBezTo>
                  <a:lnTo>
                    <a:pt x="16807" y="11966"/>
                  </a:lnTo>
                  <a:cubicBezTo>
                    <a:pt x="16589" y="11874"/>
                    <a:pt x="16147" y="11776"/>
                    <a:pt x="15572" y="11776"/>
                  </a:cubicBezTo>
                  <a:cubicBezTo>
                    <a:pt x="14113" y="11776"/>
                    <a:pt x="13037" y="12515"/>
                    <a:pt x="13031" y="13809"/>
                  </a:cubicBezTo>
                  <a:moveTo>
                    <a:pt x="6169" y="13659"/>
                  </a:moveTo>
                  <a:cubicBezTo>
                    <a:pt x="6023" y="13659"/>
                    <a:pt x="5918" y="13653"/>
                    <a:pt x="5832" y="13636"/>
                  </a:cubicBezTo>
                  <a:lnTo>
                    <a:pt x="5832" y="12486"/>
                  </a:lnTo>
                  <a:cubicBezTo>
                    <a:pt x="5905" y="12469"/>
                    <a:pt x="6043" y="12452"/>
                    <a:pt x="6248" y="12452"/>
                  </a:cubicBezTo>
                  <a:cubicBezTo>
                    <a:pt x="6750" y="12452"/>
                    <a:pt x="7034" y="12665"/>
                    <a:pt x="7034" y="13023"/>
                  </a:cubicBezTo>
                  <a:cubicBezTo>
                    <a:pt x="7034" y="13422"/>
                    <a:pt x="6704" y="13659"/>
                    <a:pt x="6169" y="13659"/>
                  </a:cubicBezTo>
                  <a:moveTo>
                    <a:pt x="6196" y="11787"/>
                  </a:moveTo>
                  <a:cubicBezTo>
                    <a:pt x="5582" y="11787"/>
                    <a:pt x="5146" y="11822"/>
                    <a:pt x="4836" y="11868"/>
                  </a:cubicBezTo>
                  <a:lnTo>
                    <a:pt x="4836" y="15709"/>
                  </a:lnTo>
                  <a:lnTo>
                    <a:pt x="5832" y="15709"/>
                  </a:lnTo>
                  <a:lnTo>
                    <a:pt x="5832" y="14317"/>
                  </a:lnTo>
                  <a:cubicBezTo>
                    <a:pt x="5925" y="14328"/>
                    <a:pt x="6043" y="14334"/>
                    <a:pt x="6176" y="14334"/>
                  </a:cubicBezTo>
                  <a:cubicBezTo>
                    <a:pt x="6770" y="14334"/>
                    <a:pt x="7278" y="14207"/>
                    <a:pt x="7621" y="13924"/>
                  </a:cubicBezTo>
                  <a:cubicBezTo>
                    <a:pt x="7886" y="13705"/>
                    <a:pt x="8031" y="13381"/>
                    <a:pt x="8031" y="13000"/>
                  </a:cubicBezTo>
                  <a:cubicBezTo>
                    <a:pt x="8031" y="12619"/>
                    <a:pt x="7839" y="12296"/>
                    <a:pt x="7555" y="12099"/>
                  </a:cubicBezTo>
                  <a:cubicBezTo>
                    <a:pt x="7259" y="11892"/>
                    <a:pt x="6816" y="11787"/>
                    <a:pt x="6196" y="11787"/>
                  </a:cubicBezTo>
                  <a:moveTo>
                    <a:pt x="11195" y="12954"/>
                  </a:moveTo>
                  <a:cubicBezTo>
                    <a:pt x="11195" y="13537"/>
                    <a:pt x="11215" y="14063"/>
                    <a:pt x="11280" y="14577"/>
                  </a:cubicBezTo>
                  <a:lnTo>
                    <a:pt x="11261" y="14577"/>
                  </a:lnTo>
                  <a:cubicBezTo>
                    <a:pt x="11062" y="14138"/>
                    <a:pt x="10799" y="13653"/>
                    <a:pt x="10535" y="13243"/>
                  </a:cubicBezTo>
                  <a:lnTo>
                    <a:pt x="9611" y="11816"/>
                  </a:lnTo>
                  <a:lnTo>
                    <a:pt x="8436" y="11816"/>
                  </a:lnTo>
                  <a:lnTo>
                    <a:pt x="8436" y="15709"/>
                  </a:lnTo>
                  <a:lnTo>
                    <a:pt x="9360" y="15709"/>
                  </a:lnTo>
                  <a:lnTo>
                    <a:pt x="9360" y="14536"/>
                  </a:lnTo>
                  <a:cubicBezTo>
                    <a:pt x="9360" y="13901"/>
                    <a:pt x="9347" y="13352"/>
                    <a:pt x="9320" y="12838"/>
                  </a:cubicBezTo>
                  <a:lnTo>
                    <a:pt x="9340" y="12833"/>
                  </a:lnTo>
                  <a:cubicBezTo>
                    <a:pt x="9558" y="13289"/>
                    <a:pt x="9848" y="13791"/>
                    <a:pt x="10112" y="14207"/>
                  </a:cubicBezTo>
                  <a:lnTo>
                    <a:pt x="11062" y="15709"/>
                  </a:lnTo>
                  <a:lnTo>
                    <a:pt x="12119" y="15709"/>
                  </a:lnTo>
                  <a:lnTo>
                    <a:pt x="12119" y="11816"/>
                  </a:lnTo>
                  <a:lnTo>
                    <a:pt x="11195" y="11816"/>
                  </a:lnTo>
                  <a:cubicBezTo>
                    <a:pt x="11195" y="11816"/>
                    <a:pt x="11195" y="12954"/>
                    <a:pt x="11195" y="1295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6" name="Shape 2891">
              <a:extLst>
                <a:ext uri="{FF2B5EF4-FFF2-40B4-BE49-F238E27FC236}">
                  <a16:creationId xmlns:a16="http://schemas.microsoft.com/office/drawing/2014/main" id="{B3DE420E-5F7F-8343-BBAE-8CC2FDF788C6}"/>
                </a:ext>
              </a:extLst>
            </p:cNvPr>
            <p:cNvSpPr/>
            <p:nvPr/>
          </p:nvSpPr>
          <p:spPr>
            <a:xfrm>
              <a:off x="943294" y="6592410"/>
              <a:ext cx="22550621" cy="558950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28568" tIns="28568" rIns="28568" bIns="28568" anchor="ctr">
              <a:spAutoFit/>
            </a:bodyPr>
            <a:lstStyle>
              <a:lvl1pPr algn="l">
                <a:defRPr sz="3000" b="1" cap="none" spc="-90">
                  <a:solidFill>
                    <a:srgbClr val="1C1D21"/>
                  </a:solidFill>
                  <a:latin typeface="+mj-lt"/>
                  <a:ea typeface="+mj-ea"/>
                  <a:cs typeface="+mj-cs"/>
                  <a:sym typeface="Karla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WEB ICONS</a:t>
              </a:r>
              <a:endParaRPr sz="105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4999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Ic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8C7745B4-7A90-574D-BC1F-B14B238AA3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ABFE006-567B-DD4F-B7D7-A61C7B0CE336}"/>
              </a:ext>
            </a:extLst>
          </p:cNvPr>
          <p:cNvSpPr/>
          <p:nvPr userDrawn="1"/>
        </p:nvSpPr>
        <p:spPr>
          <a:xfrm>
            <a:off x="109538" y="103188"/>
            <a:ext cx="8880475" cy="4938712"/>
          </a:xfrm>
          <a:prstGeom prst="rect">
            <a:avLst/>
          </a:prstGeom>
          <a:solidFill>
            <a:srgbClr val="EB1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grpSp>
        <p:nvGrpSpPr>
          <p:cNvPr id="4" name="Group 153">
            <a:extLst>
              <a:ext uri="{FF2B5EF4-FFF2-40B4-BE49-F238E27FC236}">
                <a16:creationId xmlns:a16="http://schemas.microsoft.com/office/drawing/2014/main" id="{7D6F2763-9C2F-4B4C-B58F-464967257B5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6838" y="750888"/>
            <a:ext cx="8890000" cy="3871912"/>
            <a:chOff x="529913" y="1833045"/>
            <a:chExt cx="23280987" cy="10137103"/>
          </a:xfrm>
        </p:grpSpPr>
        <p:sp>
          <p:nvSpPr>
            <p:cNvPr id="5" name="Shape 2637">
              <a:extLst>
                <a:ext uri="{FF2B5EF4-FFF2-40B4-BE49-F238E27FC236}">
                  <a16:creationId xmlns:a16="http://schemas.microsoft.com/office/drawing/2014/main" id="{3F4C7A85-B518-2840-B2E8-236E6BF39347}"/>
                </a:ext>
              </a:extLst>
            </p:cNvPr>
            <p:cNvSpPr/>
            <p:nvPr/>
          </p:nvSpPr>
          <p:spPr>
            <a:xfrm>
              <a:off x="1885199" y="2851326"/>
              <a:ext cx="303483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8836"/>
                  </a:moveTo>
                  <a:lnTo>
                    <a:pt x="16200" y="8836"/>
                  </a:lnTo>
                  <a:lnTo>
                    <a:pt x="16200" y="11782"/>
                  </a:lnTo>
                  <a:cubicBezTo>
                    <a:pt x="16200" y="13409"/>
                    <a:pt x="13783" y="14727"/>
                    <a:pt x="10800" y="14727"/>
                  </a:cubicBezTo>
                  <a:cubicBezTo>
                    <a:pt x="7817" y="14727"/>
                    <a:pt x="5400" y="13409"/>
                    <a:pt x="5400" y="11782"/>
                  </a:cubicBezTo>
                  <a:cubicBezTo>
                    <a:pt x="5400" y="11782"/>
                    <a:pt x="5400" y="8836"/>
                    <a:pt x="5400" y="8836"/>
                  </a:cubicBezTo>
                  <a:close/>
                  <a:moveTo>
                    <a:pt x="5400" y="3927"/>
                  </a:moveTo>
                  <a:cubicBezTo>
                    <a:pt x="5400" y="2301"/>
                    <a:pt x="7817" y="982"/>
                    <a:pt x="10800" y="982"/>
                  </a:cubicBezTo>
                  <a:cubicBezTo>
                    <a:pt x="13783" y="982"/>
                    <a:pt x="16200" y="2301"/>
                    <a:pt x="16200" y="3927"/>
                  </a:cubicBezTo>
                  <a:lnTo>
                    <a:pt x="16200" y="7855"/>
                  </a:lnTo>
                  <a:lnTo>
                    <a:pt x="5400" y="7855"/>
                  </a:lnTo>
                  <a:cubicBezTo>
                    <a:pt x="5400" y="7855"/>
                    <a:pt x="5400" y="3927"/>
                    <a:pt x="5400" y="3927"/>
                  </a:cubicBezTo>
                  <a:close/>
                  <a:moveTo>
                    <a:pt x="10800" y="15709"/>
                  </a:moveTo>
                  <a:cubicBezTo>
                    <a:pt x="14777" y="15709"/>
                    <a:pt x="18000" y="13951"/>
                    <a:pt x="18000" y="11782"/>
                  </a:cubicBezTo>
                  <a:lnTo>
                    <a:pt x="18000" y="3927"/>
                  </a:lnTo>
                  <a:cubicBezTo>
                    <a:pt x="18000" y="1758"/>
                    <a:pt x="14777" y="0"/>
                    <a:pt x="10800" y="0"/>
                  </a:cubicBezTo>
                  <a:cubicBezTo>
                    <a:pt x="6823" y="0"/>
                    <a:pt x="3600" y="1758"/>
                    <a:pt x="3600" y="3927"/>
                  </a:cubicBezTo>
                  <a:lnTo>
                    <a:pt x="3600" y="11782"/>
                  </a:lnTo>
                  <a:cubicBezTo>
                    <a:pt x="3600" y="13951"/>
                    <a:pt x="6823" y="15709"/>
                    <a:pt x="10800" y="15709"/>
                  </a:cubicBezTo>
                  <a:moveTo>
                    <a:pt x="21600" y="11782"/>
                  </a:moveTo>
                  <a:lnTo>
                    <a:pt x="21600" y="10309"/>
                  </a:lnTo>
                  <a:cubicBezTo>
                    <a:pt x="21600" y="10038"/>
                    <a:pt x="21197" y="9818"/>
                    <a:pt x="20700" y="9818"/>
                  </a:cubicBezTo>
                  <a:cubicBezTo>
                    <a:pt x="20203" y="9818"/>
                    <a:pt x="19800" y="10038"/>
                    <a:pt x="19800" y="10309"/>
                  </a:cubicBezTo>
                  <a:lnTo>
                    <a:pt x="19800" y="11782"/>
                  </a:lnTo>
                  <a:cubicBezTo>
                    <a:pt x="19800" y="14493"/>
                    <a:pt x="15771" y="16691"/>
                    <a:pt x="10800" y="16691"/>
                  </a:cubicBezTo>
                  <a:cubicBezTo>
                    <a:pt x="5829" y="16691"/>
                    <a:pt x="1800" y="14493"/>
                    <a:pt x="1800" y="11782"/>
                  </a:cubicBezTo>
                  <a:lnTo>
                    <a:pt x="1800" y="10309"/>
                  </a:lnTo>
                  <a:cubicBezTo>
                    <a:pt x="1800" y="10038"/>
                    <a:pt x="1397" y="9818"/>
                    <a:pt x="900" y="9818"/>
                  </a:cubicBezTo>
                  <a:cubicBezTo>
                    <a:pt x="403" y="9818"/>
                    <a:pt x="0" y="10038"/>
                    <a:pt x="0" y="10309"/>
                  </a:cubicBezTo>
                  <a:lnTo>
                    <a:pt x="0" y="11782"/>
                  </a:lnTo>
                  <a:cubicBezTo>
                    <a:pt x="0" y="14870"/>
                    <a:pt x="4358" y="17398"/>
                    <a:pt x="9900" y="17648"/>
                  </a:cubicBezTo>
                  <a:lnTo>
                    <a:pt x="9900" y="20618"/>
                  </a:lnTo>
                  <a:lnTo>
                    <a:pt x="3600" y="20618"/>
                  </a:lnTo>
                  <a:cubicBezTo>
                    <a:pt x="3103" y="20618"/>
                    <a:pt x="2700" y="20838"/>
                    <a:pt x="2700" y="21110"/>
                  </a:cubicBezTo>
                  <a:cubicBezTo>
                    <a:pt x="2700" y="21381"/>
                    <a:pt x="3103" y="21600"/>
                    <a:pt x="3600" y="21600"/>
                  </a:cubicBezTo>
                  <a:lnTo>
                    <a:pt x="18000" y="21600"/>
                  </a:lnTo>
                  <a:cubicBezTo>
                    <a:pt x="18497" y="21600"/>
                    <a:pt x="18900" y="21381"/>
                    <a:pt x="18900" y="21110"/>
                  </a:cubicBezTo>
                  <a:cubicBezTo>
                    <a:pt x="18900" y="20838"/>
                    <a:pt x="18497" y="20618"/>
                    <a:pt x="18000" y="20618"/>
                  </a:cubicBezTo>
                  <a:lnTo>
                    <a:pt x="11700" y="20618"/>
                  </a:lnTo>
                  <a:lnTo>
                    <a:pt x="11700" y="17648"/>
                  </a:lnTo>
                  <a:cubicBezTo>
                    <a:pt x="17243" y="17398"/>
                    <a:pt x="21600" y="14870"/>
                    <a:pt x="21600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" name="Shape 2638">
              <a:extLst>
                <a:ext uri="{FF2B5EF4-FFF2-40B4-BE49-F238E27FC236}">
                  <a16:creationId xmlns:a16="http://schemas.microsoft.com/office/drawing/2014/main" id="{3D279D4A-3581-5A4C-9FBF-527D63BDE60D}"/>
                </a:ext>
              </a:extLst>
            </p:cNvPr>
            <p:cNvSpPr/>
            <p:nvPr/>
          </p:nvSpPr>
          <p:spPr>
            <a:xfrm>
              <a:off x="2824753" y="2851326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132" extrusionOk="0">
                  <a:moveTo>
                    <a:pt x="19045" y="7530"/>
                  </a:moveTo>
                  <a:cubicBezTo>
                    <a:pt x="17544" y="9030"/>
                    <a:pt x="15110" y="9030"/>
                    <a:pt x="13610" y="7530"/>
                  </a:cubicBezTo>
                  <a:cubicBezTo>
                    <a:pt x="12108" y="6031"/>
                    <a:pt x="12108" y="3600"/>
                    <a:pt x="13610" y="2100"/>
                  </a:cubicBezTo>
                  <a:cubicBezTo>
                    <a:pt x="15110" y="600"/>
                    <a:pt x="17544" y="600"/>
                    <a:pt x="19045" y="2100"/>
                  </a:cubicBezTo>
                  <a:cubicBezTo>
                    <a:pt x="20546" y="3600"/>
                    <a:pt x="20546" y="6031"/>
                    <a:pt x="19045" y="7530"/>
                  </a:cubicBezTo>
                  <a:moveTo>
                    <a:pt x="7605" y="16245"/>
                  </a:moveTo>
                  <a:cubicBezTo>
                    <a:pt x="7256" y="16593"/>
                    <a:pt x="6776" y="16807"/>
                    <a:pt x="6245" y="16807"/>
                  </a:cubicBezTo>
                  <a:cubicBezTo>
                    <a:pt x="5184" y="16807"/>
                    <a:pt x="4324" y="15948"/>
                    <a:pt x="4324" y="14888"/>
                  </a:cubicBezTo>
                  <a:cubicBezTo>
                    <a:pt x="4324" y="14358"/>
                    <a:pt x="4539" y="13878"/>
                    <a:pt x="4887" y="13530"/>
                  </a:cubicBezTo>
                  <a:lnTo>
                    <a:pt x="11678" y="5991"/>
                  </a:lnTo>
                  <a:cubicBezTo>
                    <a:pt x="11884" y="6798"/>
                    <a:pt x="12298" y="7563"/>
                    <a:pt x="12930" y="8194"/>
                  </a:cubicBezTo>
                  <a:cubicBezTo>
                    <a:pt x="13569" y="8832"/>
                    <a:pt x="14343" y="9248"/>
                    <a:pt x="15160" y="9451"/>
                  </a:cubicBezTo>
                  <a:cubicBezTo>
                    <a:pt x="15160" y="9451"/>
                    <a:pt x="7605" y="16245"/>
                    <a:pt x="7605" y="16245"/>
                  </a:cubicBezTo>
                  <a:close/>
                  <a:moveTo>
                    <a:pt x="19724" y="1406"/>
                  </a:moveTo>
                  <a:cubicBezTo>
                    <a:pt x="17848" y="-468"/>
                    <a:pt x="14806" y="-468"/>
                    <a:pt x="12930" y="1406"/>
                  </a:cubicBezTo>
                  <a:cubicBezTo>
                    <a:pt x="12024" y="2312"/>
                    <a:pt x="11559" y="3489"/>
                    <a:pt x="11529" y="4676"/>
                  </a:cubicBezTo>
                  <a:lnTo>
                    <a:pt x="4207" y="12851"/>
                  </a:lnTo>
                  <a:cubicBezTo>
                    <a:pt x="3686" y="13373"/>
                    <a:pt x="3363" y="14093"/>
                    <a:pt x="3363" y="14888"/>
                  </a:cubicBezTo>
                  <a:cubicBezTo>
                    <a:pt x="3363" y="15420"/>
                    <a:pt x="3518" y="15912"/>
                    <a:pt x="3769" y="16340"/>
                  </a:cubicBezTo>
                  <a:cubicBezTo>
                    <a:pt x="2436" y="17104"/>
                    <a:pt x="1907" y="17813"/>
                    <a:pt x="2425" y="19364"/>
                  </a:cubicBezTo>
                  <a:cubicBezTo>
                    <a:pt x="2487" y="19550"/>
                    <a:pt x="2434" y="19622"/>
                    <a:pt x="2409" y="19658"/>
                  </a:cubicBezTo>
                  <a:cubicBezTo>
                    <a:pt x="2160" y="20003"/>
                    <a:pt x="1132" y="20167"/>
                    <a:pt x="500" y="20172"/>
                  </a:cubicBezTo>
                  <a:cubicBezTo>
                    <a:pt x="493" y="20171"/>
                    <a:pt x="487" y="20167"/>
                    <a:pt x="480" y="20167"/>
                  </a:cubicBezTo>
                  <a:cubicBezTo>
                    <a:pt x="215" y="20167"/>
                    <a:pt x="0" y="20383"/>
                    <a:pt x="0" y="20647"/>
                  </a:cubicBezTo>
                  <a:cubicBezTo>
                    <a:pt x="0" y="20912"/>
                    <a:pt x="214" y="21126"/>
                    <a:pt x="479" y="21127"/>
                  </a:cubicBezTo>
                  <a:lnTo>
                    <a:pt x="479" y="21132"/>
                  </a:lnTo>
                  <a:cubicBezTo>
                    <a:pt x="821" y="21132"/>
                    <a:pt x="2562" y="21088"/>
                    <a:pt x="3189" y="20219"/>
                  </a:cubicBezTo>
                  <a:cubicBezTo>
                    <a:pt x="3355" y="19988"/>
                    <a:pt x="3516" y="19599"/>
                    <a:pt x="3336" y="19060"/>
                  </a:cubicBezTo>
                  <a:cubicBezTo>
                    <a:pt x="3030" y="18141"/>
                    <a:pt x="3071" y="17806"/>
                    <a:pt x="4399" y="17082"/>
                  </a:cubicBezTo>
                  <a:cubicBezTo>
                    <a:pt x="4900" y="17504"/>
                    <a:pt x="5539" y="17767"/>
                    <a:pt x="6245" y="17767"/>
                  </a:cubicBezTo>
                  <a:cubicBezTo>
                    <a:pt x="7042" y="17767"/>
                    <a:pt x="7762" y="17445"/>
                    <a:pt x="8284" y="16924"/>
                  </a:cubicBezTo>
                  <a:lnTo>
                    <a:pt x="16485" y="9592"/>
                  </a:lnTo>
                  <a:cubicBezTo>
                    <a:pt x="17662" y="9554"/>
                    <a:pt x="18826" y="9091"/>
                    <a:pt x="19724" y="8194"/>
                  </a:cubicBezTo>
                  <a:cubicBezTo>
                    <a:pt x="21600" y="6320"/>
                    <a:pt x="21600" y="3281"/>
                    <a:pt x="19724" y="1406"/>
                  </a:cubicBezTo>
                  <a:moveTo>
                    <a:pt x="8953" y="11504"/>
                  </a:moveTo>
                  <a:lnTo>
                    <a:pt x="9633" y="12183"/>
                  </a:lnTo>
                  <a:lnTo>
                    <a:pt x="12690" y="9807"/>
                  </a:lnTo>
                  <a:lnTo>
                    <a:pt x="11331" y="8449"/>
                  </a:lnTo>
                  <a:cubicBezTo>
                    <a:pt x="11331" y="8449"/>
                    <a:pt x="8953" y="11504"/>
                    <a:pt x="8953" y="1150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" name="Shape 2639">
              <a:extLst>
                <a:ext uri="{FF2B5EF4-FFF2-40B4-BE49-F238E27FC236}">
                  <a16:creationId xmlns:a16="http://schemas.microsoft.com/office/drawing/2014/main" id="{86EEF76E-C018-6148-A599-88E6F4F63226}"/>
                </a:ext>
              </a:extLst>
            </p:cNvPr>
            <p:cNvSpPr/>
            <p:nvPr/>
          </p:nvSpPr>
          <p:spPr>
            <a:xfrm>
              <a:off x="3893183" y="2955234"/>
              <a:ext cx="557081" cy="35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5" y="3086"/>
                  </a:moveTo>
                  <a:cubicBezTo>
                    <a:pt x="12984" y="3086"/>
                    <a:pt x="12764" y="3432"/>
                    <a:pt x="12764" y="3857"/>
                  </a:cubicBezTo>
                  <a:cubicBezTo>
                    <a:pt x="12764" y="4284"/>
                    <a:pt x="12984" y="4629"/>
                    <a:pt x="13255" y="4629"/>
                  </a:cubicBezTo>
                  <a:cubicBezTo>
                    <a:pt x="13525" y="4629"/>
                    <a:pt x="13745" y="4284"/>
                    <a:pt x="13745" y="3857"/>
                  </a:cubicBezTo>
                  <a:cubicBezTo>
                    <a:pt x="13745" y="3432"/>
                    <a:pt x="13525" y="3086"/>
                    <a:pt x="13255" y="3086"/>
                  </a:cubicBezTo>
                  <a:moveTo>
                    <a:pt x="20618" y="16495"/>
                  </a:moveTo>
                  <a:lnTo>
                    <a:pt x="15709" y="12638"/>
                  </a:lnTo>
                  <a:lnTo>
                    <a:pt x="15709" y="8963"/>
                  </a:lnTo>
                  <a:lnTo>
                    <a:pt x="20618" y="5105"/>
                  </a:lnTo>
                  <a:cubicBezTo>
                    <a:pt x="20618" y="5105"/>
                    <a:pt x="20618" y="16495"/>
                    <a:pt x="20618" y="16495"/>
                  </a:cubicBezTo>
                  <a:close/>
                  <a:moveTo>
                    <a:pt x="14727" y="16971"/>
                  </a:moveTo>
                  <a:lnTo>
                    <a:pt x="982" y="16971"/>
                  </a:lnTo>
                  <a:lnTo>
                    <a:pt x="982" y="3086"/>
                  </a:lnTo>
                  <a:cubicBezTo>
                    <a:pt x="982" y="2234"/>
                    <a:pt x="1422" y="1543"/>
                    <a:pt x="1964" y="1543"/>
                  </a:cubicBezTo>
                  <a:lnTo>
                    <a:pt x="13745" y="1543"/>
                  </a:lnTo>
                  <a:cubicBezTo>
                    <a:pt x="14287" y="1543"/>
                    <a:pt x="14727" y="2234"/>
                    <a:pt x="14727" y="3086"/>
                  </a:cubicBezTo>
                  <a:cubicBezTo>
                    <a:pt x="14727" y="3086"/>
                    <a:pt x="14727" y="16971"/>
                    <a:pt x="14727" y="16971"/>
                  </a:cubicBezTo>
                  <a:close/>
                  <a:moveTo>
                    <a:pt x="13745" y="20057"/>
                  </a:moveTo>
                  <a:lnTo>
                    <a:pt x="1964" y="20057"/>
                  </a:lnTo>
                  <a:cubicBezTo>
                    <a:pt x="1422" y="20057"/>
                    <a:pt x="982" y="19367"/>
                    <a:pt x="982" y="18514"/>
                  </a:cubicBezTo>
                  <a:lnTo>
                    <a:pt x="14727" y="18514"/>
                  </a:lnTo>
                  <a:cubicBezTo>
                    <a:pt x="14727" y="19367"/>
                    <a:pt x="14287" y="20057"/>
                    <a:pt x="13745" y="20057"/>
                  </a:cubicBezTo>
                  <a:moveTo>
                    <a:pt x="21109" y="3086"/>
                  </a:moveTo>
                  <a:cubicBezTo>
                    <a:pt x="21030" y="3086"/>
                    <a:pt x="20958" y="3122"/>
                    <a:pt x="20892" y="3175"/>
                  </a:cubicBezTo>
                  <a:lnTo>
                    <a:pt x="20890" y="3167"/>
                  </a:lnTo>
                  <a:lnTo>
                    <a:pt x="15709" y="7237"/>
                  </a:lnTo>
                  <a:lnTo>
                    <a:pt x="15709" y="3086"/>
                  </a:lnTo>
                  <a:cubicBezTo>
                    <a:pt x="15709" y="1382"/>
                    <a:pt x="14830" y="0"/>
                    <a:pt x="13745" y="0"/>
                  </a:cubicBezTo>
                  <a:lnTo>
                    <a:pt x="1964" y="0"/>
                  </a:lnTo>
                  <a:cubicBezTo>
                    <a:pt x="879" y="0"/>
                    <a:pt x="0" y="1382"/>
                    <a:pt x="0" y="3086"/>
                  </a:cubicBezTo>
                  <a:lnTo>
                    <a:pt x="0" y="18514"/>
                  </a:lnTo>
                  <a:cubicBezTo>
                    <a:pt x="0" y="20219"/>
                    <a:pt x="879" y="21600"/>
                    <a:pt x="1964" y="21600"/>
                  </a:cubicBezTo>
                  <a:lnTo>
                    <a:pt x="13745" y="21600"/>
                  </a:lnTo>
                  <a:cubicBezTo>
                    <a:pt x="14830" y="21600"/>
                    <a:pt x="15709" y="20219"/>
                    <a:pt x="15709" y="18514"/>
                  </a:cubicBezTo>
                  <a:lnTo>
                    <a:pt x="15709" y="14363"/>
                  </a:lnTo>
                  <a:lnTo>
                    <a:pt x="20890" y="18433"/>
                  </a:lnTo>
                  <a:lnTo>
                    <a:pt x="20892" y="18427"/>
                  </a:lnTo>
                  <a:cubicBezTo>
                    <a:pt x="20958" y="18478"/>
                    <a:pt x="21030" y="18514"/>
                    <a:pt x="21109" y="18514"/>
                  </a:cubicBezTo>
                  <a:cubicBezTo>
                    <a:pt x="21380" y="18514"/>
                    <a:pt x="21600" y="18170"/>
                    <a:pt x="21600" y="17743"/>
                  </a:cubicBezTo>
                  <a:lnTo>
                    <a:pt x="21600" y="3857"/>
                  </a:lnTo>
                  <a:cubicBezTo>
                    <a:pt x="21600" y="3432"/>
                    <a:pt x="21380" y="3086"/>
                    <a:pt x="21109" y="3086"/>
                  </a:cubicBezTo>
                  <a:moveTo>
                    <a:pt x="10309" y="6171"/>
                  </a:moveTo>
                  <a:cubicBezTo>
                    <a:pt x="10038" y="6171"/>
                    <a:pt x="9818" y="5827"/>
                    <a:pt x="9818" y="5400"/>
                  </a:cubicBezTo>
                  <a:cubicBezTo>
                    <a:pt x="9818" y="4974"/>
                    <a:pt x="10038" y="4629"/>
                    <a:pt x="10309" y="4629"/>
                  </a:cubicBezTo>
                  <a:cubicBezTo>
                    <a:pt x="10580" y="4629"/>
                    <a:pt x="10800" y="4974"/>
                    <a:pt x="10800" y="5400"/>
                  </a:cubicBezTo>
                  <a:cubicBezTo>
                    <a:pt x="10800" y="5827"/>
                    <a:pt x="10580" y="6171"/>
                    <a:pt x="10309" y="6171"/>
                  </a:cubicBezTo>
                  <a:moveTo>
                    <a:pt x="10309" y="3086"/>
                  </a:moveTo>
                  <a:cubicBezTo>
                    <a:pt x="9496" y="3086"/>
                    <a:pt x="8836" y="4123"/>
                    <a:pt x="8836" y="5400"/>
                  </a:cubicBezTo>
                  <a:cubicBezTo>
                    <a:pt x="8836" y="6678"/>
                    <a:pt x="9496" y="7714"/>
                    <a:pt x="10309" y="7714"/>
                  </a:cubicBezTo>
                  <a:cubicBezTo>
                    <a:pt x="11123" y="7714"/>
                    <a:pt x="11782" y="6678"/>
                    <a:pt x="11782" y="5400"/>
                  </a:cubicBezTo>
                  <a:cubicBezTo>
                    <a:pt x="11782" y="4123"/>
                    <a:pt x="11123" y="3086"/>
                    <a:pt x="10309" y="308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" name="Shape 2640">
              <a:extLst>
                <a:ext uri="{FF2B5EF4-FFF2-40B4-BE49-F238E27FC236}">
                  <a16:creationId xmlns:a16="http://schemas.microsoft.com/office/drawing/2014/main" id="{23254B50-7D0A-E449-8D13-EF668CC618EC}"/>
                </a:ext>
              </a:extLst>
            </p:cNvPr>
            <p:cNvSpPr/>
            <p:nvPr/>
          </p:nvSpPr>
          <p:spPr>
            <a:xfrm>
              <a:off x="4957457" y="2955234"/>
              <a:ext cx="561239" cy="35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6495"/>
                  </a:moveTo>
                  <a:lnTo>
                    <a:pt x="19636" y="15723"/>
                  </a:lnTo>
                  <a:lnTo>
                    <a:pt x="19636" y="5877"/>
                  </a:lnTo>
                  <a:lnTo>
                    <a:pt x="20618" y="5105"/>
                  </a:lnTo>
                  <a:cubicBezTo>
                    <a:pt x="20618" y="5105"/>
                    <a:pt x="20618" y="16495"/>
                    <a:pt x="20618" y="16495"/>
                  </a:cubicBezTo>
                  <a:close/>
                  <a:moveTo>
                    <a:pt x="18655" y="14952"/>
                  </a:moveTo>
                  <a:lnTo>
                    <a:pt x="16691" y="13409"/>
                  </a:lnTo>
                  <a:lnTo>
                    <a:pt x="16691" y="8191"/>
                  </a:lnTo>
                  <a:lnTo>
                    <a:pt x="18655" y="6648"/>
                  </a:lnTo>
                  <a:cubicBezTo>
                    <a:pt x="18655" y="6648"/>
                    <a:pt x="18655" y="14952"/>
                    <a:pt x="18655" y="14952"/>
                  </a:cubicBezTo>
                  <a:close/>
                  <a:moveTo>
                    <a:pt x="15709" y="6171"/>
                  </a:moveTo>
                  <a:lnTo>
                    <a:pt x="982" y="6171"/>
                  </a:lnTo>
                  <a:lnTo>
                    <a:pt x="982" y="3086"/>
                  </a:lnTo>
                  <a:cubicBezTo>
                    <a:pt x="982" y="2234"/>
                    <a:pt x="1422" y="1543"/>
                    <a:pt x="1964" y="1543"/>
                  </a:cubicBezTo>
                  <a:lnTo>
                    <a:pt x="14727" y="1543"/>
                  </a:lnTo>
                  <a:cubicBezTo>
                    <a:pt x="15269" y="1543"/>
                    <a:pt x="15709" y="2234"/>
                    <a:pt x="15709" y="3086"/>
                  </a:cubicBezTo>
                  <a:cubicBezTo>
                    <a:pt x="15709" y="3086"/>
                    <a:pt x="15709" y="6171"/>
                    <a:pt x="15709" y="6171"/>
                  </a:cubicBezTo>
                  <a:close/>
                  <a:moveTo>
                    <a:pt x="15709" y="18514"/>
                  </a:moveTo>
                  <a:cubicBezTo>
                    <a:pt x="15709" y="19367"/>
                    <a:pt x="15269" y="20057"/>
                    <a:pt x="14727" y="20057"/>
                  </a:cubicBezTo>
                  <a:lnTo>
                    <a:pt x="1964" y="20057"/>
                  </a:lnTo>
                  <a:cubicBezTo>
                    <a:pt x="1422" y="20057"/>
                    <a:pt x="982" y="19367"/>
                    <a:pt x="982" y="18514"/>
                  </a:cubicBezTo>
                  <a:lnTo>
                    <a:pt x="982" y="7714"/>
                  </a:lnTo>
                  <a:lnTo>
                    <a:pt x="15709" y="7714"/>
                  </a:lnTo>
                  <a:cubicBezTo>
                    <a:pt x="15709" y="7714"/>
                    <a:pt x="15709" y="18514"/>
                    <a:pt x="15709" y="18514"/>
                  </a:cubicBezTo>
                  <a:close/>
                  <a:moveTo>
                    <a:pt x="21109" y="3086"/>
                  </a:moveTo>
                  <a:cubicBezTo>
                    <a:pt x="21030" y="3086"/>
                    <a:pt x="20958" y="3122"/>
                    <a:pt x="20892" y="3175"/>
                  </a:cubicBezTo>
                  <a:lnTo>
                    <a:pt x="20890" y="3167"/>
                  </a:lnTo>
                  <a:lnTo>
                    <a:pt x="16691" y="6467"/>
                  </a:lnTo>
                  <a:lnTo>
                    <a:pt x="16691" y="3086"/>
                  </a:lnTo>
                  <a:cubicBezTo>
                    <a:pt x="16691" y="1382"/>
                    <a:pt x="15812" y="0"/>
                    <a:pt x="14727" y="0"/>
                  </a:cubicBezTo>
                  <a:lnTo>
                    <a:pt x="1964" y="0"/>
                  </a:lnTo>
                  <a:cubicBezTo>
                    <a:pt x="879" y="0"/>
                    <a:pt x="0" y="1382"/>
                    <a:pt x="0" y="3086"/>
                  </a:cubicBezTo>
                  <a:lnTo>
                    <a:pt x="0" y="18514"/>
                  </a:lnTo>
                  <a:cubicBezTo>
                    <a:pt x="0" y="20219"/>
                    <a:pt x="879" y="21600"/>
                    <a:pt x="1964" y="21600"/>
                  </a:cubicBezTo>
                  <a:lnTo>
                    <a:pt x="14727" y="21600"/>
                  </a:lnTo>
                  <a:cubicBezTo>
                    <a:pt x="15812" y="21600"/>
                    <a:pt x="16691" y="20219"/>
                    <a:pt x="16691" y="18514"/>
                  </a:cubicBezTo>
                  <a:lnTo>
                    <a:pt x="16691" y="15134"/>
                  </a:lnTo>
                  <a:lnTo>
                    <a:pt x="20890" y="18433"/>
                  </a:lnTo>
                  <a:lnTo>
                    <a:pt x="20892" y="18426"/>
                  </a:lnTo>
                  <a:cubicBezTo>
                    <a:pt x="20958" y="18478"/>
                    <a:pt x="21030" y="18514"/>
                    <a:pt x="21109" y="18514"/>
                  </a:cubicBezTo>
                  <a:cubicBezTo>
                    <a:pt x="21380" y="18514"/>
                    <a:pt x="21600" y="18169"/>
                    <a:pt x="21600" y="17743"/>
                  </a:cubicBezTo>
                  <a:lnTo>
                    <a:pt x="21600" y="3857"/>
                  </a:lnTo>
                  <a:cubicBezTo>
                    <a:pt x="21600" y="3432"/>
                    <a:pt x="21380" y="3086"/>
                    <a:pt x="21109" y="3086"/>
                  </a:cubicBezTo>
                  <a:moveTo>
                    <a:pt x="12273" y="3086"/>
                  </a:moveTo>
                  <a:cubicBezTo>
                    <a:pt x="12002" y="3086"/>
                    <a:pt x="11782" y="3432"/>
                    <a:pt x="11782" y="3857"/>
                  </a:cubicBezTo>
                  <a:cubicBezTo>
                    <a:pt x="11782" y="4284"/>
                    <a:pt x="12002" y="4629"/>
                    <a:pt x="12273" y="4629"/>
                  </a:cubicBezTo>
                  <a:cubicBezTo>
                    <a:pt x="12544" y="4629"/>
                    <a:pt x="12764" y="4284"/>
                    <a:pt x="12764" y="3857"/>
                  </a:cubicBezTo>
                  <a:cubicBezTo>
                    <a:pt x="12764" y="3432"/>
                    <a:pt x="12544" y="3086"/>
                    <a:pt x="12273" y="3086"/>
                  </a:cubicBezTo>
                  <a:moveTo>
                    <a:pt x="14236" y="3086"/>
                  </a:moveTo>
                  <a:cubicBezTo>
                    <a:pt x="13966" y="3086"/>
                    <a:pt x="13745" y="3432"/>
                    <a:pt x="13745" y="3857"/>
                  </a:cubicBezTo>
                  <a:cubicBezTo>
                    <a:pt x="13745" y="4284"/>
                    <a:pt x="13966" y="4629"/>
                    <a:pt x="14236" y="4629"/>
                  </a:cubicBezTo>
                  <a:cubicBezTo>
                    <a:pt x="14507" y="4629"/>
                    <a:pt x="14727" y="4284"/>
                    <a:pt x="14727" y="3857"/>
                  </a:cubicBezTo>
                  <a:cubicBezTo>
                    <a:pt x="14727" y="3432"/>
                    <a:pt x="14507" y="3086"/>
                    <a:pt x="14236" y="3086"/>
                  </a:cubicBezTo>
                  <a:moveTo>
                    <a:pt x="5400" y="10800"/>
                  </a:moveTo>
                  <a:cubicBezTo>
                    <a:pt x="6214" y="10800"/>
                    <a:pt x="6873" y="11837"/>
                    <a:pt x="6873" y="13114"/>
                  </a:cubicBezTo>
                  <a:cubicBezTo>
                    <a:pt x="6873" y="14393"/>
                    <a:pt x="6214" y="15429"/>
                    <a:pt x="5400" y="15429"/>
                  </a:cubicBezTo>
                  <a:cubicBezTo>
                    <a:pt x="4586" y="15429"/>
                    <a:pt x="3927" y="14393"/>
                    <a:pt x="3927" y="13114"/>
                  </a:cubicBezTo>
                  <a:cubicBezTo>
                    <a:pt x="3927" y="11837"/>
                    <a:pt x="4586" y="10800"/>
                    <a:pt x="5400" y="10800"/>
                  </a:cubicBezTo>
                  <a:moveTo>
                    <a:pt x="11291" y="10800"/>
                  </a:moveTo>
                  <a:cubicBezTo>
                    <a:pt x="12104" y="10800"/>
                    <a:pt x="12764" y="11837"/>
                    <a:pt x="12764" y="13114"/>
                  </a:cubicBezTo>
                  <a:cubicBezTo>
                    <a:pt x="12764" y="14393"/>
                    <a:pt x="12104" y="15429"/>
                    <a:pt x="11291" y="15429"/>
                  </a:cubicBezTo>
                  <a:cubicBezTo>
                    <a:pt x="10477" y="15429"/>
                    <a:pt x="9818" y="14393"/>
                    <a:pt x="9818" y="13114"/>
                  </a:cubicBezTo>
                  <a:cubicBezTo>
                    <a:pt x="9818" y="11837"/>
                    <a:pt x="10477" y="10800"/>
                    <a:pt x="11291" y="10800"/>
                  </a:cubicBezTo>
                  <a:moveTo>
                    <a:pt x="5400" y="16971"/>
                  </a:moveTo>
                  <a:lnTo>
                    <a:pt x="11291" y="16971"/>
                  </a:lnTo>
                  <a:cubicBezTo>
                    <a:pt x="12647" y="16971"/>
                    <a:pt x="13745" y="15245"/>
                    <a:pt x="13745" y="13114"/>
                  </a:cubicBezTo>
                  <a:cubicBezTo>
                    <a:pt x="13745" y="10984"/>
                    <a:pt x="12647" y="9257"/>
                    <a:pt x="11291" y="9257"/>
                  </a:cubicBezTo>
                  <a:cubicBezTo>
                    <a:pt x="9935" y="9257"/>
                    <a:pt x="8836" y="10984"/>
                    <a:pt x="8836" y="13114"/>
                  </a:cubicBezTo>
                  <a:cubicBezTo>
                    <a:pt x="8836" y="13987"/>
                    <a:pt x="9028" y="14782"/>
                    <a:pt x="9338" y="15429"/>
                  </a:cubicBezTo>
                  <a:lnTo>
                    <a:pt x="7352" y="15429"/>
                  </a:lnTo>
                  <a:cubicBezTo>
                    <a:pt x="7663" y="14782"/>
                    <a:pt x="7855" y="13987"/>
                    <a:pt x="7855" y="13114"/>
                  </a:cubicBezTo>
                  <a:cubicBezTo>
                    <a:pt x="7855" y="10984"/>
                    <a:pt x="6755" y="9257"/>
                    <a:pt x="5400" y="9257"/>
                  </a:cubicBezTo>
                  <a:cubicBezTo>
                    <a:pt x="4044" y="9257"/>
                    <a:pt x="2945" y="10984"/>
                    <a:pt x="2945" y="13114"/>
                  </a:cubicBezTo>
                  <a:cubicBezTo>
                    <a:pt x="2945" y="15245"/>
                    <a:pt x="4044" y="16971"/>
                    <a:pt x="5400" y="1697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" name="Shape 2641">
              <a:extLst>
                <a:ext uri="{FF2B5EF4-FFF2-40B4-BE49-F238E27FC236}">
                  <a16:creationId xmlns:a16="http://schemas.microsoft.com/office/drawing/2014/main" id="{DEFC7D09-D56B-A640-9441-B7F74DC7F3FA}"/>
                </a:ext>
              </a:extLst>
            </p:cNvPr>
            <p:cNvSpPr/>
            <p:nvPr/>
          </p:nvSpPr>
          <p:spPr>
            <a:xfrm>
              <a:off x="6025889" y="2955234"/>
              <a:ext cx="557081" cy="3532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6606"/>
                  </a:moveTo>
                  <a:lnTo>
                    <a:pt x="16691" y="14138"/>
                  </a:lnTo>
                  <a:lnTo>
                    <a:pt x="16691" y="7462"/>
                  </a:lnTo>
                  <a:lnTo>
                    <a:pt x="20618" y="4994"/>
                  </a:lnTo>
                  <a:cubicBezTo>
                    <a:pt x="20618" y="4994"/>
                    <a:pt x="20618" y="16606"/>
                    <a:pt x="20618" y="16606"/>
                  </a:cubicBezTo>
                  <a:close/>
                  <a:moveTo>
                    <a:pt x="21109" y="3086"/>
                  </a:moveTo>
                  <a:cubicBezTo>
                    <a:pt x="21030" y="3086"/>
                    <a:pt x="20958" y="3122"/>
                    <a:pt x="20892" y="3174"/>
                  </a:cubicBezTo>
                  <a:lnTo>
                    <a:pt x="20890" y="3167"/>
                  </a:lnTo>
                  <a:lnTo>
                    <a:pt x="16018" y="6229"/>
                  </a:lnTo>
                  <a:cubicBezTo>
                    <a:pt x="16013" y="6233"/>
                    <a:pt x="16008" y="6235"/>
                    <a:pt x="16003" y="6239"/>
                  </a:cubicBezTo>
                  <a:lnTo>
                    <a:pt x="15980" y="6252"/>
                  </a:lnTo>
                  <a:lnTo>
                    <a:pt x="15983" y="6260"/>
                  </a:lnTo>
                  <a:cubicBezTo>
                    <a:pt x="15822" y="6387"/>
                    <a:pt x="15709" y="6641"/>
                    <a:pt x="15709" y="6943"/>
                  </a:cubicBezTo>
                  <a:lnTo>
                    <a:pt x="15709" y="14657"/>
                  </a:lnTo>
                  <a:cubicBezTo>
                    <a:pt x="15709" y="14959"/>
                    <a:pt x="15822" y="15213"/>
                    <a:pt x="15983" y="15340"/>
                  </a:cubicBezTo>
                  <a:lnTo>
                    <a:pt x="15980" y="15347"/>
                  </a:lnTo>
                  <a:lnTo>
                    <a:pt x="16002" y="15360"/>
                  </a:lnTo>
                  <a:cubicBezTo>
                    <a:pt x="16008" y="15365"/>
                    <a:pt x="16013" y="15368"/>
                    <a:pt x="16018" y="15371"/>
                  </a:cubicBezTo>
                  <a:lnTo>
                    <a:pt x="20890" y="18433"/>
                  </a:lnTo>
                  <a:lnTo>
                    <a:pt x="20892" y="18426"/>
                  </a:lnTo>
                  <a:cubicBezTo>
                    <a:pt x="20958" y="18478"/>
                    <a:pt x="21030" y="18514"/>
                    <a:pt x="21109" y="18514"/>
                  </a:cubicBezTo>
                  <a:cubicBezTo>
                    <a:pt x="21380" y="18514"/>
                    <a:pt x="21600" y="18169"/>
                    <a:pt x="21600" y="17743"/>
                  </a:cubicBezTo>
                  <a:lnTo>
                    <a:pt x="21600" y="3857"/>
                  </a:lnTo>
                  <a:cubicBezTo>
                    <a:pt x="21600" y="3431"/>
                    <a:pt x="21380" y="3086"/>
                    <a:pt x="21109" y="3086"/>
                  </a:cubicBezTo>
                  <a:moveTo>
                    <a:pt x="13745" y="18514"/>
                  </a:moveTo>
                  <a:cubicBezTo>
                    <a:pt x="13745" y="19367"/>
                    <a:pt x="13306" y="20057"/>
                    <a:pt x="12764" y="20057"/>
                  </a:cubicBezTo>
                  <a:lnTo>
                    <a:pt x="1964" y="20057"/>
                  </a:lnTo>
                  <a:cubicBezTo>
                    <a:pt x="1422" y="20057"/>
                    <a:pt x="982" y="19367"/>
                    <a:pt x="982" y="18514"/>
                  </a:cubicBezTo>
                  <a:lnTo>
                    <a:pt x="982" y="3086"/>
                  </a:lnTo>
                  <a:cubicBezTo>
                    <a:pt x="982" y="2233"/>
                    <a:pt x="1422" y="1543"/>
                    <a:pt x="1964" y="1543"/>
                  </a:cubicBezTo>
                  <a:lnTo>
                    <a:pt x="12764" y="1543"/>
                  </a:lnTo>
                  <a:cubicBezTo>
                    <a:pt x="13306" y="1543"/>
                    <a:pt x="13745" y="2233"/>
                    <a:pt x="13745" y="3086"/>
                  </a:cubicBezTo>
                  <a:cubicBezTo>
                    <a:pt x="13745" y="3086"/>
                    <a:pt x="13745" y="18514"/>
                    <a:pt x="13745" y="18514"/>
                  </a:cubicBezTo>
                  <a:close/>
                  <a:moveTo>
                    <a:pt x="12764" y="0"/>
                  </a:moveTo>
                  <a:lnTo>
                    <a:pt x="1964" y="0"/>
                  </a:lnTo>
                  <a:cubicBezTo>
                    <a:pt x="879" y="0"/>
                    <a:pt x="0" y="1382"/>
                    <a:pt x="0" y="3086"/>
                  </a:cubicBezTo>
                  <a:lnTo>
                    <a:pt x="0" y="18514"/>
                  </a:lnTo>
                  <a:cubicBezTo>
                    <a:pt x="0" y="20219"/>
                    <a:pt x="879" y="21600"/>
                    <a:pt x="1964" y="21600"/>
                  </a:cubicBezTo>
                  <a:lnTo>
                    <a:pt x="12764" y="21600"/>
                  </a:lnTo>
                  <a:cubicBezTo>
                    <a:pt x="13848" y="21600"/>
                    <a:pt x="14727" y="20219"/>
                    <a:pt x="14727" y="18514"/>
                  </a:cubicBezTo>
                  <a:lnTo>
                    <a:pt x="14727" y="3086"/>
                  </a:lnTo>
                  <a:cubicBezTo>
                    <a:pt x="14727" y="1382"/>
                    <a:pt x="13848" y="0"/>
                    <a:pt x="12764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" name="Shape 2642">
              <a:extLst>
                <a:ext uri="{FF2B5EF4-FFF2-40B4-BE49-F238E27FC236}">
                  <a16:creationId xmlns:a16="http://schemas.microsoft.com/office/drawing/2014/main" id="{92A78B62-EF4C-6547-858C-B77C2295B403}"/>
                </a:ext>
              </a:extLst>
            </p:cNvPr>
            <p:cNvSpPr/>
            <p:nvPr/>
          </p:nvSpPr>
          <p:spPr>
            <a:xfrm>
              <a:off x="7090163" y="2880421"/>
              <a:ext cx="561237" cy="50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2" y="10800"/>
                  </a:moveTo>
                  <a:cubicBezTo>
                    <a:pt x="6653" y="10800"/>
                    <a:pt x="6873" y="10559"/>
                    <a:pt x="6873" y="10260"/>
                  </a:cubicBezTo>
                  <a:cubicBezTo>
                    <a:pt x="6873" y="9962"/>
                    <a:pt x="6653" y="9720"/>
                    <a:pt x="6382" y="9720"/>
                  </a:cubicBezTo>
                  <a:cubicBezTo>
                    <a:pt x="6110" y="9720"/>
                    <a:pt x="5891" y="9962"/>
                    <a:pt x="5891" y="10260"/>
                  </a:cubicBezTo>
                  <a:cubicBezTo>
                    <a:pt x="5891" y="10559"/>
                    <a:pt x="6110" y="10800"/>
                    <a:pt x="6382" y="10800"/>
                  </a:cubicBezTo>
                  <a:moveTo>
                    <a:pt x="3436" y="10800"/>
                  </a:moveTo>
                  <a:cubicBezTo>
                    <a:pt x="3708" y="10800"/>
                    <a:pt x="3927" y="11042"/>
                    <a:pt x="3927" y="11340"/>
                  </a:cubicBezTo>
                  <a:cubicBezTo>
                    <a:pt x="3927" y="11639"/>
                    <a:pt x="3708" y="11880"/>
                    <a:pt x="3436" y="11880"/>
                  </a:cubicBezTo>
                  <a:cubicBezTo>
                    <a:pt x="3165" y="11880"/>
                    <a:pt x="2945" y="11639"/>
                    <a:pt x="2945" y="11340"/>
                  </a:cubicBezTo>
                  <a:cubicBezTo>
                    <a:pt x="2945" y="11042"/>
                    <a:pt x="3165" y="10800"/>
                    <a:pt x="3436" y="10800"/>
                  </a:cubicBezTo>
                  <a:moveTo>
                    <a:pt x="3436" y="12960"/>
                  </a:moveTo>
                  <a:cubicBezTo>
                    <a:pt x="4249" y="12960"/>
                    <a:pt x="4909" y="12235"/>
                    <a:pt x="4909" y="11340"/>
                  </a:cubicBezTo>
                  <a:cubicBezTo>
                    <a:pt x="4909" y="10446"/>
                    <a:pt x="4249" y="9720"/>
                    <a:pt x="3436" y="9720"/>
                  </a:cubicBezTo>
                  <a:cubicBezTo>
                    <a:pt x="2623" y="9720"/>
                    <a:pt x="1964" y="10446"/>
                    <a:pt x="1964" y="11340"/>
                  </a:cubicBezTo>
                  <a:cubicBezTo>
                    <a:pt x="1964" y="12235"/>
                    <a:pt x="2623" y="12960"/>
                    <a:pt x="3436" y="12960"/>
                  </a:cubicBezTo>
                  <a:moveTo>
                    <a:pt x="14236" y="18360"/>
                  </a:moveTo>
                  <a:lnTo>
                    <a:pt x="2455" y="18360"/>
                  </a:lnTo>
                  <a:cubicBezTo>
                    <a:pt x="2183" y="18360"/>
                    <a:pt x="1964" y="18602"/>
                    <a:pt x="1964" y="18900"/>
                  </a:cubicBezTo>
                  <a:cubicBezTo>
                    <a:pt x="1964" y="19199"/>
                    <a:pt x="2183" y="19440"/>
                    <a:pt x="2455" y="19440"/>
                  </a:cubicBezTo>
                  <a:lnTo>
                    <a:pt x="14236" y="19440"/>
                  </a:lnTo>
                  <a:cubicBezTo>
                    <a:pt x="14508" y="19440"/>
                    <a:pt x="14727" y="19199"/>
                    <a:pt x="14727" y="18900"/>
                  </a:cubicBezTo>
                  <a:cubicBezTo>
                    <a:pt x="14727" y="18602"/>
                    <a:pt x="14508" y="18360"/>
                    <a:pt x="14236" y="18360"/>
                  </a:cubicBezTo>
                  <a:moveTo>
                    <a:pt x="20618" y="18105"/>
                  </a:moveTo>
                  <a:lnTo>
                    <a:pt x="16691" y="16377"/>
                  </a:lnTo>
                  <a:lnTo>
                    <a:pt x="16691" y="12784"/>
                  </a:lnTo>
                  <a:lnTo>
                    <a:pt x="20618" y="11056"/>
                  </a:lnTo>
                  <a:cubicBezTo>
                    <a:pt x="20618" y="11056"/>
                    <a:pt x="20618" y="18105"/>
                    <a:pt x="20618" y="18105"/>
                  </a:cubicBezTo>
                  <a:close/>
                  <a:moveTo>
                    <a:pt x="15709" y="19440"/>
                  </a:moveTo>
                  <a:cubicBezTo>
                    <a:pt x="15709" y="20037"/>
                    <a:pt x="15269" y="20520"/>
                    <a:pt x="14727" y="20520"/>
                  </a:cubicBezTo>
                  <a:lnTo>
                    <a:pt x="1964" y="20520"/>
                  </a:lnTo>
                  <a:cubicBezTo>
                    <a:pt x="1422" y="20520"/>
                    <a:pt x="982" y="20037"/>
                    <a:pt x="982" y="19440"/>
                  </a:cubicBezTo>
                  <a:lnTo>
                    <a:pt x="982" y="9720"/>
                  </a:lnTo>
                  <a:cubicBezTo>
                    <a:pt x="982" y="9124"/>
                    <a:pt x="1422" y="8640"/>
                    <a:pt x="1964" y="8640"/>
                  </a:cubicBezTo>
                  <a:lnTo>
                    <a:pt x="14727" y="8640"/>
                  </a:lnTo>
                  <a:cubicBezTo>
                    <a:pt x="15269" y="8640"/>
                    <a:pt x="15709" y="9124"/>
                    <a:pt x="15709" y="9720"/>
                  </a:cubicBezTo>
                  <a:cubicBezTo>
                    <a:pt x="15709" y="9720"/>
                    <a:pt x="15709" y="19440"/>
                    <a:pt x="15709" y="19440"/>
                  </a:cubicBezTo>
                  <a:close/>
                  <a:moveTo>
                    <a:pt x="1964" y="4320"/>
                  </a:moveTo>
                  <a:cubicBezTo>
                    <a:pt x="1964" y="2531"/>
                    <a:pt x="3282" y="1080"/>
                    <a:pt x="4909" y="1080"/>
                  </a:cubicBezTo>
                  <a:cubicBezTo>
                    <a:pt x="6536" y="1080"/>
                    <a:pt x="7855" y="2531"/>
                    <a:pt x="7855" y="4320"/>
                  </a:cubicBezTo>
                  <a:cubicBezTo>
                    <a:pt x="7855" y="6110"/>
                    <a:pt x="6536" y="7560"/>
                    <a:pt x="4909" y="7560"/>
                  </a:cubicBezTo>
                  <a:cubicBezTo>
                    <a:pt x="3282" y="7560"/>
                    <a:pt x="1964" y="6110"/>
                    <a:pt x="1964" y="4320"/>
                  </a:cubicBezTo>
                  <a:moveTo>
                    <a:pt x="9190" y="7560"/>
                  </a:moveTo>
                  <a:lnTo>
                    <a:pt x="7501" y="7560"/>
                  </a:lnTo>
                  <a:cubicBezTo>
                    <a:pt x="7839" y="7233"/>
                    <a:pt x="8122" y="6840"/>
                    <a:pt x="8342" y="6404"/>
                  </a:cubicBezTo>
                  <a:cubicBezTo>
                    <a:pt x="8562" y="6842"/>
                    <a:pt x="8851" y="7232"/>
                    <a:pt x="9190" y="7560"/>
                  </a:cubicBezTo>
                  <a:moveTo>
                    <a:pt x="11782" y="1080"/>
                  </a:moveTo>
                  <a:cubicBezTo>
                    <a:pt x="13409" y="1080"/>
                    <a:pt x="14727" y="2531"/>
                    <a:pt x="14727" y="4320"/>
                  </a:cubicBezTo>
                  <a:cubicBezTo>
                    <a:pt x="14727" y="6110"/>
                    <a:pt x="13409" y="7560"/>
                    <a:pt x="11782" y="7560"/>
                  </a:cubicBezTo>
                  <a:cubicBezTo>
                    <a:pt x="10155" y="7560"/>
                    <a:pt x="8836" y="6110"/>
                    <a:pt x="8836" y="4320"/>
                  </a:cubicBezTo>
                  <a:cubicBezTo>
                    <a:pt x="8836" y="2531"/>
                    <a:pt x="10155" y="1080"/>
                    <a:pt x="11782" y="1080"/>
                  </a:cubicBezTo>
                  <a:moveTo>
                    <a:pt x="21109" y="9720"/>
                  </a:moveTo>
                  <a:cubicBezTo>
                    <a:pt x="21030" y="9720"/>
                    <a:pt x="20958" y="9745"/>
                    <a:pt x="20892" y="9782"/>
                  </a:cubicBezTo>
                  <a:lnTo>
                    <a:pt x="20890" y="9777"/>
                  </a:lnTo>
                  <a:lnTo>
                    <a:pt x="16691" y="11625"/>
                  </a:lnTo>
                  <a:lnTo>
                    <a:pt x="16691" y="9720"/>
                  </a:lnTo>
                  <a:cubicBezTo>
                    <a:pt x="16691" y="8527"/>
                    <a:pt x="15812" y="7560"/>
                    <a:pt x="14727" y="7560"/>
                  </a:cubicBezTo>
                  <a:lnTo>
                    <a:pt x="14373" y="7560"/>
                  </a:lnTo>
                  <a:cubicBezTo>
                    <a:pt x="15191" y="6768"/>
                    <a:pt x="15709" y="5612"/>
                    <a:pt x="15709" y="4320"/>
                  </a:cubicBezTo>
                  <a:cubicBezTo>
                    <a:pt x="15709" y="1934"/>
                    <a:pt x="13951" y="0"/>
                    <a:pt x="11782" y="0"/>
                  </a:cubicBezTo>
                  <a:cubicBezTo>
                    <a:pt x="10302" y="0"/>
                    <a:pt x="9015" y="901"/>
                    <a:pt x="8345" y="2231"/>
                  </a:cubicBezTo>
                  <a:cubicBezTo>
                    <a:pt x="7676" y="901"/>
                    <a:pt x="6389" y="0"/>
                    <a:pt x="4909" y="0"/>
                  </a:cubicBezTo>
                  <a:cubicBezTo>
                    <a:pt x="2740" y="0"/>
                    <a:pt x="982" y="1934"/>
                    <a:pt x="982" y="4320"/>
                  </a:cubicBezTo>
                  <a:cubicBezTo>
                    <a:pt x="982" y="5612"/>
                    <a:pt x="1501" y="6768"/>
                    <a:pt x="2317" y="7560"/>
                  </a:cubicBezTo>
                  <a:lnTo>
                    <a:pt x="1964" y="7560"/>
                  </a:lnTo>
                  <a:cubicBezTo>
                    <a:pt x="879" y="7560"/>
                    <a:pt x="0" y="8527"/>
                    <a:pt x="0" y="9720"/>
                  </a:cubicBezTo>
                  <a:lnTo>
                    <a:pt x="0" y="19440"/>
                  </a:lnTo>
                  <a:cubicBezTo>
                    <a:pt x="0" y="20633"/>
                    <a:pt x="879" y="21600"/>
                    <a:pt x="1964" y="21600"/>
                  </a:cubicBezTo>
                  <a:lnTo>
                    <a:pt x="14727" y="21600"/>
                  </a:lnTo>
                  <a:cubicBezTo>
                    <a:pt x="15812" y="21600"/>
                    <a:pt x="16691" y="20633"/>
                    <a:pt x="16691" y="19440"/>
                  </a:cubicBezTo>
                  <a:lnTo>
                    <a:pt x="16691" y="17536"/>
                  </a:lnTo>
                  <a:lnTo>
                    <a:pt x="20890" y="19383"/>
                  </a:lnTo>
                  <a:lnTo>
                    <a:pt x="20891" y="19379"/>
                  </a:lnTo>
                  <a:cubicBezTo>
                    <a:pt x="20958" y="19415"/>
                    <a:pt x="21030" y="19440"/>
                    <a:pt x="21109" y="19440"/>
                  </a:cubicBezTo>
                  <a:cubicBezTo>
                    <a:pt x="21380" y="19440"/>
                    <a:pt x="21600" y="19199"/>
                    <a:pt x="21600" y="18900"/>
                  </a:cubicBezTo>
                  <a:lnTo>
                    <a:pt x="21600" y="10260"/>
                  </a:lnTo>
                  <a:cubicBezTo>
                    <a:pt x="21600" y="9962"/>
                    <a:pt x="21380" y="9720"/>
                    <a:pt x="21109" y="9720"/>
                  </a:cubicBezTo>
                  <a:moveTo>
                    <a:pt x="11782" y="5400"/>
                  </a:moveTo>
                  <a:cubicBezTo>
                    <a:pt x="12324" y="5400"/>
                    <a:pt x="12764" y="4916"/>
                    <a:pt x="12764" y="4320"/>
                  </a:cubicBezTo>
                  <a:cubicBezTo>
                    <a:pt x="12764" y="3724"/>
                    <a:pt x="12324" y="3240"/>
                    <a:pt x="11782" y="3240"/>
                  </a:cubicBezTo>
                  <a:cubicBezTo>
                    <a:pt x="11240" y="3240"/>
                    <a:pt x="10800" y="3724"/>
                    <a:pt x="10800" y="4320"/>
                  </a:cubicBezTo>
                  <a:cubicBezTo>
                    <a:pt x="10800" y="4916"/>
                    <a:pt x="11240" y="5400"/>
                    <a:pt x="11782" y="5400"/>
                  </a:cubicBezTo>
                  <a:moveTo>
                    <a:pt x="4909" y="5400"/>
                  </a:moveTo>
                  <a:cubicBezTo>
                    <a:pt x="5451" y="5400"/>
                    <a:pt x="5891" y="4916"/>
                    <a:pt x="5891" y="4320"/>
                  </a:cubicBezTo>
                  <a:cubicBezTo>
                    <a:pt x="5891" y="3724"/>
                    <a:pt x="5451" y="3240"/>
                    <a:pt x="4909" y="3240"/>
                  </a:cubicBezTo>
                  <a:cubicBezTo>
                    <a:pt x="4367" y="3240"/>
                    <a:pt x="3927" y="3724"/>
                    <a:pt x="3927" y="4320"/>
                  </a:cubicBezTo>
                  <a:cubicBezTo>
                    <a:pt x="3927" y="4916"/>
                    <a:pt x="4367" y="5400"/>
                    <a:pt x="4909" y="5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" name="Shape 2643">
              <a:extLst>
                <a:ext uri="{FF2B5EF4-FFF2-40B4-BE49-F238E27FC236}">
                  <a16:creationId xmlns:a16="http://schemas.microsoft.com/office/drawing/2014/main" id="{F827D3BD-39F8-1C44-BCF2-191C28E67D56}"/>
                </a:ext>
              </a:extLst>
            </p:cNvPr>
            <p:cNvSpPr/>
            <p:nvPr/>
          </p:nvSpPr>
          <p:spPr>
            <a:xfrm>
              <a:off x="8283312" y="2851326"/>
              <a:ext cx="307642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00" y="1473"/>
                  </a:moveTo>
                  <a:lnTo>
                    <a:pt x="9900" y="1473"/>
                  </a:lnTo>
                  <a:cubicBezTo>
                    <a:pt x="9403" y="1473"/>
                    <a:pt x="9000" y="1692"/>
                    <a:pt x="9000" y="1964"/>
                  </a:cubicBezTo>
                  <a:cubicBezTo>
                    <a:pt x="9000" y="2235"/>
                    <a:pt x="9403" y="2455"/>
                    <a:pt x="9900" y="2455"/>
                  </a:cubicBezTo>
                  <a:lnTo>
                    <a:pt x="11700" y="2455"/>
                  </a:lnTo>
                  <a:cubicBezTo>
                    <a:pt x="12197" y="2455"/>
                    <a:pt x="12600" y="2235"/>
                    <a:pt x="12600" y="1964"/>
                  </a:cubicBezTo>
                  <a:cubicBezTo>
                    <a:pt x="12600" y="1692"/>
                    <a:pt x="12197" y="1473"/>
                    <a:pt x="11700" y="1473"/>
                  </a:cubicBezTo>
                  <a:moveTo>
                    <a:pt x="19800" y="2945"/>
                  </a:moveTo>
                  <a:lnTo>
                    <a:pt x="1800" y="2945"/>
                  </a:lnTo>
                  <a:lnTo>
                    <a:pt x="1800" y="1964"/>
                  </a:lnTo>
                  <a:cubicBezTo>
                    <a:pt x="1800" y="1422"/>
                    <a:pt x="2605" y="982"/>
                    <a:pt x="3600" y="982"/>
                  </a:cubicBezTo>
                  <a:lnTo>
                    <a:pt x="18000" y="982"/>
                  </a:lnTo>
                  <a:cubicBezTo>
                    <a:pt x="18993" y="982"/>
                    <a:pt x="19800" y="1422"/>
                    <a:pt x="19800" y="1964"/>
                  </a:cubicBezTo>
                  <a:cubicBezTo>
                    <a:pt x="19800" y="1964"/>
                    <a:pt x="19800" y="2945"/>
                    <a:pt x="19800" y="2945"/>
                  </a:cubicBezTo>
                  <a:close/>
                  <a:moveTo>
                    <a:pt x="19800" y="17673"/>
                  </a:moveTo>
                  <a:lnTo>
                    <a:pt x="1800" y="17673"/>
                  </a:lnTo>
                  <a:lnTo>
                    <a:pt x="1800" y="3927"/>
                  </a:lnTo>
                  <a:lnTo>
                    <a:pt x="19800" y="3927"/>
                  </a:lnTo>
                  <a:cubicBezTo>
                    <a:pt x="19800" y="3927"/>
                    <a:pt x="19800" y="17673"/>
                    <a:pt x="19800" y="17673"/>
                  </a:cubicBezTo>
                  <a:close/>
                  <a:moveTo>
                    <a:pt x="19800" y="19636"/>
                  </a:moveTo>
                  <a:cubicBezTo>
                    <a:pt x="19800" y="20179"/>
                    <a:pt x="18993" y="20618"/>
                    <a:pt x="18000" y="20618"/>
                  </a:cubicBezTo>
                  <a:lnTo>
                    <a:pt x="3600" y="20618"/>
                  </a:lnTo>
                  <a:cubicBezTo>
                    <a:pt x="2605" y="20618"/>
                    <a:pt x="1800" y="20179"/>
                    <a:pt x="1800" y="19636"/>
                  </a:cubicBezTo>
                  <a:lnTo>
                    <a:pt x="1800" y="18655"/>
                  </a:lnTo>
                  <a:lnTo>
                    <a:pt x="19800" y="18655"/>
                  </a:lnTo>
                  <a:cubicBezTo>
                    <a:pt x="19800" y="18655"/>
                    <a:pt x="19800" y="19636"/>
                    <a:pt x="19800" y="19636"/>
                  </a:cubicBezTo>
                  <a:close/>
                  <a:moveTo>
                    <a:pt x="18000" y="0"/>
                  </a:moveTo>
                  <a:lnTo>
                    <a:pt x="3600" y="0"/>
                  </a:lnTo>
                  <a:cubicBezTo>
                    <a:pt x="1612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612" y="21600"/>
                    <a:pt x="3600" y="21600"/>
                  </a:cubicBezTo>
                  <a:lnTo>
                    <a:pt x="18000" y="21600"/>
                  </a:lnTo>
                  <a:cubicBezTo>
                    <a:pt x="19988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19988" y="0"/>
                    <a:pt x="18000" y="0"/>
                  </a:cubicBezTo>
                  <a:moveTo>
                    <a:pt x="10800" y="20127"/>
                  </a:moveTo>
                  <a:cubicBezTo>
                    <a:pt x="11297" y="20127"/>
                    <a:pt x="11700" y="19908"/>
                    <a:pt x="11700" y="19636"/>
                  </a:cubicBezTo>
                  <a:cubicBezTo>
                    <a:pt x="11700" y="19366"/>
                    <a:pt x="11297" y="19145"/>
                    <a:pt x="10800" y="19145"/>
                  </a:cubicBezTo>
                  <a:cubicBezTo>
                    <a:pt x="10303" y="19145"/>
                    <a:pt x="9900" y="19366"/>
                    <a:pt x="9900" y="19636"/>
                  </a:cubicBezTo>
                  <a:cubicBezTo>
                    <a:pt x="9900" y="19908"/>
                    <a:pt x="10303" y="20127"/>
                    <a:pt x="10800" y="201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" name="Shape 2644">
              <a:extLst>
                <a:ext uri="{FF2B5EF4-FFF2-40B4-BE49-F238E27FC236}">
                  <a16:creationId xmlns:a16="http://schemas.microsoft.com/office/drawing/2014/main" id="{B4AD02F3-87D2-2347-A1A5-782D686635CE}"/>
                </a:ext>
              </a:extLst>
            </p:cNvPr>
            <p:cNvSpPr/>
            <p:nvPr/>
          </p:nvSpPr>
          <p:spPr>
            <a:xfrm>
              <a:off x="9301856" y="2851326"/>
              <a:ext cx="403259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19636"/>
                  </a:moveTo>
                  <a:cubicBezTo>
                    <a:pt x="20250" y="20179"/>
                    <a:pt x="19645" y="20618"/>
                    <a:pt x="18900" y="20618"/>
                  </a:cubicBezTo>
                  <a:lnTo>
                    <a:pt x="2700" y="20618"/>
                  </a:lnTo>
                  <a:cubicBezTo>
                    <a:pt x="1954" y="20618"/>
                    <a:pt x="1350" y="20179"/>
                    <a:pt x="1350" y="19636"/>
                  </a:cubicBezTo>
                  <a:lnTo>
                    <a:pt x="1350" y="1964"/>
                  </a:lnTo>
                  <a:cubicBezTo>
                    <a:pt x="1350" y="1422"/>
                    <a:pt x="1954" y="982"/>
                    <a:pt x="2700" y="982"/>
                  </a:cubicBezTo>
                  <a:lnTo>
                    <a:pt x="18900" y="982"/>
                  </a:lnTo>
                  <a:cubicBezTo>
                    <a:pt x="19645" y="982"/>
                    <a:pt x="20250" y="1422"/>
                    <a:pt x="20250" y="1964"/>
                  </a:cubicBezTo>
                  <a:cubicBezTo>
                    <a:pt x="20250" y="1964"/>
                    <a:pt x="20250" y="19636"/>
                    <a:pt x="20250" y="19636"/>
                  </a:cubicBezTo>
                  <a:close/>
                  <a:moveTo>
                    <a:pt x="18900" y="0"/>
                  </a:moveTo>
                  <a:lnTo>
                    <a:pt x="2700" y="0"/>
                  </a:lnTo>
                  <a:cubicBezTo>
                    <a:pt x="120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209" y="21600"/>
                    <a:pt x="2700" y="21600"/>
                  </a:cubicBezTo>
                  <a:lnTo>
                    <a:pt x="18900" y="21600"/>
                  </a:lnTo>
                  <a:cubicBezTo>
                    <a:pt x="2039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391" y="0"/>
                    <a:pt x="18900" y="0"/>
                  </a:cubicBezTo>
                  <a:moveTo>
                    <a:pt x="4050" y="3927"/>
                  </a:moveTo>
                  <a:lnTo>
                    <a:pt x="17550" y="3927"/>
                  </a:lnTo>
                  <a:lnTo>
                    <a:pt x="17550" y="17673"/>
                  </a:lnTo>
                  <a:lnTo>
                    <a:pt x="4050" y="17673"/>
                  </a:lnTo>
                  <a:cubicBezTo>
                    <a:pt x="4050" y="17673"/>
                    <a:pt x="4050" y="3927"/>
                    <a:pt x="4050" y="3927"/>
                  </a:cubicBezTo>
                  <a:close/>
                  <a:moveTo>
                    <a:pt x="2700" y="18655"/>
                  </a:moveTo>
                  <a:lnTo>
                    <a:pt x="18900" y="18655"/>
                  </a:lnTo>
                  <a:lnTo>
                    <a:pt x="18900" y="2945"/>
                  </a:lnTo>
                  <a:lnTo>
                    <a:pt x="2700" y="2945"/>
                  </a:lnTo>
                  <a:cubicBezTo>
                    <a:pt x="2700" y="2945"/>
                    <a:pt x="2700" y="18655"/>
                    <a:pt x="2700" y="18655"/>
                  </a:cubicBezTo>
                  <a:close/>
                  <a:moveTo>
                    <a:pt x="10125" y="2455"/>
                  </a:moveTo>
                  <a:lnTo>
                    <a:pt x="11475" y="2455"/>
                  </a:lnTo>
                  <a:cubicBezTo>
                    <a:pt x="11848" y="2455"/>
                    <a:pt x="12150" y="2235"/>
                    <a:pt x="12150" y="1964"/>
                  </a:cubicBezTo>
                  <a:cubicBezTo>
                    <a:pt x="12150" y="1692"/>
                    <a:pt x="11848" y="1473"/>
                    <a:pt x="11475" y="1473"/>
                  </a:cubicBezTo>
                  <a:lnTo>
                    <a:pt x="10125" y="1473"/>
                  </a:lnTo>
                  <a:cubicBezTo>
                    <a:pt x="9752" y="1473"/>
                    <a:pt x="9450" y="1692"/>
                    <a:pt x="9450" y="1964"/>
                  </a:cubicBezTo>
                  <a:cubicBezTo>
                    <a:pt x="9450" y="2235"/>
                    <a:pt x="9752" y="2455"/>
                    <a:pt x="10125" y="2455"/>
                  </a:cubicBezTo>
                  <a:moveTo>
                    <a:pt x="10800" y="19145"/>
                  </a:moveTo>
                  <a:cubicBezTo>
                    <a:pt x="10427" y="19145"/>
                    <a:pt x="10125" y="19366"/>
                    <a:pt x="10125" y="19636"/>
                  </a:cubicBezTo>
                  <a:cubicBezTo>
                    <a:pt x="10125" y="19908"/>
                    <a:pt x="10427" y="20127"/>
                    <a:pt x="10800" y="20127"/>
                  </a:cubicBezTo>
                  <a:cubicBezTo>
                    <a:pt x="11173" y="20127"/>
                    <a:pt x="11475" y="19908"/>
                    <a:pt x="11475" y="19636"/>
                  </a:cubicBezTo>
                  <a:cubicBezTo>
                    <a:pt x="11475" y="19366"/>
                    <a:pt x="11173" y="19145"/>
                    <a:pt x="10800" y="191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" name="Shape 2645">
              <a:extLst>
                <a:ext uri="{FF2B5EF4-FFF2-40B4-BE49-F238E27FC236}">
                  <a16:creationId xmlns:a16="http://schemas.microsoft.com/office/drawing/2014/main" id="{DDAF201F-2759-3B40-9CB0-DE2994D82101}"/>
                </a:ext>
              </a:extLst>
            </p:cNvPr>
            <p:cNvSpPr/>
            <p:nvPr/>
          </p:nvSpPr>
          <p:spPr>
            <a:xfrm>
              <a:off x="10291298" y="2930296"/>
              <a:ext cx="557081" cy="40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8" y="20250"/>
                  </a:moveTo>
                  <a:lnTo>
                    <a:pt x="2740" y="17504"/>
                  </a:lnTo>
                  <a:cubicBezTo>
                    <a:pt x="2807" y="17526"/>
                    <a:pt x="2874" y="17550"/>
                    <a:pt x="2945" y="17550"/>
                  </a:cubicBezTo>
                  <a:lnTo>
                    <a:pt x="18655" y="17550"/>
                  </a:lnTo>
                  <a:cubicBezTo>
                    <a:pt x="18726" y="17550"/>
                    <a:pt x="18793" y="17526"/>
                    <a:pt x="18860" y="17504"/>
                  </a:cubicBezTo>
                  <a:lnTo>
                    <a:pt x="20192" y="20250"/>
                  </a:lnTo>
                  <a:cubicBezTo>
                    <a:pt x="20192" y="20250"/>
                    <a:pt x="1408" y="20250"/>
                    <a:pt x="1408" y="20250"/>
                  </a:cubicBezTo>
                  <a:close/>
                  <a:moveTo>
                    <a:pt x="2945" y="1350"/>
                  </a:moveTo>
                  <a:lnTo>
                    <a:pt x="18655" y="1350"/>
                  </a:lnTo>
                  <a:lnTo>
                    <a:pt x="18655" y="16200"/>
                  </a:lnTo>
                  <a:lnTo>
                    <a:pt x="2945" y="16200"/>
                  </a:lnTo>
                  <a:cubicBezTo>
                    <a:pt x="2945" y="16200"/>
                    <a:pt x="2945" y="1350"/>
                    <a:pt x="2945" y="1350"/>
                  </a:cubicBezTo>
                  <a:close/>
                  <a:moveTo>
                    <a:pt x="21510" y="20558"/>
                  </a:moveTo>
                  <a:lnTo>
                    <a:pt x="21518" y="20551"/>
                  </a:lnTo>
                  <a:lnTo>
                    <a:pt x="19591" y="16577"/>
                  </a:lnTo>
                  <a:cubicBezTo>
                    <a:pt x="19617" y="16457"/>
                    <a:pt x="19636" y="16332"/>
                    <a:pt x="19636" y="16200"/>
                  </a:cubicBezTo>
                  <a:lnTo>
                    <a:pt x="19636" y="1350"/>
                  </a:lnTo>
                  <a:cubicBezTo>
                    <a:pt x="19636" y="605"/>
                    <a:pt x="19197" y="0"/>
                    <a:pt x="18655" y="0"/>
                  </a:cubicBezTo>
                  <a:lnTo>
                    <a:pt x="2945" y="0"/>
                  </a:lnTo>
                  <a:cubicBezTo>
                    <a:pt x="2403" y="0"/>
                    <a:pt x="1964" y="605"/>
                    <a:pt x="1964" y="1350"/>
                  </a:cubicBezTo>
                  <a:lnTo>
                    <a:pt x="1964" y="16200"/>
                  </a:lnTo>
                  <a:cubicBezTo>
                    <a:pt x="1964" y="16332"/>
                    <a:pt x="1983" y="16457"/>
                    <a:pt x="2009" y="16577"/>
                  </a:cubicBezTo>
                  <a:lnTo>
                    <a:pt x="82" y="20551"/>
                  </a:lnTo>
                  <a:lnTo>
                    <a:pt x="90" y="20558"/>
                  </a:lnTo>
                  <a:cubicBezTo>
                    <a:pt x="38" y="20665"/>
                    <a:pt x="0" y="20787"/>
                    <a:pt x="0" y="20925"/>
                  </a:cubicBezTo>
                  <a:cubicBezTo>
                    <a:pt x="0" y="21298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298"/>
                    <a:pt x="21600" y="20925"/>
                  </a:cubicBezTo>
                  <a:cubicBezTo>
                    <a:pt x="21600" y="20787"/>
                    <a:pt x="21562" y="20665"/>
                    <a:pt x="21510" y="2055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" name="Shape 2646">
              <a:extLst>
                <a:ext uri="{FF2B5EF4-FFF2-40B4-BE49-F238E27FC236}">
                  <a16:creationId xmlns:a16="http://schemas.microsoft.com/office/drawing/2014/main" id="{60323897-D2FF-9B47-92F3-A4691D9DB910}"/>
                </a:ext>
              </a:extLst>
            </p:cNvPr>
            <p:cNvSpPr/>
            <p:nvPr/>
          </p:nvSpPr>
          <p:spPr>
            <a:xfrm>
              <a:off x="11355572" y="2851326"/>
              <a:ext cx="561237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8"/>
                    <a:pt x="6873" y="21109"/>
                  </a:cubicBezTo>
                  <a:cubicBezTo>
                    <a:pt x="6873" y="21381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8" y="21600"/>
                    <a:pt x="14727" y="21381"/>
                    <a:pt x="14727" y="21109"/>
                  </a:cubicBezTo>
                  <a:cubicBezTo>
                    <a:pt x="14727" y="20838"/>
                    <a:pt x="14508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5" name="Shape 2647">
              <a:extLst>
                <a:ext uri="{FF2B5EF4-FFF2-40B4-BE49-F238E27FC236}">
                  <a16:creationId xmlns:a16="http://schemas.microsoft.com/office/drawing/2014/main" id="{BAADCDB1-0C33-1945-8E3D-8CAA619BD40F}"/>
                </a:ext>
              </a:extLst>
            </p:cNvPr>
            <p:cNvSpPr/>
            <p:nvPr/>
          </p:nvSpPr>
          <p:spPr>
            <a:xfrm>
              <a:off x="1760479" y="3919485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3" y="20618"/>
                    <a:pt x="6873" y="20838"/>
                    <a:pt x="6873" y="21109"/>
                  </a:cubicBezTo>
                  <a:cubicBezTo>
                    <a:pt x="6873" y="21381"/>
                    <a:pt x="7093" y="21600"/>
                    <a:pt x="7364" y="21600"/>
                  </a:cubicBezTo>
                  <a:lnTo>
                    <a:pt x="14236" y="21600"/>
                  </a:lnTo>
                  <a:cubicBezTo>
                    <a:pt x="14507" y="21600"/>
                    <a:pt x="14727" y="21381"/>
                    <a:pt x="14727" y="21109"/>
                  </a:cubicBezTo>
                  <a:cubicBezTo>
                    <a:pt x="14727" y="20838"/>
                    <a:pt x="14507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0773" y="5201"/>
                  </a:moveTo>
                  <a:cubicBezTo>
                    <a:pt x="10712" y="5093"/>
                    <a:pt x="10614" y="5023"/>
                    <a:pt x="10504" y="4986"/>
                  </a:cubicBezTo>
                  <a:lnTo>
                    <a:pt x="10517" y="4938"/>
                  </a:lnTo>
                  <a:cubicBezTo>
                    <a:pt x="10483" y="4941"/>
                    <a:pt x="10451" y="4949"/>
                    <a:pt x="10419" y="4957"/>
                  </a:cubicBezTo>
                  <a:lnTo>
                    <a:pt x="8464" y="4433"/>
                  </a:lnTo>
                  <a:cubicBezTo>
                    <a:pt x="8343" y="4400"/>
                    <a:pt x="8209" y="4414"/>
                    <a:pt x="8091" y="4482"/>
                  </a:cubicBezTo>
                  <a:cubicBezTo>
                    <a:pt x="7856" y="4618"/>
                    <a:pt x="7776" y="4918"/>
                    <a:pt x="7912" y="5153"/>
                  </a:cubicBezTo>
                  <a:cubicBezTo>
                    <a:pt x="7979" y="5270"/>
                    <a:pt x="8088" y="5349"/>
                    <a:pt x="8210" y="5381"/>
                  </a:cubicBezTo>
                  <a:lnTo>
                    <a:pt x="8965" y="5584"/>
                  </a:lnTo>
                  <a:cubicBezTo>
                    <a:pt x="8292" y="6116"/>
                    <a:pt x="7855" y="6927"/>
                    <a:pt x="7855" y="7855"/>
                  </a:cubicBezTo>
                  <a:cubicBezTo>
                    <a:pt x="7855" y="9081"/>
                    <a:pt x="8605" y="10131"/>
                    <a:pt x="9671" y="10574"/>
                  </a:cubicBezTo>
                  <a:lnTo>
                    <a:pt x="9934" y="9609"/>
                  </a:lnTo>
                  <a:cubicBezTo>
                    <a:pt x="9286" y="9288"/>
                    <a:pt x="8836" y="8627"/>
                    <a:pt x="8836" y="7855"/>
                  </a:cubicBezTo>
                  <a:cubicBezTo>
                    <a:pt x="8836" y="7221"/>
                    <a:pt x="9142" y="6665"/>
                    <a:pt x="9609" y="6309"/>
                  </a:cubicBezTo>
                  <a:lnTo>
                    <a:pt x="9336" y="7331"/>
                  </a:lnTo>
                  <a:cubicBezTo>
                    <a:pt x="9303" y="7453"/>
                    <a:pt x="9316" y="7586"/>
                    <a:pt x="9384" y="7704"/>
                  </a:cubicBezTo>
                  <a:cubicBezTo>
                    <a:pt x="9520" y="7938"/>
                    <a:pt x="9820" y="8019"/>
                    <a:pt x="10055" y="7884"/>
                  </a:cubicBezTo>
                  <a:cubicBezTo>
                    <a:pt x="10172" y="7815"/>
                    <a:pt x="10251" y="7706"/>
                    <a:pt x="10284" y="7585"/>
                  </a:cubicBezTo>
                  <a:lnTo>
                    <a:pt x="10823" y="5573"/>
                  </a:lnTo>
                  <a:cubicBezTo>
                    <a:pt x="10855" y="5452"/>
                    <a:pt x="10841" y="5318"/>
                    <a:pt x="10773" y="5201"/>
                  </a:cubicBezTo>
                  <a:moveTo>
                    <a:pt x="13421" y="10343"/>
                  </a:moveTo>
                  <a:lnTo>
                    <a:pt x="12630" y="10132"/>
                  </a:lnTo>
                  <a:cubicBezTo>
                    <a:pt x="13306" y="9598"/>
                    <a:pt x="13745" y="8785"/>
                    <a:pt x="13745" y="7855"/>
                  </a:cubicBezTo>
                  <a:cubicBezTo>
                    <a:pt x="13745" y="6643"/>
                    <a:pt x="13013" y="5604"/>
                    <a:pt x="11967" y="5152"/>
                  </a:cubicBezTo>
                  <a:lnTo>
                    <a:pt x="11702" y="6121"/>
                  </a:lnTo>
                  <a:cubicBezTo>
                    <a:pt x="12330" y="6448"/>
                    <a:pt x="12764" y="7098"/>
                    <a:pt x="12764" y="7855"/>
                  </a:cubicBezTo>
                  <a:cubicBezTo>
                    <a:pt x="12764" y="8468"/>
                    <a:pt x="12477" y="9008"/>
                    <a:pt x="12035" y="9366"/>
                  </a:cubicBezTo>
                  <a:lnTo>
                    <a:pt x="12295" y="8394"/>
                  </a:lnTo>
                  <a:cubicBezTo>
                    <a:pt x="12328" y="8273"/>
                    <a:pt x="12314" y="8139"/>
                    <a:pt x="12246" y="8021"/>
                  </a:cubicBezTo>
                  <a:cubicBezTo>
                    <a:pt x="12111" y="7786"/>
                    <a:pt x="11811" y="7706"/>
                    <a:pt x="11576" y="7842"/>
                  </a:cubicBezTo>
                  <a:cubicBezTo>
                    <a:pt x="11458" y="7910"/>
                    <a:pt x="11380" y="8019"/>
                    <a:pt x="11347" y="8140"/>
                  </a:cubicBezTo>
                  <a:lnTo>
                    <a:pt x="10808" y="10152"/>
                  </a:lnTo>
                  <a:lnTo>
                    <a:pt x="10808" y="10152"/>
                  </a:lnTo>
                  <a:cubicBezTo>
                    <a:pt x="10776" y="10273"/>
                    <a:pt x="10789" y="10407"/>
                    <a:pt x="10857" y="10524"/>
                  </a:cubicBezTo>
                  <a:cubicBezTo>
                    <a:pt x="10920" y="10634"/>
                    <a:pt x="11021" y="10706"/>
                    <a:pt x="11133" y="10742"/>
                  </a:cubicBezTo>
                  <a:lnTo>
                    <a:pt x="11126" y="10768"/>
                  </a:lnTo>
                  <a:cubicBezTo>
                    <a:pt x="11142" y="10766"/>
                    <a:pt x="11157" y="10761"/>
                    <a:pt x="11173" y="10758"/>
                  </a:cubicBezTo>
                  <a:lnTo>
                    <a:pt x="13167" y="11292"/>
                  </a:lnTo>
                  <a:cubicBezTo>
                    <a:pt x="13288" y="11324"/>
                    <a:pt x="13422" y="11311"/>
                    <a:pt x="13540" y="11243"/>
                  </a:cubicBezTo>
                  <a:cubicBezTo>
                    <a:pt x="13774" y="11107"/>
                    <a:pt x="13855" y="10807"/>
                    <a:pt x="13719" y="10572"/>
                  </a:cubicBezTo>
                  <a:cubicBezTo>
                    <a:pt x="13651" y="10455"/>
                    <a:pt x="13542" y="10376"/>
                    <a:pt x="13421" y="1034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6" name="Shape 2648">
              <a:extLst>
                <a:ext uri="{FF2B5EF4-FFF2-40B4-BE49-F238E27FC236}">
                  <a16:creationId xmlns:a16="http://schemas.microsoft.com/office/drawing/2014/main" id="{CD09E0CA-C054-F84B-8453-CBC96C5F8768}"/>
                </a:ext>
              </a:extLst>
            </p:cNvPr>
            <p:cNvSpPr/>
            <p:nvPr/>
          </p:nvSpPr>
          <p:spPr>
            <a:xfrm>
              <a:off x="2824753" y="3919485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3" y="20618"/>
                    <a:pt x="6873" y="20838"/>
                    <a:pt x="6873" y="21109"/>
                  </a:cubicBezTo>
                  <a:cubicBezTo>
                    <a:pt x="6873" y="21381"/>
                    <a:pt x="7093" y="21600"/>
                    <a:pt x="7364" y="21600"/>
                  </a:cubicBezTo>
                  <a:lnTo>
                    <a:pt x="14236" y="21600"/>
                  </a:lnTo>
                  <a:cubicBezTo>
                    <a:pt x="14507" y="21600"/>
                    <a:pt x="14727" y="21381"/>
                    <a:pt x="14727" y="21109"/>
                  </a:cubicBezTo>
                  <a:cubicBezTo>
                    <a:pt x="14727" y="20838"/>
                    <a:pt x="14507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764" y="8836"/>
                  </a:moveTo>
                  <a:cubicBezTo>
                    <a:pt x="12628" y="8836"/>
                    <a:pt x="12505" y="8891"/>
                    <a:pt x="12417" y="8980"/>
                  </a:cubicBezTo>
                  <a:lnTo>
                    <a:pt x="11291" y="10106"/>
                  </a:lnTo>
                  <a:lnTo>
                    <a:pt x="11291" y="4419"/>
                  </a:lnTo>
                  <a:lnTo>
                    <a:pt x="11291" y="4418"/>
                  </a:lnTo>
                  <a:cubicBezTo>
                    <a:pt x="11291" y="4147"/>
                    <a:pt x="11071" y="3927"/>
                    <a:pt x="10800" y="3927"/>
                  </a:cubicBezTo>
                  <a:cubicBezTo>
                    <a:pt x="10529" y="3927"/>
                    <a:pt x="10309" y="4147"/>
                    <a:pt x="10309" y="4418"/>
                  </a:cubicBezTo>
                  <a:lnTo>
                    <a:pt x="10309" y="10106"/>
                  </a:lnTo>
                  <a:lnTo>
                    <a:pt x="9183" y="8980"/>
                  </a:lnTo>
                  <a:cubicBezTo>
                    <a:pt x="9095" y="8891"/>
                    <a:pt x="8972" y="8836"/>
                    <a:pt x="8836" y="8836"/>
                  </a:cubicBezTo>
                  <a:cubicBezTo>
                    <a:pt x="8566" y="8836"/>
                    <a:pt x="8345" y="9056"/>
                    <a:pt x="8345" y="9327"/>
                  </a:cubicBezTo>
                  <a:cubicBezTo>
                    <a:pt x="8345" y="9463"/>
                    <a:pt x="8400" y="9586"/>
                    <a:pt x="8489" y="9674"/>
                  </a:cubicBezTo>
                  <a:lnTo>
                    <a:pt x="10453" y="11638"/>
                  </a:lnTo>
                  <a:cubicBezTo>
                    <a:pt x="10542" y="11727"/>
                    <a:pt x="10665" y="11782"/>
                    <a:pt x="10800" y="11782"/>
                  </a:cubicBezTo>
                  <a:cubicBezTo>
                    <a:pt x="10935" y="11782"/>
                    <a:pt x="11058" y="11727"/>
                    <a:pt x="11147" y="11638"/>
                  </a:cubicBezTo>
                  <a:lnTo>
                    <a:pt x="13111" y="9674"/>
                  </a:lnTo>
                  <a:cubicBezTo>
                    <a:pt x="13200" y="9586"/>
                    <a:pt x="13255" y="9463"/>
                    <a:pt x="13255" y="9327"/>
                  </a:cubicBezTo>
                  <a:cubicBezTo>
                    <a:pt x="13255" y="9056"/>
                    <a:pt x="13034" y="8836"/>
                    <a:pt x="12764" y="88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7" name="Shape 2649">
              <a:extLst>
                <a:ext uri="{FF2B5EF4-FFF2-40B4-BE49-F238E27FC236}">
                  <a16:creationId xmlns:a16="http://schemas.microsoft.com/office/drawing/2014/main" id="{FF938B19-4F3B-EF4E-AD83-3815ED979BF4}"/>
                </a:ext>
              </a:extLst>
            </p:cNvPr>
            <p:cNvSpPr/>
            <p:nvPr/>
          </p:nvSpPr>
          <p:spPr>
            <a:xfrm>
              <a:off x="3893183" y="3919485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3" y="20618"/>
                    <a:pt x="6873" y="20838"/>
                    <a:pt x="6873" y="21109"/>
                  </a:cubicBezTo>
                  <a:cubicBezTo>
                    <a:pt x="6873" y="21381"/>
                    <a:pt x="7093" y="21600"/>
                    <a:pt x="7364" y="21600"/>
                  </a:cubicBezTo>
                  <a:lnTo>
                    <a:pt x="14236" y="21600"/>
                  </a:lnTo>
                  <a:cubicBezTo>
                    <a:pt x="14507" y="21600"/>
                    <a:pt x="14727" y="21381"/>
                    <a:pt x="14727" y="21109"/>
                  </a:cubicBezTo>
                  <a:cubicBezTo>
                    <a:pt x="14727" y="20838"/>
                    <a:pt x="14507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1147" y="4071"/>
                  </a:moveTo>
                  <a:cubicBezTo>
                    <a:pt x="11058" y="3982"/>
                    <a:pt x="10935" y="3927"/>
                    <a:pt x="10800" y="3927"/>
                  </a:cubicBezTo>
                  <a:cubicBezTo>
                    <a:pt x="10665" y="3927"/>
                    <a:pt x="10542" y="3982"/>
                    <a:pt x="10453" y="4071"/>
                  </a:cubicBezTo>
                  <a:lnTo>
                    <a:pt x="8489" y="6035"/>
                  </a:lnTo>
                  <a:cubicBezTo>
                    <a:pt x="8400" y="6124"/>
                    <a:pt x="8345" y="6247"/>
                    <a:pt x="8345" y="6382"/>
                  </a:cubicBezTo>
                  <a:cubicBezTo>
                    <a:pt x="8345" y="6653"/>
                    <a:pt x="8566" y="6873"/>
                    <a:pt x="8836" y="6873"/>
                  </a:cubicBezTo>
                  <a:cubicBezTo>
                    <a:pt x="8972" y="6873"/>
                    <a:pt x="9095" y="6818"/>
                    <a:pt x="9183" y="6729"/>
                  </a:cubicBezTo>
                  <a:lnTo>
                    <a:pt x="10309" y="5603"/>
                  </a:lnTo>
                  <a:lnTo>
                    <a:pt x="10309" y="11291"/>
                  </a:lnTo>
                  <a:cubicBezTo>
                    <a:pt x="10309" y="11562"/>
                    <a:pt x="10529" y="11782"/>
                    <a:pt x="10800" y="11782"/>
                  </a:cubicBezTo>
                  <a:cubicBezTo>
                    <a:pt x="11071" y="11782"/>
                    <a:pt x="11291" y="11562"/>
                    <a:pt x="11291" y="11291"/>
                  </a:cubicBezTo>
                  <a:lnTo>
                    <a:pt x="11291" y="5603"/>
                  </a:lnTo>
                  <a:lnTo>
                    <a:pt x="12417" y="6729"/>
                  </a:lnTo>
                  <a:cubicBezTo>
                    <a:pt x="12505" y="6818"/>
                    <a:pt x="12628" y="6873"/>
                    <a:pt x="12764" y="6873"/>
                  </a:cubicBezTo>
                  <a:cubicBezTo>
                    <a:pt x="13034" y="6873"/>
                    <a:pt x="13255" y="6653"/>
                    <a:pt x="13255" y="6382"/>
                  </a:cubicBezTo>
                  <a:cubicBezTo>
                    <a:pt x="13255" y="6247"/>
                    <a:pt x="13200" y="6124"/>
                    <a:pt x="13111" y="6035"/>
                  </a:cubicBezTo>
                  <a:cubicBezTo>
                    <a:pt x="13111" y="6035"/>
                    <a:pt x="11147" y="4071"/>
                    <a:pt x="11147" y="407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8" name="Shape 2650">
              <a:extLst>
                <a:ext uri="{FF2B5EF4-FFF2-40B4-BE49-F238E27FC236}">
                  <a16:creationId xmlns:a16="http://schemas.microsoft.com/office/drawing/2014/main" id="{577B4C15-2721-8446-80C2-968CE273D257}"/>
                </a:ext>
              </a:extLst>
            </p:cNvPr>
            <p:cNvSpPr/>
            <p:nvPr/>
          </p:nvSpPr>
          <p:spPr>
            <a:xfrm>
              <a:off x="4957457" y="3919485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3" y="20618"/>
                    <a:pt x="6873" y="20838"/>
                    <a:pt x="6873" y="21109"/>
                  </a:cubicBezTo>
                  <a:cubicBezTo>
                    <a:pt x="6873" y="21381"/>
                    <a:pt x="7093" y="21600"/>
                    <a:pt x="7364" y="21600"/>
                  </a:cubicBezTo>
                  <a:lnTo>
                    <a:pt x="14236" y="21600"/>
                  </a:lnTo>
                  <a:cubicBezTo>
                    <a:pt x="14507" y="21600"/>
                    <a:pt x="14727" y="21381"/>
                    <a:pt x="14727" y="21109"/>
                  </a:cubicBezTo>
                  <a:cubicBezTo>
                    <a:pt x="14727" y="20838"/>
                    <a:pt x="14507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236" y="7364"/>
                  </a:moveTo>
                  <a:lnTo>
                    <a:pt x="8549" y="7364"/>
                  </a:lnTo>
                  <a:lnTo>
                    <a:pt x="9674" y="6238"/>
                  </a:lnTo>
                  <a:cubicBezTo>
                    <a:pt x="9763" y="6149"/>
                    <a:pt x="9818" y="6027"/>
                    <a:pt x="9818" y="5891"/>
                  </a:cubicBezTo>
                  <a:cubicBezTo>
                    <a:pt x="9818" y="5620"/>
                    <a:pt x="9598" y="5400"/>
                    <a:pt x="9327" y="5400"/>
                  </a:cubicBezTo>
                  <a:cubicBezTo>
                    <a:pt x="9192" y="5400"/>
                    <a:pt x="9069" y="5455"/>
                    <a:pt x="8980" y="5544"/>
                  </a:cubicBezTo>
                  <a:lnTo>
                    <a:pt x="7017" y="7507"/>
                  </a:lnTo>
                  <a:cubicBezTo>
                    <a:pt x="6928" y="7597"/>
                    <a:pt x="6873" y="7720"/>
                    <a:pt x="6873" y="7855"/>
                  </a:cubicBezTo>
                  <a:cubicBezTo>
                    <a:pt x="6873" y="7990"/>
                    <a:pt x="6928" y="8113"/>
                    <a:pt x="7017" y="8202"/>
                  </a:cubicBezTo>
                  <a:lnTo>
                    <a:pt x="8980" y="10165"/>
                  </a:lnTo>
                  <a:cubicBezTo>
                    <a:pt x="9069" y="10255"/>
                    <a:pt x="9192" y="10309"/>
                    <a:pt x="9327" y="10309"/>
                  </a:cubicBezTo>
                  <a:cubicBezTo>
                    <a:pt x="9598" y="10309"/>
                    <a:pt x="9818" y="10090"/>
                    <a:pt x="9818" y="9818"/>
                  </a:cubicBezTo>
                  <a:cubicBezTo>
                    <a:pt x="9818" y="9683"/>
                    <a:pt x="9763" y="9560"/>
                    <a:pt x="9674" y="9471"/>
                  </a:cubicBezTo>
                  <a:lnTo>
                    <a:pt x="8549" y="8345"/>
                  </a:lnTo>
                  <a:lnTo>
                    <a:pt x="14236" y="8345"/>
                  </a:lnTo>
                  <a:cubicBezTo>
                    <a:pt x="14507" y="8345"/>
                    <a:pt x="14727" y="8126"/>
                    <a:pt x="14727" y="7855"/>
                  </a:cubicBezTo>
                  <a:cubicBezTo>
                    <a:pt x="14727" y="7584"/>
                    <a:pt x="14507" y="7364"/>
                    <a:pt x="14236" y="73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9" name="Shape 2651">
              <a:extLst>
                <a:ext uri="{FF2B5EF4-FFF2-40B4-BE49-F238E27FC236}">
                  <a16:creationId xmlns:a16="http://schemas.microsoft.com/office/drawing/2014/main" id="{1F14663F-8608-5A4A-9FB8-8B170BD20C70}"/>
                </a:ext>
              </a:extLst>
            </p:cNvPr>
            <p:cNvSpPr/>
            <p:nvPr/>
          </p:nvSpPr>
          <p:spPr>
            <a:xfrm>
              <a:off x="6025889" y="3919485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583" y="7507"/>
                  </a:moveTo>
                  <a:lnTo>
                    <a:pt x="12620" y="5544"/>
                  </a:lnTo>
                  <a:cubicBezTo>
                    <a:pt x="12531" y="5455"/>
                    <a:pt x="12408" y="5400"/>
                    <a:pt x="12273" y="5400"/>
                  </a:cubicBezTo>
                  <a:cubicBezTo>
                    <a:pt x="12001" y="5400"/>
                    <a:pt x="11782" y="5620"/>
                    <a:pt x="11782" y="5891"/>
                  </a:cubicBezTo>
                  <a:cubicBezTo>
                    <a:pt x="11782" y="6027"/>
                    <a:pt x="11837" y="6149"/>
                    <a:pt x="11926" y="6238"/>
                  </a:cubicBezTo>
                  <a:lnTo>
                    <a:pt x="13051" y="7364"/>
                  </a:lnTo>
                  <a:lnTo>
                    <a:pt x="7364" y="7364"/>
                  </a:lnTo>
                  <a:cubicBezTo>
                    <a:pt x="7092" y="7364"/>
                    <a:pt x="6873" y="7584"/>
                    <a:pt x="6873" y="7855"/>
                  </a:cubicBezTo>
                  <a:cubicBezTo>
                    <a:pt x="6873" y="8126"/>
                    <a:pt x="7092" y="8345"/>
                    <a:pt x="7364" y="8345"/>
                  </a:cubicBezTo>
                  <a:lnTo>
                    <a:pt x="13051" y="8345"/>
                  </a:lnTo>
                  <a:lnTo>
                    <a:pt x="11926" y="9471"/>
                  </a:lnTo>
                  <a:cubicBezTo>
                    <a:pt x="11837" y="9560"/>
                    <a:pt x="11782" y="9683"/>
                    <a:pt x="11782" y="9818"/>
                  </a:cubicBezTo>
                  <a:cubicBezTo>
                    <a:pt x="11782" y="10090"/>
                    <a:pt x="12001" y="10309"/>
                    <a:pt x="12273" y="10309"/>
                  </a:cubicBezTo>
                  <a:cubicBezTo>
                    <a:pt x="12408" y="10309"/>
                    <a:pt x="12531" y="10255"/>
                    <a:pt x="12620" y="10165"/>
                  </a:cubicBezTo>
                  <a:lnTo>
                    <a:pt x="14583" y="8202"/>
                  </a:lnTo>
                  <a:cubicBezTo>
                    <a:pt x="14672" y="8113"/>
                    <a:pt x="14727" y="7990"/>
                    <a:pt x="14727" y="7855"/>
                  </a:cubicBezTo>
                  <a:cubicBezTo>
                    <a:pt x="14727" y="7720"/>
                    <a:pt x="14672" y="7597"/>
                    <a:pt x="14583" y="7507"/>
                  </a:cubicBezTo>
                  <a:close/>
                  <a:moveTo>
                    <a:pt x="20618" y="14727"/>
                  </a:moveTo>
                  <a:lnTo>
                    <a:pt x="982" y="14727"/>
                  </a:ln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4727"/>
                    <a:pt x="20618" y="14727"/>
                  </a:cubicBezTo>
                  <a:close/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1" y="17673"/>
                    <a:pt x="982" y="17233"/>
                    <a:pt x="982" y="16691"/>
                  </a:cubicBezTo>
                  <a:lnTo>
                    <a:pt x="982" y="15709"/>
                  </a:lnTo>
                  <a:lnTo>
                    <a:pt x="20618" y="15709"/>
                  </a:lnTo>
                  <a:cubicBezTo>
                    <a:pt x="20618" y="15709"/>
                    <a:pt x="20618" y="16691"/>
                    <a:pt x="20618" y="16691"/>
                  </a:cubicBezTo>
                  <a:close/>
                  <a:moveTo>
                    <a:pt x="11782" y="20618"/>
                  </a:moveTo>
                  <a:lnTo>
                    <a:pt x="9818" y="20618"/>
                  </a:lnTo>
                  <a:lnTo>
                    <a:pt x="9818" y="18655"/>
                  </a:lnTo>
                  <a:lnTo>
                    <a:pt x="11782" y="18655"/>
                  </a:lnTo>
                  <a:cubicBezTo>
                    <a:pt x="11782" y="18655"/>
                    <a:pt x="11782" y="20618"/>
                    <a:pt x="11782" y="20618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6691"/>
                  </a:lnTo>
                  <a:cubicBezTo>
                    <a:pt x="0" y="17775"/>
                    <a:pt x="879" y="18655"/>
                    <a:pt x="1964" y="18655"/>
                  </a:cubicBezTo>
                  <a:lnTo>
                    <a:pt x="8836" y="18655"/>
                  </a:lnTo>
                  <a:lnTo>
                    <a:pt x="8836" y="20618"/>
                  </a:lnTo>
                  <a:lnTo>
                    <a:pt x="7364" y="20618"/>
                  </a:lnTo>
                  <a:cubicBezTo>
                    <a:pt x="7092" y="20618"/>
                    <a:pt x="6873" y="20838"/>
                    <a:pt x="6873" y="21109"/>
                  </a:cubicBezTo>
                  <a:cubicBezTo>
                    <a:pt x="6873" y="21380"/>
                    <a:pt x="7092" y="21600"/>
                    <a:pt x="7364" y="21600"/>
                  </a:cubicBezTo>
                  <a:lnTo>
                    <a:pt x="14236" y="21600"/>
                  </a:lnTo>
                  <a:cubicBezTo>
                    <a:pt x="14507" y="21600"/>
                    <a:pt x="14727" y="21380"/>
                    <a:pt x="14727" y="21109"/>
                  </a:cubicBezTo>
                  <a:cubicBezTo>
                    <a:pt x="14727" y="20838"/>
                    <a:pt x="14507" y="20618"/>
                    <a:pt x="14236" y="20618"/>
                  </a:cubicBezTo>
                  <a:lnTo>
                    <a:pt x="12764" y="20618"/>
                  </a:lnTo>
                  <a:lnTo>
                    <a:pt x="12764" y="18655"/>
                  </a:lnTo>
                  <a:lnTo>
                    <a:pt x="19636" y="18655"/>
                  </a:lnTo>
                  <a:cubicBezTo>
                    <a:pt x="20721" y="18655"/>
                    <a:pt x="21600" y="17775"/>
                    <a:pt x="21600" y="16691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0" name="Shape 2652">
              <a:extLst>
                <a:ext uri="{FF2B5EF4-FFF2-40B4-BE49-F238E27FC236}">
                  <a16:creationId xmlns:a16="http://schemas.microsoft.com/office/drawing/2014/main" id="{3E263D7C-8B41-324F-9430-96EAC707A06E}"/>
                </a:ext>
              </a:extLst>
            </p:cNvPr>
            <p:cNvSpPr/>
            <p:nvPr/>
          </p:nvSpPr>
          <p:spPr>
            <a:xfrm>
              <a:off x="7090163" y="3919485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4727"/>
                  </a:moveTo>
                  <a:cubicBezTo>
                    <a:pt x="7547" y="14727"/>
                    <a:pt x="4909" y="12969"/>
                    <a:pt x="4909" y="10800"/>
                  </a:cubicBezTo>
                  <a:cubicBezTo>
                    <a:pt x="4909" y="8631"/>
                    <a:pt x="7547" y="6873"/>
                    <a:pt x="10800" y="6873"/>
                  </a:cubicBezTo>
                  <a:cubicBezTo>
                    <a:pt x="11895" y="6873"/>
                    <a:pt x="12917" y="7076"/>
                    <a:pt x="13795" y="7423"/>
                  </a:cubicBezTo>
                  <a:lnTo>
                    <a:pt x="15709" y="5073"/>
                  </a:lnTo>
                  <a:lnTo>
                    <a:pt x="15709" y="8631"/>
                  </a:lnTo>
                  <a:cubicBezTo>
                    <a:pt x="16328" y="9253"/>
                    <a:pt x="16691" y="9998"/>
                    <a:pt x="16691" y="10800"/>
                  </a:cubicBezTo>
                  <a:cubicBezTo>
                    <a:pt x="16691" y="12969"/>
                    <a:pt x="14053" y="14727"/>
                    <a:pt x="10800" y="14727"/>
                  </a:cubicBezTo>
                  <a:moveTo>
                    <a:pt x="16691" y="1964"/>
                  </a:moveTo>
                  <a:lnTo>
                    <a:pt x="13360" y="6247"/>
                  </a:lnTo>
                  <a:cubicBezTo>
                    <a:pt x="12568" y="6020"/>
                    <a:pt x="11706" y="5891"/>
                    <a:pt x="10800" y="5891"/>
                  </a:cubicBezTo>
                  <a:cubicBezTo>
                    <a:pt x="7004" y="5891"/>
                    <a:pt x="3927" y="8089"/>
                    <a:pt x="3927" y="10800"/>
                  </a:cubicBezTo>
                  <a:cubicBezTo>
                    <a:pt x="3927" y="13511"/>
                    <a:pt x="7004" y="15709"/>
                    <a:pt x="10800" y="15709"/>
                  </a:cubicBezTo>
                  <a:cubicBezTo>
                    <a:pt x="14596" y="15709"/>
                    <a:pt x="17673" y="13511"/>
                    <a:pt x="17673" y="10800"/>
                  </a:cubicBezTo>
                  <a:cubicBezTo>
                    <a:pt x="17673" y="9878"/>
                    <a:pt x="17310" y="9018"/>
                    <a:pt x="16691" y="8281"/>
                  </a:cubicBezTo>
                  <a:cubicBezTo>
                    <a:pt x="16691" y="8281"/>
                    <a:pt x="16691" y="1964"/>
                    <a:pt x="16691" y="1964"/>
                  </a:cubicBezTo>
                  <a:close/>
                  <a:moveTo>
                    <a:pt x="19145" y="1964"/>
                  </a:moveTo>
                  <a:cubicBezTo>
                    <a:pt x="18874" y="1964"/>
                    <a:pt x="18655" y="2184"/>
                    <a:pt x="18655" y="2455"/>
                  </a:cubicBezTo>
                  <a:cubicBezTo>
                    <a:pt x="18655" y="2726"/>
                    <a:pt x="18874" y="2945"/>
                    <a:pt x="19145" y="2945"/>
                  </a:cubicBezTo>
                  <a:cubicBezTo>
                    <a:pt x="19417" y="2945"/>
                    <a:pt x="19636" y="2726"/>
                    <a:pt x="19636" y="2455"/>
                  </a:cubicBezTo>
                  <a:cubicBezTo>
                    <a:pt x="19636" y="2184"/>
                    <a:pt x="19417" y="1964"/>
                    <a:pt x="19145" y="1964"/>
                  </a:cubicBezTo>
                  <a:moveTo>
                    <a:pt x="20618" y="16691"/>
                  </a:moveTo>
                  <a:cubicBezTo>
                    <a:pt x="20618" y="17233"/>
                    <a:pt x="20178" y="17673"/>
                    <a:pt x="19636" y="17673"/>
                  </a:cubicBezTo>
                  <a:lnTo>
                    <a:pt x="1964" y="17673"/>
                  </a:lnTo>
                  <a:cubicBezTo>
                    <a:pt x="1422" y="17673"/>
                    <a:pt x="982" y="17233"/>
                    <a:pt x="982" y="16691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6691"/>
                    <a:pt x="20618" y="16691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8382"/>
                  </a:lnTo>
                  <a:cubicBezTo>
                    <a:pt x="1271" y="18551"/>
                    <a:pt x="1604" y="18655"/>
                    <a:pt x="1964" y="18655"/>
                  </a:cubicBezTo>
                  <a:lnTo>
                    <a:pt x="19636" y="18655"/>
                  </a:lnTo>
                  <a:cubicBezTo>
                    <a:pt x="19996" y="18655"/>
                    <a:pt x="20329" y="18551"/>
                    <a:pt x="20618" y="18382"/>
                  </a:cubicBezTo>
                  <a:cubicBezTo>
                    <a:pt x="20618" y="18382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0800" y="11291"/>
                  </a:moveTo>
                  <a:cubicBezTo>
                    <a:pt x="10258" y="11291"/>
                    <a:pt x="9818" y="11072"/>
                    <a:pt x="9818" y="10800"/>
                  </a:cubicBezTo>
                  <a:cubicBezTo>
                    <a:pt x="9818" y="10529"/>
                    <a:pt x="10258" y="10309"/>
                    <a:pt x="10800" y="10309"/>
                  </a:cubicBezTo>
                  <a:cubicBezTo>
                    <a:pt x="11342" y="10309"/>
                    <a:pt x="11782" y="10529"/>
                    <a:pt x="11782" y="10800"/>
                  </a:cubicBezTo>
                  <a:cubicBezTo>
                    <a:pt x="11782" y="11072"/>
                    <a:pt x="11342" y="11291"/>
                    <a:pt x="10800" y="11291"/>
                  </a:cubicBezTo>
                  <a:moveTo>
                    <a:pt x="10800" y="9327"/>
                  </a:moveTo>
                  <a:cubicBezTo>
                    <a:pt x="9716" y="9327"/>
                    <a:pt x="8836" y="9986"/>
                    <a:pt x="8836" y="10800"/>
                  </a:cubicBezTo>
                  <a:cubicBezTo>
                    <a:pt x="8836" y="11614"/>
                    <a:pt x="9716" y="12273"/>
                    <a:pt x="10800" y="12273"/>
                  </a:cubicBezTo>
                  <a:cubicBezTo>
                    <a:pt x="11884" y="12273"/>
                    <a:pt x="12764" y="11614"/>
                    <a:pt x="12764" y="10800"/>
                  </a:cubicBezTo>
                  <a:cubicBezTo>
                    <a:pt x="12764" y="9986"/>
                    <a:pt x="11884" y="9327"/>
                    <a:pt x="10800" y="9327"/>
                  </a:cubicBezTo>
                  <a:moveTo>
                    <a:pt x="19145" y="15709"/>
                  </a:moveTo>
                  <a:cubicBezTo>
                    <a:pt x="18874" y="15709"/>
                    <a:pt x="18655" y="15929"/>
                    <a:pt x="18655" y="16200"/>
                  </a:cubicBezTo>
                  <a:cubicBezTo>
                    <a:pt x="18655" y="16472"/>
                    <a:pt x="18874" y="16691"/>
                    <a:pt x="19145" y="16691"/>
                  </a:cubicBezTo>
                  <a:cubicBezTo>
                    <a:pt x="19417" y="16691"/>
                    <a:pt x="19636" y="16472"/>
                    <a:pt x="19636" y="16200"/>
                  </a:cubicBezTo>
                  <a:cubicBezTo>
                    <a:pt x="19636" y="15929"/>
                    <a:pt x="19417" y="15709"/>
                    <a:pt x="19145" y="15709"/>
                  </a:cubicBezTo>
                  <a:moveTo>
                    <a:pt x="2455" y="15709"/>
                  </a:moveTo>
                  <a:cubicBezTo>
                    <a:pt x="2183" y="15709"/>
                    <a:pt x="1964" y="15929"/>
                    <a:pt x="1964" y="16200"/>
                  </a:cubicBezTo>
                  <a:cubicBezTo>
                    <a:pt x="1964" y="16472"/>
                    <a:pt x="2183" y="16691"/>
                    <a:pt x="2455" y="16691"/>
                  </a:cubicBezTo>
                  <a:cubicBezTo>
                    <a:pt x="2726" y="16691"/>
                    <a:pt x="2945" y="16472"/>
                    <a:pt x="2945" y="16200"/>
                  </a:cubicBezTo>
                  <a:cubicBezTo>
                    <a:pt x="2945" y="15929"/>
                    <a:pt x="2726" y="15709"/>
                    <a:pt x="2455" y="15709"/>
                  </a:cubicBezTo>
                  <a:moveTo>
                    <a:pt x="5645" y="4418"/>
                  </a:moveTo>
                  <a:lnTo>
                    <a:pt x="12027" y="4418"/>
                  </a:lnTo>
                  <a:cubicBezTo>
                    <a:pt x="12434" y="4418"/>
                    <a:pt x="12764" y="4088"/>
                    <a:pt x="12764" y="3682"/>
                  </a:cubicBezTo>
                  <a:cubicBezTo>
                    <a:pt x="12764" y="3275"/>
                    <a:pt x="12434" y="2945"/>
                    <a:pt x="12027" y="2945"/>
                  </a:cubicBezTo>
                  <a:lnTo>
                    <a:pt x="5645" y="2945"/>
                  </a:lnTo>
                  <a:cubicBezTo>
                    <a:pt x="5239" y="2945"/>
                    <a:pt x="4909" y="3275"/>
                    <a:pt x="4909" y="3682"/>
                  </a:cubicBezTo>
                  <a:cubicBezTo>
                    <a:pt x="4909" y="4088"/>
                    <a:pt x="5239" y="4418"/>
                    <a:pt x="5645" y="4418"/>
                  </a:cubicBezTo>
                  <a:moveTo>
                    <a:pt x="2455" y="1964"/>
                  </a:moveTo>
                  <a:cubicBezTo>
                    <a:pt x="2183" y="1964"/>
                    <a:pt x="1964" y="2184"/>
                    <a:pt x="1964" y="2455"/>
                  </a:cubicBezTo>
                  <a:cubicBezTo>
                    <a:pt x="1964" y="2726"/>
                    <a:pt x="2183" y="2945"/>
                    <a:pt x="2455" y="2945"/>
                  </a:cubicBezTo>
                  <a:cubicBezTo>
                    <a:pt x="2726" y="2945"/>
                    <a:pt x="2945" y="2726"/>
                    <a:pt x="2945" y="2455"/>
                  </a:cubicBezTo>
                  <a:cubicBezTo>
                    <a:pt x="2945" y="2184"/>
                    <a:pt x="2726" y="1964"/>
                    <a:pt x="2455" y="19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1" name="Shape 2653">
              <a:extLst>
                <a:ext uri="{FF2B5EF4-FFF2-40B4-BE49-F238E27FC236}">
                  <a16:creationId xmlns:a16="http://schemas.microsoft.com/office/drawing/2014/main" id="{C10C9723-393E-974A-BDA3-DDCF1BCD5309}"/>
                </a:ext>
              </a:extLst>
            </p:cNvPr>
            <p:cNvSpPr/>
            <p:nvPr/>
          </p:nvSpPr>
          <p:spPr>
            <a:xfrm>
              <a:off x="8158592" y="3919485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64" y="5891"/>
                  </a:moveTo>
                  <a:lnTo>
                    <a:pt x="14727" y="5891"/>
                  </a:lnTo>
                  <a:lnTo>
                    <a:pt x="14727" y="1964"/>
                  </a:lnTo>
                  <a:lnTo>
                    <a:pt x="12764" y="1964"/>
                  </a:lnTo>
                  <a:cubicBezTo>
                    <a:pt x="12764" y="1964"/>
                    <a:pt x="12764" y="5891"/>
                    <a:pt x="12764" y="5891"/>
                  </a:cubicBezTo>
                  <a:close/>
                  <a:moveTo>
                    <a:pt x="6873" y="2945"/>
                  </a:moveTo>
                  <a:lnTo>
                    <a:pt x="10800" y="2945"/>
                  </a:lnTo>
                  <a:lnTo>
                    <a:pt x="10800" y="1964"/>
                  </a:lnTo>
                  <a:lnTo>
                    <a:pt x="6873" y="1964"/>
                  </a:lnTo>
                  <a:cubicBezTo>
                    <a:pt x="6873" y="1964"/>
                    <a:pt x="6873" y="2945"/>
                    <a:pt x="6873" y="2945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8655" y="20618"/>
                  </a:lnTo>
                  <a:lnTo>
                    <a:pt x="18655" y="11782"/>
                  </a:lnTo>
                  <a:cubicBezTo>
                    <a:pt x="18655" y="11240"/>
                    <a:pt x="18214" y="10800"/>
                    <a:pt x="17673" y="10800"/>
                  </a:cubicBezTo>
                  <a:lnTo>
                    <a:pt x="3927" y="10800"/>
                  </a:lnTo>
                  <a:cubicBezTo>
                    <a:pt x="3385" y="10800"/>
                    <a:pt x="2945" y="11240"/>
                    <a:pt x="2945" y="11782"/>
                  </a:cubicBezTo>
                  <a:lnTo>
                    <a:pt x="2945" y="20618"/>
                  </a:ln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4909" y="982"/>
                  </a:lnTo>
                  <a:lnTo>
                    <a:pt x="4909" y="6873"/>
                  </a:lnTo>
                  <a:cubicBezTo>
                    <a:pt x="4909" y="7415"/>
                    <a:pt x="5348" y="7855"/>
                    <a:pt x="5891" y="7855"/>
                  </a:cubicBezTo>
                  <a:lnTo>
                    <a:pt x="15709" y="7855"/>
                  </a:lnTo>
                  <a:cubicBezTo>
                    <a:pt x="16251" y="7855"/>
                    <a:pt x="16691" y="7415"/>
                    <a:pt x="16691" y="6873"/>
                  </a:cubicBezTo>
                  <a:lnTo>
                    <a:pt x="16691" y="982"/>
                  </a:lnTo>
                  <a:lnTo>
                    <a:pt x="17182" y="982"/>
                  </a:lnTo>
                  <a:lnTo>
                    <a:pt x="20618" y="4418"/>
                  </a:lnTo>
                  <a:cubicBezTo>
                    <a:pt x="20618" y="4418"/>
                    <a:pt x="20618" y="19636"/>
                    <a:pt x="20618" y="19636"/>
                  </a:cubicBezTo>
                  <a:close/>
                  <a:moveTo>
                    <a:pt x="17673" y="20618"/>
                  </a:moveTo>
                  <a:lnTo>
                    <a:pt x="3927" y="20618"/>
                  </a:lnTo>
                  <a:lnTo>
                    <a:pt x="3927" y="11782"/>
                  </a:lnTo>
                  <a:lnTo>
                    <a:pt x="17673" y="11782"/>
                  </a:lnTo>
                  <a:cubicBezTo>
                    <a:pt x="17673" y="11782"/>
                    <a:pt x="17673" y="20618"/>
                    <a:pt x="17673" y="20618"/>
                  </a:cubicBezTo>
                  <a:close/>
                  <a:moveTo>
                    <a:pt x="5891" y="982"/>
                  </a:moveTo>
                  <a:lnTo>
                    <a:pt x="15709" y="982"/>
                  </a:lnTo>
                  <a:lnTo>
                    <a:pt x="15709" y="6873"/>
                  </a:lnTo>
                  <a:lnTo>
                    <a:pt x="5891" y="6873"/>
                  </a:lnTo>
                  <a:cubicBezTo>
                    <a:pt x="5891" y="6873"/>
                    <a:pt x="5891" y="982"/>
                    <a:pt x="5891" y="982"/>
                  </a:cubicBezTo>
                  <a:close/>
                  <a:moveTo>
                    <a:pt x="17673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7"/>
                  </a:lnTo>
                  <a:cubicBezTo>
                    <a:pt x="21600" y="3927"/>
                    <a:pt x="17673" y="0"/>
                    <a:pt x="17673" y="0"/>
                  </a:cubicBezTo>
                  <a:close/>
                  <a:moveTo>
                    <a:pt x="6873" y="4909"/>
                  </a:moveTo>
                  <a:lnTo>
                    <a:pt x="9818" y="4909"/>
                  </a:lnTo>
                  <a:lnTo>
                    <a:pt x="9818" y="3927"/>
                  </a:lnTo>
                  <a:lnTo>
                    <a:pt x="6873" y="3927"/>
                  </a:lnTo>
                  <a:cubicBezTo>
                    <a:pt x="6873" y="3927"/>
                    <a:pt x="6873" y="4909"/>
                    <a:pt x="6873" y="49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2" name="Shape 2654">
              <a:extLst>
                <a:ext uri="{FF2B5EF4-FFF2-40B4-BE49-F238E27FC236}">
                  <a16:creationId xmlns:a16="http://schemas.microsoft.com/office/drawing/2014/main" id="{852E9BD5-DE75-3340-82C1-4482E637E773}"/>
                </a:ext>
              </a:extLst>
            </p:cNvPr>
            <p:cNvSpPr/>
            <p:nvPr/>
          </p:nvSpPr>
          <p:spPr>
            <a:xfrm>
              <a:off x="9222866" y="3919485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5709"/>
                  </a:moveTo>
                  <a:lnTo>
                    <a:pt x="5891" y="15709"/>
                  </a:lnTo>
                  <a:lnTo>
                    <a:pt x="5891" y="16691"/>
                  </a:lnTo>
                  <a:lnTo>
                    <a:pt x="15709" y="16691"/>
                  </a:lnTo>
                  <a:cubicBezTo>
                    <a:pt x="15709" y="16691"/>
                    <a:pt x="15709" y="15709"/>
                    <a:pt x="15709" y="15709"/>
                  </a:cubicBezTo>
                  <a:close/>
                  <a:moveTo>
                    <a:pt x="15709" y="17673"/>
                  </a:moveTo>
                  <a:lnTo>
                    <a:pt x="5891" y="17673"/>
                  </a:lnTo>
                  <a:lnTo>
                    <a:pt x="5891" y="18655"/>
                  </a:lnTo>
                  <a:lnTo>
                    <a:pt x="15709" y="18655"/>
                  </a:lnTo>
                  <a:cubicBezTo>
                    <a:pt x="15709" y="18655"/>
                    <a:pt x="15709" y="17673"/>
                    <a:pt x="15709" y="17673"/>
                  </a:cubicBezTo>
                  <a:close/>
                  <a:moveTo>
                    <a:pt x="11782" y="13745"/>
                  </a:moveTo>
                  <a:lnTo>
                    <a:pt x="5891" y="13745"/>
                  </a:lnTo>
                  <a:lnTo>
                    <a:pt x="5891" y="14727"/>
                  </a:lnTo>
                  <a:lnTo>
                    <a:pt x="11782" y="14727"/>
                  </a:lnTo>
                  <a:cubicBezTo>
                    <a:pt x="11782" y="14727"/>
                    <a:pt x="11782" y="13745"/>
                    <a:pt x="11782" y="13745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8655" y="20618"/>
                  </a:lnTo>
                  <a:lnTo>
                    <a:pt x="18655" y="11782"/>
                  </a:lnTo>
                  <a:cubicBezTo>
                    <a:pt x="18655" y="11240"/>
                    <a:pt x="18214" y="10800"/>
                    <a:pt x="17673" y="10800"/>
                  </a:cubicBezTo>
                  <a:lnTo>
                    <a:pt x="3927" y="10800"/>
                  </a:lnTo>
                  <a:cubicBezTo>
                    <a:pt x="3385" y="10800"/>
                    <a:pt x="2945" y="11240"/>
                    <a:pt x="2945" y="11782"/>
                  </a:cubicBezTo>
                  <a:lnTo>
                    <a:pt x="2945" y="20618"/>
                  </a:ln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4909" y="982"/>
                  </a:lnTo>
                  <a:lnTo>
                    <a:pt x="4909" y="6873"/>
                  </a:lnTo>
                  <a:cubicBezTo>
                    <a:pt x="4909" y="7415"/>
                    <a:pt x="5348" y="7855"/>
                    <a:pt x="5891" y="7855"/>
                  </a:cubicBezTo>
                  <a:lnTo>
                    <a:pt x="15709" y="7855"/>
                  </a:lnTo>
                  <a:cubicBezTo>
                    <a:pt x="16251" y="7855"/>
                    <a:pt x="16691" y="7415"/>
                    <a:pt x="16691" y="6873"/>
                  </a:cubicBezTo>
                  <a:lnTo>
                    <a:pt x="16691" y="982"/>
                  </a:lnTo>
                  <a:lnTo>
                    <a:pt x="17182" y="982"/>
                  </a:lnTo>
                  <a:lnTo>
                    <a:pt x="20618" y="4418"/>
                  </a:lnTo>
                  <a:cubicBezTo>
                    <a:pt x="20618" y="4418"/>
                    <a:pt x="20618" y="19636"/>
                    <a:pt x="20618" y="19636"/>
                  </a:cubicBezTo>
                  <a:close/>
                  <a:moveTo>
                    <a:pt x="17673" y="20618"/>
                  </a:moveTo>
                  <a:lnTo>
                    <a:pt x="3927" y="20618"/>
                  </a:lnTo>
                  <a:lnTo>
                    <a:pt x="3927" y="11782"/>
                  </a:lnTo>
                  <a:lnTo>
                    <a:pt x="17673" y="11782"/>
                  </a:lnTo>
                  <a:cubicBezTo>
                    <a:pt x="17673" y="11782"/>
                    <a:pt x="17673" y="20618"/>
                    <a:pt x="17673" y="20618"/>
                  </a:cubicBezTo>
                  <a:close/>
                  <a:moveTo>
                    <a:pt x="5891" y="982"/>
                  </a:moveTo>
                  <a:lnTo>
                    <a:pt x="15709" y="982"/>
                  </a:lnTo>
                  <a:lnTo>
                    <a:pt x="15709" y="6873"/>
                  </a:lnTo>
                  <a:lnTo>
                    <a:pt x="5891" y="6873"/>
                  </a:lnTo>
                  <a:cubicBezTo>
                    <a:pt x="5891" y="6873"/>
                    <a:pt x="5891" y="982"/>
                    <a:pt x="5891" y="982"/>
                  </a:cubicBezTo>
                  <a:close/>
                  <a:moveTo>
                    <a:pt x="17673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3927"/>
                  </a:lnTo>
                  <a:cubicBezTo>
                    <a:pt x="21600" y="3927"/>
                    <a:pt x="17673" y="0"/>
                    <a:pt x="17673" y="0"/>
                  </a:cubicBezTo>
                  <a:close/>
                  <a:moveTo>
                    <a:pt x="12764" y="5891"/>
                  </a:moveTo>
                  <a:lnTo>
                    <a:pt x="14727" y="5891"/>
                  </a:lnTo>
                  <a:lnTo>
                    <a:pt x="14727" y="1964"/>
                  </a:lnTo>
                  <a:lnTo>
                    <a:pt x="12764" y="1964"/>
                  </a:lnTo>
                  <a:cubicBezTo>
                    <a:pt x="12764" y="1964"/>
                    <a:pt x="12764" y="5891"/>
                    <a:pt x="12764" y="58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3" name="Shape 2655">
              <a:extLst>
                <a:ext uri="{FF2B5EF4-FFF2-40B4-BE49-F238E27FC236}">
                  <a16:creationId xmlns:a16="http://schemas.microsoft.com/office/drawing/2014/main" id="{0C8926A2-9CAF-A84D-A830-7903FCF084BF}"/>
                </a:ext>
              </a:extLst>
            </p:cNvPr>
            <p:cNvSpPr/>
            <p:nvPr/>
          </p:nvSpPr>
          <p:spPr>
            <a:xfrm>
              <a:off x="10291298" y="3969360"/>
              <a:ext cx="557081" cy="4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400"/>
                  </a:moveTo>
                  <a:lnTo>
                    <a:pt x="16349" y="14400"/>
                  </a:lnTo>
                  <a:cubicBezTo>
                    <a:pt x="16227" y="14820"/>
                    <a:pt x="16076" y="15221"/>
                    <a:pt x="15897" y="15600"/>
                  </a:cubicBezTo>
                  <a:lnTo>
                    <a:pt x="20618" y="15600"/>
                  </a:lnTo>
                  <a:lnTo>
                    <a:pt x="20618" y="19200"/>
                  </a:lnTo>
                  <a:cubicBezTo>
                    <a:pt x="20618" y="19862"/>
                    <a:pt x="20178" y="20400"/>
                    <a:pt x="19636" y="20400"/>
                  </a:cubicBezTo>
                  <a:lnTo>
                    <a:pt x="1964" y="20400"/>
                  </a:lnTo>
                  <a:cubicBezTo>
                    <a:pt x="1422" y="20400"/>
                    <a:pt x="982" y="19862"/>
                    <a:pt x="982" y="19200"/>
                  </a:cubicBezTo>
                  <a:lnTo>
                    <a:pt x="982" y="15600"/>
                  </a:lnTo>
                  <a:lnTo>
                    <a:pt x="5704" y="15600"/>
                  </a:lnTo>
                  <a:cubicBezTo>
                    <a:pt x="5524" y="15221"/>
                    <a:pt x="5373" y="14820"/>
                    <a:pt x="5251" y="14400"/>
                  </a:cubicBezTo>
                  <a:lnTo>
                    <a:pt x="982" y="14400"/>
                  </a:lnTo>
                  <a:lnTo>
                    <a:pt x="982" y="4800"/>
                  </a:lnTo>
                  <a:cubicBezTo>
                    <a:pt x="982" y="4138"/>
                    <a:pt x="1422" y="3600"/>
                    <a:pt x="1964" y="3600"/>
                  </a:cubicBezTo>
                  <a:lnTo>
                    <a:pt x="3927" y="3600"/>
                  </a:lnTo>
                  <a:cubicBezTo>
                    <a:pt x="5891" y="3600"/>
                    <a:pt x="5891" y="1200"/>
                    <a:pt x="7364" y="1200"/>
                  </a:cubicBezTo>
                  <a:lnTo>
                    <a:pt x="10800" y="1200"/>
                  </a:lnTo>
                  <a:lnTo>
                    <a:pt x="14236" y="1200"/>
                  </a:lnTo>
                  <a:cubicBezTo>
                    <a:pt x="15709" y="1200"/>
                    <a:pt x="15709" y="3600"/>
                    <a:pt x="17673" y="3600"/>
                  </a:cubicBezTo>
                  <a:lnTo>
                    <a:pt x="19636" y="3600"/>
                  </a:lnTo>
                  <a:cubicBezTo>
                    <a:pt x="20178" y="3600"/>
                    <a:pt x="20618" y="4138"/>
                    <a:pt x="20618" y="4800"/>
                  </a:cubicBezTo>
                  <a:cubicBezTo>
                    <a:pt x="20618" y="4800"/>
                    <a:pt x="20618" y="14400"/>
                    <a:pt x="20618" y="14400"/>
                  </a:cubicBezTo>
                  <a:close/>
                  <a:moveTo>
                    <a:pt x="19636" y="2400"/>
                  </a:moveTo>
                  <a:lnTo>
                    <a:pt x="17673" y="2400"/>
                  </a:lnTo>
                  <a:cubicBezTo>
                    <a:pt x="16200" y="2400"/>
                    <a:pt x="16200" y="0"/>
                    <a:pt x="14236" y="0"/>
                  </a:cubicBezTo>
                  <a:lnTo>
                    <a:pt x="10800" y="0"/>
                  </a:lnTo>
                  <a:lnTo>
                    <a:pt x="7364" y="0"/>
                  </a:lnTo>
                  <a:cubicBezTo>
                    <a:pt x="5400" y="0"/>
                    <a:pt x="5400" y="2400"/>
                    <a:pt x="3927" y="2400"/>
                  </a:cubicBezTo>
                  <a:lnTo>
                    <a:pt x="1964" y="2400"/>
                  </a:lnTo>
                  <a:cubicBezTo>
                    <a:pt x="879" y="2400"/>
                    <a:pt x="0" y="3475"/>
                    <a:pt x="0" y="4800"/>
                  </a:cubicBezTo>
                  <a:lnTo>
                    <a:pt x="0" y="19200"/>
                  </a:lnTo>
                  <a:cubicBezTo>
                    <a:pt x="0" y="20525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5"/>
                    <a:pt x="21600" y="19200"/>
                  </a:cubicBezTo>
                  <a:lnTo>
                    <a:pt x="21600" y="4800"/>
                  </a:lnTo>
                  <a:cubicBezTo>
                    <a:pt x="21600" y="3475"/>
                    <a:pt x="20721" y="2400"/>
                    <a:pt x="19636" y="2400"/>
                  </a:cubicBezTo>
                  <a:moveTo>
                    <a:pt x="18164" y="7200"/>
                  </a:moveTo>
                  <a:cubicBezTo>
                    <a:pt x="17892" y="7200"/>
                    <a:pt x="17673" y="6932"/>
                    <a:pt x="17673" y="6600"/>
                  </a:cubicBezTo>
                  <a:cubicBezTo>
                    <a:pt x="17673" y="6269"/>
                    <a:pt x="17892" y="6000"/>
                    <a:pt x="18164" y="6000"/>
                  </a:cubicBezTo>
                  <a:cubicBezTo>
                    <a:pt x="18435" y="6000"/>
                    <a:pt x="18655" y="6269"/>
                    <a:pt x="18655" y="6600"/>
                  </a:cubicBezTo>
                  <a:cubicBezTo>
                    <a:pt x="18655" y="6932"/>
                    <a:pt x="18435" y="7200"/>
                    <a:pt x="18164" y="7200"/>
                  </a:cubicBezTo>
                  <a:moveTo>
                    <a:pt x="18164" y="4800"/>
                  </a:moveTo>
                  <a:cubicBezTo>
                    <a:pt x="17351" y="4800"/>
                    <a:pt x="16691" y="5607"/>
                    <a:pt x="16691" y="6600"/>
                  </a:cubicBezTo>
                  <a:cubicBezTo>
                    <a:pt x="16691" y="7594"/>
                    <a:pt x="17351" y="8400"/>
                    <a:pt x="18164" y="8400"/>
                  </a:cubicBezTo>
                  <a:cubicBezTo>
                    <a:pt x="18977" y="8400"/>
                    <a:pt x="19636" y="7594"/>
                    <a:pt x="19636" y="6600"/>
                  </a:cubicBezTo>
                  <a:cubicBezTo>
                    <a:pt x="19636" y="5607"/>
                    <a:pt x="18977" y="4800"/>
                    <a:pt x="18164" y="4800"/>
                  </a:cubicBezTo>
                  <a:moveTo>
                    <a:pt x="18164" y="9600"/>
                  </a:moveTo>
                  <a:cubicBezTo>
                    <a:pt x="17892" y="9600"/>
                    <a:pt x="17673" y="9869"/>
                    <a:pt x="17673" y="10200"/>
                  </a:cubicBezTo>
                  <a:cubicBezTo>
                    <a:pt x="17673" y="10532"/>
                    <a:pt x="17892" y="10800"/>
                    <a:pt x="18164" y="10800"/>
                  </a:cubicBezTo>
                  <a:cubicBezTo>
                    <a:pt x="18435" y="10800"/>
                    <a:pt x="18655" y="10532"/>
                    <a:pt x="18655" y="10200"/>
                  </a:cubicBezTo>
                  <a:cubicBezTo>
                    <a:pt x="18655" y="9869"/>
                    <a:pt x="18435" y="9600"/>
                    <a:pt x="18164" y="9600"/>
                  </a:cubicBezTo>
                  <a:moveTo>
                    <a:pt x="10800" y="16800"/>
                  </a:moveTo>
                  <a:cubicBezTo>
                    <a:pt x="8631" y="16800"/>
                    <a:pt x="6873" y="14651"/>
                    <a:pt x="6873" y="12000"/>
                  </a:cubicBezTo>
                  <a:cubicBezTo>
                    <a:pt x="6873" y="9349"/>
                    <a:pt x="8631" y="7200"/>
                    <a:pt x="10800" y="7200"/>
                  </a:cubicBezTo>
                  <a:cubicBezTo>
                    <a:pt x="12969" y="7200"/>
                    <a:pt x="14727" y="9349"/>
                    <a:pt x="14727" y="12000"/>
                  </a:cubicBezTo>
                  <a:cubicBezTo>
                    <a:pt x="14727" y="14651"/>
                    <a:pt x="12969" y="16800"/>
                    <a:pt x="10800" y="16800"/>
                  </a:cubicBezTo>
                  <a:moveTo>
                    <a:pt x="10800" y="6000"/>
                  </a:moveTo>
                  <a:cubicBezTo>
                    <a:pt x="8088" y="6000"/>
                    <a:pt x="5891" y="8687"/>
                    <a:pt x="5891" y="12000"/>
                  </a:cubicBezTo>
                  <a:cubicBezTo>
                    <a:pt x="5891" y="15314"/>
                    <a:pt x="8088" y="18000"/>
                    <a:pt x="10800" y="18000"/>
                  </a:cubicBezTo>
                  <a:cubicBezTo>
                    <a:pt x="13512" y="18000"/>
                    <a:pt x="15709" y="15314"/>
                    <a:pt x="15709" y="12000"/>
                  </a:cubicBezTo>
                  <a:cubicBezTo>
                    <a:pt x="15709" y="8687"/>
                    <a:pt x="13512" y="6000"/>
                    <a:pt x="10800" y="6000"/>
                  </a:cubicBezTo>
                  <a:moveTo>
                    <a:pt x="10800" y="14400"/>
                  </a:moveTo>
                  <a:cubicBezTo>
                    <a:pt x="9716" y="14400"/>
                    <a:pt x="8836" y="13325"/>
                    <a:pt x="8836" y="12000"/>
                  </a:cubicBezTo>
                  <a:cubicBezTo>
                    <a:pt x="8836" y="10675"/>
                    <a:pt x="9716" y="9600"/>
                    <a:pt x="10800" y="9600"/>
                  </a:cubicBezTo>
                  <a:cubicBezTo>
                    <a:pt x="11884" y="9600"/>
                    <a:pt x="12764" y="10675"/>
                    <a:pt x="12764" y="12000"/>
                  </a:cubicBezTo>
                  <a:cubicBezTo>
                    <a:pt x="12764" y="13325"/>
                    <a:pt x="11884" y="14400"/>
                    <a:pt x="10800" y="14400"/>
                  </a:cubicBezTo>
                  <a:moveTo>
                    <a:pt x="10800" y="8400"/>
                  </a:moveTo>
                  <a:cubicBezTo>
                    <a:pt x="9173" y="8400"/>
                    <a:pt x="7855" y="10012"/>
                    <a:pt x="7855" y="12000"/>
                  </a:cubicBezTo>
                  <a:cubicBezTo>
                    <a:pt x="7855" y="13988"/>
                    <a:pt x="9173" y="15600"/>
                    <a:pt x="10800" y="15600"/>
                  </a:cubicBezTo>
                  <a:cubicBezTo>
                    <a:pt x="12426" y="15600"/>
                    <a:pt x="13745" y="13988"/>
                    <a:pt x="13745" y="12000"/>
                  </a:cubicBezTo>
                  <a:cubicBezTo>
                    <a:pt x="13745" y="10012"/>
                    <a:pt x="12426" y="8400"/>
                    <a:pt x="10800" y="8400"/>
                  </a:cubicBezTo>
                  <a:moveTo>
                    <a:pt x="8345" y="3600"/>
                  </a:moveTo>
                  <a:lnTo>
                    <a:pt x="13255" y="3600"/>
                  </a:lnTo>
                  <a:cubicBezTo>
                    <a:pt x="13526" y="3600"/>
                    <a:pt x="13745" y="3332"/>
                    <a:pt x="13745" y="3000"/>
                  </a:cubicBezTo>
                  <a:cubicBezTo>
                    <a:pt x="13745" y="2669"/>
                    <a:pt x="13526" y="2400"/>
                    <a:pt x="13255" y="2400"/>
                  </a:cubicBezTo>
                  <a:lnTo>
                    <a:pt x="8345" y="2400"/>
                  </a:lnTo>
                  <a:cubicBezTo>
                    <a:pt x="8074" y="2400"/>
                    <a:pt x="7855" y="2669"/>
                    <a:pt x="7855" y="3000"/>
                  </a:cubicBezTo>
                  <a:cubicBezTo>
                    <a:pt x="7855" y="3332"/>
                    <a:pt x="8074" y="3600"/>
                    <a:pt x="8345" y="36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4" name="Shape 2656">
              <a:extLst>
                <a:ext uri="{FF2B5EF4-FFF2-40B4-BE49-F238E27FC236}">
                  <a16:creationId xmlns:a16="http://schemas.microsoft.com/office/drawing/2014/main" id="{B04937AF-5570-A544-A6B0-BA4418B9784D}"/>
                </a:ext>
              </a:extLst>
            </p:cNvPr>
            <p:cNvSpPr/>
            <p:nvPr/>
          </p:nvSpPr>
          <p:spPr>
            <a:xfrm>
              <a:off x="11355572" y="3919485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0800"/>
                  </a:moveTo>
                  <a:cubicBezTo>
                    <a:pt x="14186" y="10800"/>
                    <a:pt x="13745" y="11240"/>
                    <a:pt x="13745" y="11782"/>
                  </a:cubicBezTo>
                  <a:cubicBezTo>
                    <a:pt x="13745" y="12324"/>
                    <a:pt x="14186" y="12764"/>
                    <a:pt x="14727" y="12764"/>
                  </a:cubicBezTo>
                  <a:cubicBezTo>
                    <a:pt x="15269" y="12764"/>
                    <a:pt x="15709" y="12324"/>
                    <a:pt x="15709" y="11782"/>
                  </a:cubicBezTo>
                  <a:cubicBezTo>
                    <a:pt x="15709" y="11240"/>
                    <a:pt x="15269" y="10800"/>
                    <a:pt x="14727" y="10800"/>
                  </a:cubicBezTo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440"/>
                    <a:pt x="3927" y="982"/>
                  </a:cubicBezTo>
                  <a:lnTo>
                    <a:pt x="3927" y="5891"/>
                  </a:lnTo>
                  <a:cubicBezTo>
                    <a:pt x="3927" y="6162"/>
                    <a:pt x="4147" y="6382"/>
                    <a:pt x="4418" y="6382"/>
                  </a:cubicBezTo>
                  <a:cubicBezTo>
                    <a:pt x="4690" y="6382"/>
                    <a:pt x="4909" y="6162"/>
                    <a:pt x="4909" y="5891"/>
                  </a:cubicBezTo>
                  <a:lnTo>
                    <a:pt x="4909" y="982"/>
                  </a:lnTo>
                  <a:lnTo>
                    <a:pt x="20618" y="982"/>
                  </a:lnTo>
                  <a:lnTo>
                    <a:pt x="20618" y="12764"/>
                  </a:lnTo>
                  <a:lnTo>
                    <a:pt x="19145" y="12764"/>
                  </a:lnTo>
                  <a:cubicBezTo>
                    <a:pt x="18874" y="12764"/>
                    <a:pt x="18655" y="12984"/>
                    <a:pt x="18655" y="13255"/>
                  </a:cubicBezTo>
                  <a:cubicBezTo>
                    <a:pt x="18655" y="13526"/>
                    <a:pt x="18874" y="13745"/>
                    <a:pt x="19145" y="13745"/>
                  </a:cubicBezTo>
                  <a:lnTo>
                    <a:pt x="20618" y="13745"/>
                  </a:lnTo>
                  <a:lnTo>
                    <a:pt x="20618" y="16691"/>
                  </a:lnTo>
                  <a:lnTo>
                    <a:pt x="19145" y="16691"/>
                  </a:lnTo>
                  <a:cubicBezTo>
                    <a:pt x="18874" y="16691"/>
                    <a:pt x="18655" y="16911"/>
                    <a:pt x="18655" y="17182"/>
                  </a:cubicBezTo>
                  <a:cubicBezTo>
                    <a:pt x="18655" y="17453"/>
                    <a:pt x="18874" y="17673"/>
                    <a:pt x="19145" y="17673"/>
                  </a:cubicBezTo>
                  <a:lnTo>
                    <a:pt x="20618" y="17673"/>
                  </a:lnTo>
                  <a:cubicBezTo>
                    <a:pt x="21160" y="17673"/>
                    <a:pt x="21600" y="17234"/>
                    <a:pt x="21600" y="16691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14727" y="13745"/>
                  </a:moveTo>
                  <a:cubicBezTo>
                    <a:pt x="14456" y="13745"/>
                    <a:pt x="14236" y="13966"/>
                    <a:pt x="14236" y="14236"/>
                  </a:cubicBezTo>
                  <a:cubicBezTo>
                    <a:pt x="14236" y="14508"/>
                    <a:pt x="14456" y="14727"/>
                    <a:pt x="14727" y="14727"/>
                  </a:cubicBezTo>
                  <a:cubicBezTo>
                    <a:pt x="14999" y="14727"/>
                    <a:pt x="15218" y="14508"/>
                    <a:pt x="15218" y="14236"/>
                  </a:cubicBezTo>
                  <a:cubicBezTo>
                    <a:pt x="15218" y="13966"/>
                    <a:pt x="14999" y="13745"/>
                    <a:pt x="14727" y="13745"/>
                  </a:cubicBezTo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0800"/>
                  </a:lnTo>
                  <a:cubicBezTo>
                    <a:pt x="982" y="10258"/>
                    <a:pt x="1422" y="9818"/>
                    <a:pt x="1964" y="9818"/>
                  </a:cubicBezTo>
                  <a:lnTo>
                    <a:pt x="3927" y="9818"/>
                  </a:lnTo>
                  <a:cubicBezTo>
                    <a:pt x="5891" y="9818"/>
                    <a:pt x="5891" y="7855"/>
                    <a:pt x="7364" y="7855"/>
                  </a:cubicBezTo>
                  <a:lnTo>
                    <a:pt x="8836" y="7855"/>
                  </a:lnTo>
                  <a:lnTo>
                    <a:pt x="10309" y="7855"/>
                  </a:lnTo>
                  <a:cubicBezTo>
                    <a:pt x="11782" y="7855"/>
                    <a:pt x="11782" y="9818"/>
                    <a:pt x="13745" y="9818"/>
                  </a:cubicBezTo>
                  <a:lnTo>
                    <a:pt x="15709" y="9818"/>
                  </a:lnTo>
                  <a:cubicBezTo>
                    <a:pt x="16251" y="9818"/>
                    <a:pt x="16691" y="10258"/>
                    <a:pt x="16691" y="10800"/>
                  </a:cubicBezTo>
                  <a:cubicBezTo>
                    <a:pt x="16691" y="10800"/>
                    <a:pt x="16691" y="19636"/>
                    <a:pt x="16691" y="19636"/>
                  </a:cubicBezTo>
                  <a:close/>
                  <a:moveTo>
                    <a:pt x="15709" y="8836"/>
                  </a:moveTo>
                  <a:lnTo>
                    <a:pt x="13745" y="8836"/>
                  </a:lnTo>
                  <a:cubicBezTo>
                    <a:pt x="12273" y="8836"/>
                    <a:pt x="12273" y="6873"/>
                    <a:pt x="10309" y="6873"/>
                  </a:cubicBezTo>
                  <a:lnTo>
                    <a:pt x="7364" y="6873"/>
                  </a:lnTo>
                  <a:cubicBezTo>
                    <a:pt x="5400" y="6873"/>
                    <a:pt x="5400" y="8836"/>
                    <a:pt x="3927" y="8836"/>
                  </a:cubicBezTo>
                  <a:lnTo>
                    <a:pt x="1964" y="8836"/>
                  </a:lnTo>
                  <a:cubicBezTo>
                    <a:pt x="87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10800"/>
                  </a:lnTo>
                  <a:cubicBezTo>
                    <a:pt x="17673" y="9716"/>
                    <a:pt x="16794" y="8836"/>
                    <a:pt x="15709" y="8836"/>
                  </a:cubicBezTo>
                  <a:moveTo>
                    <a:pt x="8836" y="17673"/>
                  </a:moveTo>
                  <a:cubicBezTo>
                    <a:pt x="7210" y="17673"/>
                    <a:pt x="5891" y="16354"/>
                    <a:pt x="5891" y="14727"/>
                  </a:cubicBezTo>
                  <a:cubicBezTo>
                    <a:pt x="5891" y="13101"/>
                    <a:pt x="7210" y="11782"/>
                    <a:pt x="8836" y="11782"/>
                  </a:cubicBezTo>
                  <a:cubicBezTo>
                    <a:pt x="10463" y="11782"/>
                    <a:pt x="11782" y="13101"/>
                    <a:pt x="11782" y="14727"/>
                  </a:cubicBezTo>
                  <a:cubicBezTo>
                    <a:pt x="11782" y="16354"/>
                    <a:pt x="10463" y="17673"/>
                    <a:pt x="8836" y="17673"/>
                  </a:cubicBezTo>
                  <a:moveTo>
                    <a:pt x="8836" y="10800"/>
                  </a:moveTo>
                  <a:cubicBezTo>
                    <a:pt x="6668" y="10800"/>
                    <a:pt x="4909" y="12558"/>
                    <a:pt x="4909" y="14727"/>
                  </a:cubicBezTo>
                  <a:cubicBezTo>
                    <a:pt x="4909" y="16896"/>
                    <a:pt x="6668" y="18655"/>
                    <a:pt x="8836" y="18655"/>
                  </a:cubicBezTo>
                  <a:cubicBezTo>
                    <a:pt x="11005" y="18655"/>
                    <a:pt x="12764" y="16896"/>
                    <a:pt x="12764" y="14727"/>
                  </a:cubicBezTo>
                  <a:cubicBezTo>
                    <a:pt x="12764" y="12558"/>
                    <a:pt x="11005" y="10800"/>
                    <a:pt x="8836" y="10800"/>
                  </a:cubicBezTo>
                  <a:moveTo>
                    <a:pt x="8836" y="15709"/>
                  </a:moveTo>
                  <a:cubicBezTo>
                    <a:pt x="8295" y="15709"/>
                    <a:pt x="7855" y="15269"/>
                    <a:pt x="7855" y="14727"/>
                  </a:cubicBezTo>
                  <a:cubicBezTo>
                    <a:pt x="7855" y="14186"/>
                    <a:pt x="8295" y="13745"/>
                    <a:pt x="8836" y="13745"/>
                  </a:cubicBezTo>
                  <a:cubicBezTo>
                    <a:pt x="9378" y="13745"/>
                    <a:pt x="9818" y="14186"/>
                    <a:pt x="9818" y="14727"/>
                  </a:cubicBezTo>
                  <a:cubicBezTo>
                    <a:pt x="9818" y="15269"/>
                    <a:pt x="9378" y="15709"/>
                    <a:pt x="8836" y="15709"/>
                  </a:cubicBezTo>
                  <a:moveTo>
                    <a:pt x="8836" y="12764"/>
                  </a:moveTo>
                  <a:cubicBezTo>
                    <a:pt x="7752" y="12764"/>
                    <a:pt x="6873" y="13643"/>
                    <a:pt x="6873" y="14727"/>
                  </a:cubicBezTo>
                  <a:cubicBezTo>
                    <a:pt x="6873" y="15812"/>
                    <a:pt x="7752" y="16691"/>
                    <a:pt x="8836" y="16691"/>
                  </a:cubicBezTo>
                  <a:cubicBezTo>
                    <a:pt x="9921" y="16691"/>
                    <a:pt x="10800" y="15812"/>
                    <a:pt x="10800" y="14727"/>
                  </a:cubicBezTo>
                  <a:cubicBezTo>
                    <a:pt x="10800" y="13643"/>
                    <a:pt x="9921" y="12764"/>
                    <a:pt x="8836" y="127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5" name="Shape 2657">
              <a:extLst>
                <a:ext uri="{FF2B5EF4-FFF2-40B4-BE49-F238E27FC236}">
                  <a16:creationId xmlns:a16="http://schemas.microsoft.com/office/drawing/2014/main" id="{2239CFF1-C757-DE40-9A0F-091A8A1663C5}"/>
                </a:ext>
              </a:extLst>
            </p:cNvPr>
            <p:cNvSpPr/>
            <p:nvPr/>
          </p:nvSpPr>
          <p:spPr>
            <a:xfrm>
              <a:off x="1760479" y="4987641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4909"/>
                  </a:moveTo>
                  <a:lnTo>
                    <a:pt x="6873" y="4909"/>
                  </a:lnTo>
                  <a:lnTo>
                    <a:pt x="6873" y="3927"/>
                  </a:lnTo>
                  <a:lnTo>
                    <a:pt x="5891" y="3927"/>
                  </a:lnTo>
                  <a:cubicBezTo>
                    <a:pt x="5891" y="3927"/>
                    <a:pt x="5891" y="4909"/>
                    <a:pt x="5891" y="4909"/>
                  </a:cubicBezTo>
                  <a:close/>
                  <a:moveTo>
                    <a:pt x="18655" y="13745"/>
                  </a:moveTo>
                  <a:lnTo>
                    <a:pt x="19636" y="13745"/>
                  </a:lnTo>
                  <a:lnTo>
                    <a:pt x="19636" y="12764"/>
                  </a:lnTo>
                  <a:lnTo>
                    <a:pt x="18655" y="12764"/>
                  </a:lnTo>
                  <a:cubicBezTo>
                    <a:pt x="18655" y="12764"/>
                    <a:pt x="18655" y="13745"/>
                    <a:pt x="18655" y="13745"/>
                  </a:cubicBezTo>
                  <a:close/>
                  <a:moveTo>
                    <a:pt x="6873" y="1964"/>
                  </a:moveTo>
                  <a:lnTo>
                    <a:pt x="5891" y="1964"/>
                  </a:lnTo>
                  <a:lnTo>
                    <a:pt x="5891" y="2945"/>
                  </a:lnTo>
                  <a:lnTo>
                    <a:pt x="6873" y="2945"/>
                  </a:lnTo>
                  <a:cubicBezTo>
                    <a:pt x="6873" y="2945"/>
                    <a:pt x="6873" y="1964"/>
                    <a:pt x="6873" y="1964"/>
                  </a:cubicBezTo>
                  <a:close/>
                  <a:moveTo>
                    <a:pt x="20618" y="0"/>
                  </a:moveTo>
                  <a:lnTo>
                    <a:pt x="4909" y="0"/>
                  </a:lnTo>
                  <a:cubicBezTo>
                    <a:pt x="4367" y="0"/>
                    <a:pt x="3927" y="440"/>
                    <a:pt x="3927" y="982"/>
                  </a:cubicBezTo>
                  <a:lnTo>
                    <a:pt x="3927" y="5891"/>
                  </a:lnTo>
                  <a:cubicBezTo>
                    <a:pt x="3927" y="6162"/>
                    <a:pt x="4147" y="6382"/>
                    <a:pt x="4418" y="6382"/>
                  </a:cubicBezTo>
                  <a:cubicBezTo>
                    <a:pt x="4689" y="6382"/>
                    <a:pt x="4909" y="6162"/>
                    <a:pt x="4909" y="5891"/>
                  </a:cubicBezTo>
                  <a:lnTo>
                    <a:pt x="4909" y="1964"/>
                  </a:lnTo>
                  <a:cubicBezTo>
                    <a:pt x="4909" y="1422"/>
                    <a:pt x="5349" y="982"/>
                    <a:pt x="5891" y="982"/>
                  </a:cubicBezTo>
                  <a:lnTo>
                    <a:pt x="7855" y="982"/>
                  </a:lnTo>
                  <a:lnTo>
                    <a:pt x="7855" y="5400"/>
                  </a:lnTo>
                  <a:cubicBezTo>
                    <a:pt x="7855" y="5671"/>
                    <a:pt x="8075" y="5891"/>
                    <a:pt x="8345" y="5891"/>
                  </a:cubicBezTo>
                  <a:cubicBezTo>
                    <a:pt x="8616" y="5891"/>
                    <a:pt x="8836" y="5671"/>
                    <a:pt x="8836" y="5400"/>
                  </a:cubicBezTo>
                  <a:lnTo>
                    <a:pt x="8836" y="982"/>
                  </a:lnTo>
                  <a:lnTo>
                    <a:pt x="16691" y="982"/>
                  </a:lnTo>
                  <a:lnTo>
                    <a:pt x="16691" y="7364"/>
                  </a:lnTo>
                  <a:cubicBezTo>
                    <a:pt x="16691" y="7635"/>
                    <a:pt x="16911" y="7855"/>
                    <a:pt x="17182" y="7855"/>
                  </a:cubicBezTo>
                  <a:cubicBezTo>
                    <a:pt x="17453" y="7855"/>
                    <a:pt x="17673" y="7635"/>
                    <a:pt x="17673" y="7364"/>
                  </a:cubicBezTo>
                  <a:lnTo>
                    <a:pt x="17673" y="982"/>
                  </a:ln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lnTo>
                    <a:pt x="20618" y="8345"/>
                  </a:lnTo>
                  <a:lnTo>
                    <a:pt x="19145" y="8345"/>
                  </a:lnTo>
                  <a:cubicBezTo>
                    <a:pt x="18875" y="8345"/>
                    <a:pt x="18655" y="8566"/>
                    <a:pt x="18655" y="8836"/>
                  </a:cubicBezTo>
                  <a:cubicBezTo>
                    <a:pt x="18655" y="9108"/>
                    <a:pt x="18875" y="9327"/>
                    <a:pt x="19145" y="9327"/>
                  </a:cubicBezTo>
                  <a:lnTo>
                    <a:pt x="20618" y="9327"/>
                  </a:lnTo>
                  <a:lnTo>
                    <a:pt x="20618" y="15709"/>
                  </a:lnTo>
                  <a:cubicBezTo>
                    <a:pt x="20618" y="16252"/>
                    <a:pt x="20179" y="16691"/>
                    <a:pt x="19636" y="16691"/>
                  </a:cubicBezTo>
                  <a:lnTo>
                    <a:pt x="19145" y="16691"/>
                  </a:lnTo>
                  <a:cubicBezTo>
                    <a:pt x="18875" y="16691"/>
                    <a:pt x="18655" y="16911"/>
                    <a:pt x="18655" y="17182"/>
                  </a:cubicBezTo>
                  <a:cubicBezTo>
                    <a:pt x="18655" y="17453"/>
                    <a:pt x="18875" y="17673"/>
                    <a:pt x="19145" y="17673"/>
                  </a:cubicBezTo>
                  <a:lnTo>
                    <a:pt x="19145" y="17673"/>
                  </a:lnTo>
                  <a:lnTo>
                    <a:pt x="19636" y="17673"/>
                  </a:lnTo>
                  <a:lnTo>
                    <a:pt x="19636" y="17673"/>
                  </a:lnTo>
                  <a:lnTo>
                    <a:pt x="20618" y="17673"/>
                  </a:lnTo>
                  <a:cubicBezTo>
                    <a:pt x="21160" y="17673"/>
                    <a:pt x="21600" y="17233"/>
                    <a:pt x="21600" y="16691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19636" y="10800"/>
                  </a:moveTo>
                  <a:lnTo>
                    <a:pt x="18655" y="10800"/>
                  </a:lnTo>
                  <a:lnTo>
                    <a:pt x="18655" y="11782"/>
                  </a:lnTo>
                  <a:lnTo>
                    <a:pt x="19636" y="11782"/>
                  </a:lnTo>
                  <a:cubicBezTo>
                    <a:pt x="19636" y="11782"/>
                    <a:pt x="19636" y="10800"/>
                    <a:pt x="19636" y="10800"/>
                  </a:cubicBezTo>
                  <a:close/>
                  <a:moveTo>
                    <a:pt x="18655" y="6873"/>
                  </a:moveTo>
                  <a:lnTo>
                    <a:pt x="19636" y="6873"/>
                  </a:lnTo>
                  <a:lnTo>
                    <a:pt x="19636" y="5891"/>
                  </a:lnTo>
                  <a:lnTo>
                    <a:pt x="18655" y="5891"/>
                  </a:lnTo>
                  <a:cubicBezTo>
                    <a:pt x="18655" y="5891"/>
                    <a:pt x="18655" y="6873"/>
                    <a:pt x="18655" y="6873"/>
                  </a:cubicBezTo>
                  <a:close/>
                  <a:moveTo>
                    <a:pt x="18655" y="15709"/>
                  </a:moveTo>
                  <a:lnTo>
                    <a:pt x="19636" y="15709"/>
                  </a:lnTo>
                  <a:lnTo>
                    <a:pt x="19636" y="14727"/>
                  </a:lnTo>
                  <a:lnTo>
                    <a:pt x="18655" y="14727"/>
                  </a:lnTo>
                  <a:cubicBezTo>
                    <a:pt x="18655" y="14727"/>
                    <a:pt x="18655" y="15709"/>
                    <a:pt x="18655" y="15709"/>
                  </a:cubicBezTo>
                  <a:close/>
                  <a:moveTo>
                    <a:pt x="19636" y="1964"/>
                  </a:moveTo>
                  <a:lnTo>
                    <a:pt x="18655" y="1964"/>
                  </a:lnTo>
                  <a:lnTo>
                    <a:pt x="18655" y="2945"/>
                  </a:lnTo>
                  <a:lnTo>
                    <a:pt x="19636" y="2945"/>
                  </a:lnTo>
                  <a:cubicBezTo>
                    <a:pt x="19636" y="2945"/>
                    <a:pt x="19636" y="1964"/>
                    <a:pt x="19636" y="1964"/>
                  </a:cubicBezTo>
                  <a:close/>
                  <a:moveTo>
                    <a:pt x="18655" y="4909"/>
                  </a:moveTo>
                  <a:lnTo>
                    <a:pt x="19636" y="4909"/>
                  </a:lnTo>
                  <a:lnTo>
                    <a:pt x="19636" y="3927"/>
                  </a:lnTo>
                  <a:lnTo>
                    <a:pt x="18655" y="3927"/>
                  </a:lnTo>
                  <a:cubicBezTo>
                    <a:pt x="18655" y="3927"/>
                    <a:pt x="18655" y="4909"/>
                    <a:pt x="18655" y="4909"/>
                  </a:cubicBezTo>
                  <a:close/>
                  <a:moveTo>
                    <a:pt x="8836" y="17673"/>
                  </a:moveTo>
                  <a:cubicBezTo>
                    <a:pt x="7210" y="17673"/>
                    <a:pt x="5891" y="16354"/>
                    <a:pt x="5891" y="14727"/>
                  </a:cubicBezTo>
                  <a:cubicBezTo>
                    <a:pt x="5891" y="13101"/>
                    <a:pt x="7210" y="11782"/>
                    <a:pt x="8836" y="11782"/>
                  </a:cubicBezTo>
                  <a:cubicBezTo>
                    <a:pt x="10463" y="11782"/>
                    <a:pt x="11782" y="13101"/>
                    <a:pt x="11782" y="14727"/>
                  </a:cubicBezTo>
                  <a:cubicBezTo>
                    <a:pt x="11782" y="16354"/>
                    <a:pt x="10463" y="17673"/>
                    <a:pt x="8836" y="17673"/>
                  </a:cubicBezTo>
                  <a:moveTo>
                    <a:pt x="8836" y="10800"/>
                  </a:moveTo>
                  <a:cubicBezTo>
                    <a:pt x="6667" y="10800"/>
                    <a:pt x="4909" y="12558"/>
                    <a:pt x="4909" y="14727"/>
                  </a:cubicBezTo>
                  <a:cubicBezTo>
                    <a:pt x="4909" y="16897"/>
                    <a:pt x="6667" y="18655"/>
                    <a:pt x="8836" y="18655"/>
                  </a:cubicBezTo>
                  <a:cubicBezTo>
                    <a:pt x="11006" y="18655"/>
                    <a:pt x="12764" y="16897"/>
                    <a:pt x="12764" y="14727"/>
                  </a:cubicBezTo>
                  <a:cubicBezTo>
                    <a:pt x="12764" y="12558"/>
                    <a:pt x="11006" y="10800"/>
                    <a:pt x="8836" y="10800"/>
                  </a:cubicBezTo>
                  <a:moveTo>
                    <a:pt x="8836" y="15709"/>
                  </a:moveTo>
                  <a:cubicBezTo>
                    <a:pt x="8294" y="15709"/>
                    <a:pt x="7855" y="15269"/>
                    <a:pt x="7855" y="14727"/>
                  </a:cubicBezTo>
                  <a:cubicBezTo>
                    <a:pt x="7855" y="14185"/>
                    <a:pt x="8294" y="13745"/>
                    <a:pt x="8836" y="13745"/>
                  </a:cubicBezTo>
                  <a:cubicBezTo>
                    <a:pt x="9378" y="13745"/>
                    <a:pt x="9818" y="14185"/>
                    <a:pt x="9818" y="14727"/>
                  </a:cubicBezTo>
                  <a:cubicBezTo>
                    <a:pt x="9818" y="15269"/>
                    <a:pt x="9378" y="15709"/>
                    <a:pt x="8836" y="15709"/>
                  </a:cubicBezTo>
                  <a:moveTo>
                    <a:pt x="8836" y="12764"/>
                  </a:moveTo>
                  <a:cubicBezTo>
                    <a:pt x="7752" y="12764"/>
                    <a:pt x="6873" y="13643"/>
                    <a:pt x="6873" y="14727"/>
                  </a:cubicBezTo>
                  <a:cubicBezTo>
                    <a:pt x="6873" y="15812"/>
                    <a:pt x="7752" y="16691"/>
                    <a:pt x="8836" y="16691"/>
                  </a:cubicBezTo>
                  <a:cubicBezTo>
                    <a:pt x="9921" y="16691"/>
                    <a:pt x="10800" y="15812"/>
                    <a:pt x="10800" y="14727"/>
                  </a:cubicBezTo>
                  <a:cubicBezTo>
                    <a:pt x="10800" y="13643"/>
                    <a:pt x="9921" y="12764"/>
                    <a:pt x="8836" y="12764"/>
                  </a:cubicBezTo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0800"/>
                  </a:lnTo>
                  <a:cubicBezTo>
                    <a:pt x="982" y="10258"/>
                    <a:pt x="1422" y="9818"/>
                    <a:pt x="1964" y="9818"/>
                  </a:cubicBezTo>
                  <a:lnTo>
                    <a:pt x="3927" y="9818"/>
                  </a:lnTo>
                  <a:cubicBezTo>
                    <a:pt x="5891" y="9818"/>
                    <a:pt x="5891" y="7855"/>
                    <a:pt x="7364" y="7855"/>
                  </a:cubicBezTo>
                  <a:lnTo>
                    <a:pt x="8836" y="7855"/>
                  </a:lnTo>
                  <a:lnTo>
                    <a:pt x="10309" y="7855"/>
                  </a:lnTo>
                  <a:cubicBezTo>
                    <a:pt x="11782" y="7855"/>
                    <a:pt x="11782" y="9818"/>
                    <a:pt x="13745" y="9818"/>
                  </a:cubicBezTo>
                  <a:lnTo>
                    <a:pt x="15709" y="9818"/>
                  </a:lnTo>
                  <a:cubicBezTo>
                    <a:pt x="16251" y="9818"/>
                    <a:pt x="16691" y="10258"/>
                    <a:pt x="16691" y="10800"/>
                  </a:cubicBezTo>
                  <a:cubicBezTo>
                    <a:pt x="16691" y="10800"/>
                    <a:pt x="16691" y="19636"/>
                    <a:pt x="16691" y="19636"/>
                  </a:cubicBezTo>
                  <a:close/>
                  <a:moveTo>
                    <a:pt x="15709" y="8836"/>
                  </a:moveTo>
                  <a:lnTo>
                    <a:pt x="13745" y="8836"/>
                  </a:lnTo>
                  <a:cubicBezTo>
                    <a:pt x="12273" y="8836"/>
                    <a:pt x="12273" y="6873"/>
                    <a:pt x="10309" y="6873"/>
                  </a:cubicBezTo>
                  <a:lnTo>
                    <a:pt x="7364" y="6873"/>
                  </a:lnTo>
                  <a:cubicBezTo>
                    <a:pt x="5400" y="6873"/>
                    <a:pt x="5400" y="8836"/>
                    <a:pt x="3927" y="8836"/>
                  </a:cubicBezTo>
                  <a:lnTo>
                    <a:pt x="1964" y="8836"/>
                  </a:lnTo>
                  <a:cubicBezTo>
                    <a:pt x="87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10800"/>
                  </a:lnTo>
                  <a:cubicBezTo>
                    <a:pt x="17673" y="9716"/>
                    <a:pt x="16794" y="8836"/>
                    <a:pt x="15709" y="8836"/>
                  </a:cubicBezTo>
                  <a:moveTo>
                    <a:pt x="14727" y="10800"/>
                  </a:moveTo>
                  <a:cubicBezTo>
                    <a:pt x="14185" y="10800"/>
                    <a:pt x="13745" y="11240"/>
                    <a:pt x="13745" y="11782"/>
                  </a:cubicBezTo>
                  <a:cubicBezTo>
                    <a:pt x="13745" y="12324"/>
                    <a:pt x="14185" y="12764"/>
                    <a:pt x="14727" y="12764"/>
                  </a:cubicBezTo>
                  <a:cubicBezTo>
                    <a:pt x="15269" y="12764"/>
                    <a:pt x="15709" y="12324"/>
                    <a:pt x="15709" y="11782"/>
                  </a:cubicBezTo>
                  <a:cubicBezTo>
                    <a:pt x="15709" y="11240"/>
                    <a:pt x="15269" y="10800"/>
                    <a:pt x="14727" y="10800"/>
                  </a:cubicBezTo>
                  <a:moveTo>
                    <a:pt x="14727" y="13745"/>
                  </a:moveTo>
                  <a:cubicBezTo>
                    <a:pt x="14456" y="13745"/>
                    <a:pt x="14236" y="13966"/>
                    <a:pt x="14236" y="14236"/>
                  </a:cubicBezTo>
                  <a:cubicBezTo>
                    <a:pt x="14236" y="14508"/>
                    <a:pt x="14456" y="14727"/>
                    <a:pt x="14727" y="14727"/>
                  </a:cubicBezTo>
                  <a:cubicBezTo>
                    <a:pt x="14998" y="14727"/>
                    <a:pt x="15218" y="14508"/>
                    <a:pt x="15218" y="14236"/>
                  </a:cubicBezTo>
                  <a:cubicBezTo>
                    <a:pt x="15218" y="13966"/>
                    <a:pt x="14998" y="13745"/>
                    <a:pt x="14727" y="137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6" name="Shape 2658">
              <a:extLst>
                <a:ext uri="{FF2B5EF4-FFF2-40B4-BE49-F238E27FC236}">
                  <a16:creationId xmlns:a16="http://schemas.microsoft.com/office/drawing/2014/main" id="{949E8509-6CCD-7C4A-AF90-59CFA136A802}"/>
                </a:ext>
              </a:extLst>
            </p:cNvPr>
            <p:cNvSpPr/>
            <p:nvPr/>
          </p:nvSpPr>
          <p:spPr>
            <a:xfrm>
              <a:off x="2824753" y="4987641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3745"/>
                  </a:moveTo>
                  <a:cubicBezTo>
                    <a:pt x="16420" y="13745"/>
                    <a:pt x="16200" y="13966"/>
                    <a:pt x="16200" y="14236"/>
                  </a:cubicBezTo>
                  <a:cubicBezTo>
                    <a:pt x="16200" y="14508"/>
                    <a:pt x="16420" y="14727"/>
                    <a:pt x="16691" y="14727"/>
                  </a:cubicBezTo>
                  <a:cubicBezTo>
                    <a:pt x="16962" y="14727"/>
                    <a:pt x="17182" y="14508"/>
                    <a:pt x="17182" y="14236"/>
                  </a:cubicBezTo>
                  <a:cubicBezTo>
                    <a:pt x="17182" y="13966"/>
                    <a:pt x="16962" y="13745"/>
                    <a:pt x="16691" y="13745"/>
                  </a:cubicBezTo>
                  <a:moveTo>
                    <a:pt x="16691" y="10800"/>
                  </a:moveTo>
                  <a:cubicBezTo>
                    <a:pt x="16149" y="10800"/>
                    <a:pt x="15709" y="11240"/>
                    <a:pt x="15709" y="11782"/>
                  </a:cubicBezTo>
                  <a:cubicBezTo>
                    <a:pt x="15709" y="12325"/>
                    <a:pt x="16149" y="12764"/>
                    <a:pt x="16691" y="12764"/>
                  </a:cubicBezTo>
                  <a:cubicBezTo>
                    <a:pt x="17233" y="12764"/>
                    <a:pt x="17673" y="12325"/>
                    <a:pt x="17673" y="11782"/>
                  </a:cubicBezTo>
                  <a:cubicBezTo>
                    <a:pt x="17673" y="11240"/>
                    <a:pt x="17233" y="10800"/>
                    <a:pt x="16691" y="10800"/>
                  </a:cubicBezTo>
                  <a:moveTo>
                    <a:pt x="14236" y="5891"/>
                  </a:moveTo>
                  <a:lnTo>
                    <a:pt x="17960" y="5891"/>
                  </a:lnTo>
                  <a:lnTo>
                    <a:pt x="16835" y="7017"/>
                  </a:lnTo>
                  <a:cubicBezTo>
                    <a:pt x="16746" y="7106"/>
                    <a:pt x="16691" y="7229"/>
                    <a:pt x="16691" y="7364"/>
                  </a:cubicBezTo>
                  <a:cubicBezTo>
                    <a:pt x="16691" y="7635"/>
                    <a:pt x="16911" y="7855"/>
                    <a:pt x="17182" y="7855"/>
                  </a:cubicBezTo>
                  <a:cubicBezTo>
                    <a:pt x="17317" y="7855"/>
                    <a:pt x="17440" y="7800"/>
                    <a:pt x="17529" y="7711"/>
                  </a:cubicBezTo>
                  <a:lnTo>
                    <a:pt x="19493" y="5748"/>
                  </a:lnTo>
                  <a:cubicBezTo>
                    <a:pt x="19581" y="5658"/>
                    <a:pt x="19636" y="5536"/>
                    <a:pt x="19636" y="5400"/>
                  </a:cubicBezTo>
                  <a:cubicBezTo>
                    <a:pt x="19636" y="5265"/>
                    <a:pt x="19581" y="5142"/>
                    <a:pt x="19493" y="5053"/>
                  </a:cubicBezTo>
                  <a:lnTo>
                    <a:pt x="17529" y="3089"/>
                  </a:lnTo>
                  <a:cubicBezTo>
                    <a:pt x="17440" y="3001"/>
                    <a:pt x="17317" y="2945"/>
                    <a:pt x="17182" y="2945"/>
                  </a:cubicBezTo>
                  <a:cubicBezTo>
                    <a:pt x="16911" y="2945"/>
                    <a:pt x="16691" y="3166"/>
                    <a:pt x="16691" y="3436"/>
                  </a:cubicBezTo>
                  <a:cubicBezTo>
                    <a:pt x="16691" y="3572"/>
                    <a:pt x="16746" y="3695"/>
                    <a:pt x="16835" y="3784"/>
                  </a:cubicBezTo>
                  <a:lnTo>
                    <a:pt x="17960" y="4909"/>
                  </a:lnTo>
                  <a:lnTo>
                    <a:pt x="14236" y="4909"/>
                  </a:lnTo>
                  <a:cubicBezTo>
                    <a:pt x="13966" y="4909"/>
                    <a:pt x="13745" y="5129"/>
                    <a:pt x="13745" y="5400"/>
                  </a:cubicBezTo>
                  <a:cubicBezTo>
                    <a:pt x="13745" y="5672"/>
                    <a:pt x="13966" y="5891"/>
                    <a:pt x="14236" y="5891"/>
                  </a:cubicBezTo>
                  <a:moveTo>
                    <a:pt x="10800" y="15709"/>
                  </a:moveTo>
                  <a:cubicBezTo>
                    <a:pt x="10258" y="15709"/>
                    <a:pt x="9818" y="15269"/>
                    <a:pt x="9818" y="14727"/>
                  </a:cubicBezTo>
                  <a:cubicBezTo>
                    <a:pt x="9818" y="14186"/>
                    <a:pt x="10258" y="13745"/>
                    <a:pt x="10800" y="13745"/>
                  </a:cubicBezTo>
                  <a:cubicBezTo>
                    <a:pt x="11342" y="13745"/>
                    <a:pt x="11782" y="14186"/>
                    <a:pt x="11782" y="14727"/>
                  </a:cubicBezTo>
                  <a:cubicBezTo>
                    <a:pt x="11782" y="15269"/>
                    <a:pt x="11342" y="15709"/>
                    <a:pt x="10800" y="15709"/>
                  </a:cubicBezTo>
                  <a:moveTo>
                    <a:pt x="10800" y="12764"/>
                  </a:moveTo>
                  <a:cubicBezTo>
                    <a:pt x="9716" y="12764"/>
                    <a:pt x="8836" y="13643"/>
                    <a:pt x="8836" y="14727"/>
                  </a:cubicBezTo>
                  <a:cubicBezTo>
                    <a:pt x="8836" y="15812"/>
                    <a:pt x="9716" y="16691"/>
                    <a:pt x="10800" y="16691"/>
                  </a:cubicBezTo>
                  <a:cubicBezTo>
                    <a:pt x="11884" y="16691"/>
                    <a:pt x="12764" y="15812"/>
                    <a:pt x="12764" y="14727"/>
                  </a:cubicBezTo>
                  <a:cubicBezTo>
                    <a:pt x="12764" y="13643"/>
                    <a:pt x="11884" y="12764"/>
                    <a:pt x="10800" y="12764"/>
                  </a:cubicBezTo>
                  <a:moveTo>
                    <a:pt x="4071" y="7711"/>
                  </a:moveTo>
                  <a:cubicBezTo>
                    <a:pt x="4160" y="7800"/>
                    <a:pt x="4283" y="7855"/>
                    <a:pt x="4418" y="7855"/>
                  </a:cubicBezTo>
                  <a:cubicBezTo>
                    <a:pt x="4689" y="7855"/>
                    <a:pt x="4909" y="7635"/>
                    <a:pt x="4909" y="7364"/>
                  </a:cubicBezTo>
                  <a:cubicBezTo>
                    <a:pt x="4909" y="7229"/>
                    <a:pt x="4854" y="7106"/>
                    <a:pt x="4765" y="7017"/>
                  </a:cubicBezTo>
                  <a:lnTo>
                    <a:pt x="3640" y="5891"/>
                  </a:lnTo>
                  <a:lnTo>
                    <a:pt x="7364" y="5891"/>
                  </a:lnTo>
                  <a:cubicBezTo>
                    <a:pt x="7634" y="5891"/>
                    <a:pt x="7855" y="5672"/>
                    <a:pt x="7855" y="5400"/>
                  </a:cubicBezTo>
                  <a:cubicBezTo>
                    <a:pt x="7855" y="5129"/>
                    <a:pt x="7634" y="4909"/>
                    <a:pt x="7364" y="4909"/>
                  </a:cubicBezTo>
                  <a:lnTo>
                    <a:pt x="3640" y="4909"/>
                  </a:lnTo>
                  <a:lnTo>
                    <a:pt x="4765" y="3784"/>
                  </a:lnTo>
                  <a:cubicBezTo>
                    <a:pt x="4854" y="3695"/>
                    <a:pt x="4909" y="3572"/>
                    <a:pt x="4909" y="3436"/>
                  </a:cubicBezTo>
                  <a:cubicBezTo>
                    <a:pt x="4909" y="3166"/>
                    <a:pt x="4689" y="2945"/>
                    <a:pt x="4418" y="2945"/>
                  </a:cubicBezTo>
                  <a:cubicBezTo>
                    <a:pt x="4283" y="2945"/>
                    <a:pt x="4160" y="3001"/>
                    <a:pt x="4071" y="3089"/>
                  </a:cubicBezTo>
                  <a:lnTo>
                    <a:pt x="2107" y="5053"/>
                  </a:lnTo>
                  <a:cubicBezTo>
                    <a:pt x="2019" y="5142"/>
                    <a:pt x="1964" y="5265"/>
                    <a:pt x="1964" y="5400"/>
                  </a:cubicBezTo>
                  <a:cubicBezTo>
                    <a:pt x="1964" y="5536"/>
                    <a:pt x="2019" y="5658"/>
                    <a:pt x="2107" y="5748"/>
                  </a:cubicBezTo>
                  <a:cubicBezTo>
                    <a:pt x="2107" y="5748"/>
                    <a:pt x="4071" y="7711"/>
                    <a:pt x="4071" y="7711"/>
                  </a:cubicBezTo>
                  <a:close/>
                  <a:moveTo>
                    <a:pt x="20618" y="15709"/>
                  </a:moveTo>
                  <a:lnTo>
                    <a:pt x="19636" y="15709"/>
                  </a:lnTo>
                  <a:lnTo>
                    <a:pt x="19636" y="10800"/>
                  </a:lnTo>
                  <a:cubicBezTo>
                    <a:pt x="19636" y="9716"/>
                    <a:pt x="18757" y="8836"/>
                    <a:pt x="17673" y="8836"/>
                  </a:cubicBezTo>
                  <a:lnTo>
                    <a:pt x="15709" y="8836"/>
                  </a:lnTo>
                  <a:cubicBezTo>
                    <a:pt x="14236" y="8836"/>
                    <a:pt x="14236" y="6873"/>
                    <a:pt x="12273" y="6873"/>
                  </a:cubicBezTo>
                  <a:lnTo>
                    <a:pt x="9327" y="6873"/>
                  </a:lnTo>
                  <a:cubicBezTo>
                    <a:pt x="7364" y="6873"/>
                    <a:pt x="7364" y="8836"/>
                    <a:pt x="5891" y="8836"/>
                  </a:cubicBezTo>
                  <a:lnTo>
                    <a:pt x="3927" y="8836"/>
                  </a:lnTo>
                  <a:cubicBezTo>
                    <a:pt x="2843" y="8836"/>
                    <a:pt x="1964" y="9716"/>
                    <a:pt x="1964" y="10800"/>
                  </a:cubicBezTo>
                  <a:lnTo>
                    <a:pt x="1964" y="15709"/>
                  </a:lnTo>
                  <a:lnTo>
                    <a:pt x="982" y="15709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15709"/>
                    <a:pt x="20618" y="15709"/>
                  </a:cubicBezTo>
                  <a:close/>
                  <a:moveTo>
                    <a:pt x="18655" y="19636"/>
                  </a:moveTo>
                  <a:cubicBezTo>
                    <a:pt x="18655" y="20178"/>
                    <a:pt x="18215" y="20618"/>
                    <a:pt x="17673" y="20618"/>
                  </a:cubicBezTo>
                  <a:lnTo>
                    <a:pt x="3927" y="20618"/>
                  </a:lnTo>
                  <a:cubicBezTo>
                    <a:pt x="3385" y="20618"/>
                    <a:pt x="2945" y="20178"/>
                    <a:pt x="2945" y="19636"/>
                  </a:cubicBezTo>
                  <a:lnTo>
                    <a:pt x="2945" y="10800"/>
                  </a:lnTo>
                  <a:cubicBezTo>
                    <a:pt x="2945" y="10258"/>
                    <a:pt x="3385" y="9818"/>
                    <a:pt x="3927" y="9818"/>
                  </a:cubicBezTo>
                  <a:lnTo>
                    <a:pt x="5891" y="9818"/>
                  </a:lnTo>
                  <a:cubicBezTo>
                    <a:pt x="7855" y="9818"/>
                    <a:pt x="7855" y="7855"/>
                    <a:pt x="9327" y="7855"/>
                  </a:cubicBezTo>
                  <a:lnTo>
                    <a:pt x="10800" y="7855"/>
                  </a:lnTo>
                  <a:lnTo>
                    <a:pt x="12273" y="7855"/>
                  </a:lnTo>
                  <a:cubicBezTo>
                    <a:pt x="13745" y="7855"/>
                    <a:pt x="13745" y="9818"/>
                    <a:pt x="15709" y="9818"/>
                  </a:cubicBezTo>
                  <a:lnTo>
                    <a:pt x="17673" y="9818"/>
                  </a:lnTo>
                  <a:cubicBezTo>
                    <a:pt x="18215" y="9818"/>
                    <a:pt x="18655" y="10258"/>
                    <a:pt x="18655" y="10800"/>
                  </a:cubicBezTo>
                  <a:cubicBezTo>
                    <a:pt x="18655" y="10800"/>
                    <a:pt x="18655" y="19636"/>
                    <a:pt x="18655" y="19636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15709"/>
                  </a:lnTo>
                  <a:cubicBezTo>
                    <a:pt x="0" y="16252"/>
                    <a:pt x="440" y="16691"/>
                    <a:pt x="982" y="16691"/>
                  </a:cubicBezTo>
                  <a:lnTo>
                    <a:pt x="1964" y="16691"/>
                  </a:lnTo>
                  <a:lnTo>
                    <a:pt x="1964" y="19636"/>
                  </a:lnTo>
                  <a:cubicBezTo>
                    <a:pt x="1964" y="20721"/>
                    <a:pt x="2843" y="21600"/>
                    <a:pt x="3927" y="21600"/>
                  </a:cubicBezTo>
                  <a:lnTo>
                    <a:pt x="17673" y="21600"/>
                  </a:lnTo>
                  <a:cubicBezTo>
                    <a:pt x="18757" y="21600"/>
                    <a:pt x="19636" y="20721"/>
                    <a:pt x="19636" y="19636"/>
                  </a:cubicBezTo>
                  <a:lnTo>
                    <a:pt x="19636" y="16691"/>
                  </a:lnTo>
                  <a:lnTo>
                    <a:pt x="20618" y="16691"/>
                  </a:lnTo>
                  <a:cubicBezTo>
                    <a:pt x="21160" y="16691"/>
                    <a:pt x="21600" y="16252"/>
                    <a:pt x="21600" y="15709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10800" y="17673"/>
                  </a:moveTo>
                  <a:cubicBezTo>
                    <a:pt x="9173" y="17673"/>
                    <a:pt x="7855" y="16354"/>
                    <a:pt x="7855" y="14727"/>
                  </a:cubicBezTo>
                  <a:cubicBezTo>
                    <a:pt x="7855" y="13101"/>
                    <a:pt x="9173" y="11782"/>
                    <a:pt x="10800" y="11782"/>
                  </a:cubicBezTo>
                  <a:cubicBezTo>
                    <a:pt x="12427" y="11782"/>
                    <a:pt x="13745" y="13101"/>
                    <a:pt x="13745" y="14727"/>
                  </a:cubicBezTo>
                  <a:cubicBezTo>
                    <a:pt x="13745" y="16354"/>
                    <a:pt x="12427" y="17673"/>
                    <a:pt x="10800" y="17673"/>
                  </a:cubicBezTo>
                  <a:moveTo>
                    <a:pt x="10800" y="10800"/>
                  </a:moveTo>
                  <a:cubicBezTo>
                    <a:pt x="8631" y="10800"/>
                    <a:pt x="6873" y="12558"/>
                    <a:pt x="6873" y="14727"/>
                  </a:cubicBezTo>
                  <a:cubicBezTo>
                    <a:pt x="6873" y="16897"/>
                    <a:pt x="8631" y="18655"/>
                    <a:pt x="10800" y="18655"/>
                  </a:cubicBezTo>
                  <a:cubicBezTo>
                    <a:pt x="12969" y="18655"/>
                    <a:pt x="14727" y="16897"/>
                    <a:pt x="14727" y="14727"/>
                  </a:cubicBezTo>
                  <a:cubicBezTo>
                    <a:pt x="14727" y="12558"/>
                    <a:pt x="12969" y="10800"/>
                    <a:pt x="108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7" name="Shape 2659">
              <a:extLst>
                <a:ext uri="{FF2B5EF4-FFF2-40B4-BE49-F238E27FC236}">
                  <a16:creationId xmlns:a16="http://schemas.microsoft.com/office/drawing/2014/main" id="{26B7C5A6-0EE4-B74C-87FB-1CBB82A2F730}"/>
                </a:ext>
              </a:extLst>
            </p:cNvPr>
            <p:cNvSpPr/>
            <p:nvPr/>
          </p:nvSpPr>
          <p:spPr>
            <a:xfrm>
              <a:off x="3893183" y="4987641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7855"/>
                  </a:moveTo>
                  <a:cubicBezTo>
                    <a:pt x="16052" y="7855"/>
                    <a:pt x="16376" y="7925"/>
                    <a:pt x="16682" y="8033"/>
                  </a:cubicBezTo>
                  <a:cubicBezTo>
                    <a:pt x="16684" y="7973"/>
                    <a:pt x="16691" y="7915"/>
                    <a:pt x="16691" y="7855"/>
                  </a:cubicBezTo>
                  <a:cubicBezTo>
                    <a:pt x="16691" y="5686"/>
                    <a:pt x="14932" y="3927"/>
                    <a:pt x="12764" y="3927"/>
                  </a:cubicBezTo>
                  <a:cubicBezTo>
                    <a:pt x="11311" y="3927"/>
                    <a:pt x="10045" y="4718"/>
                    <a:pt x="9366" y="5891"/>
                  </a:cubicBezTo>
                  <a:lnTo>
                    <a:pt x="10309" y="5891"/>
                  </a:lnTo>
                  <a:cubicBezTo>
                    <a:pt x="10401" y="5891"/>
                    <a:pt x="10481" y="5904"/>
                    <a:pt x="10567" y="5910"/>
                  </a:cubicBezTo>
                  <a:cubicBezTo>
                    <a:pt x="11107" y="5301"/>
                    <a:pt x="11886" y="4909"/>
                    <a:pt x="12764" y="4909"/>
                  </a:cubicBezTo>
                  <a:cubicBezTo>
                    <a:pt x="14390" y="4909"/>
                    <a:pt x="15709" y="6228"/>
                    <a:pt x="15709" y="7855"/>
                  </a:cubicBezTo>
                  <a:moveTo>
                    <a:pt x="11716" y="6199"/>
                  </a:moveTo>
                  <a:cubicBezTo>
                    <a:pt x="12102" y="6387"/>
                    <a:pt x="12403" y="6637"/>
                    <a:pt x="12649" y="6884"/>
                  </a:cubicBezTo>
                  <a:cubicBezTo>
                    <a:pt x="12687" y="6880"/>
                    <a:pt x="12724" y="6873"/>
                    <a:pt x="12764" y="6873"/>
                  </a:cubicBezTo>
                  <a:cubicBezTo>
                    <a:pt x="13306" y="6873"/>
                    <a:pt x="13745" y="7313"/>
                    <a:pt x="13745" y="7855"/>
                  </a:cubicBezTo>
                  <a:lnTo>
                    <a:pt x="14727" y="7855"/>
                  </a:lnTo>
                  <a:cubicBezTo>
                    <a:pt x="14727" y="6770"/>
                    <a:pt x="13848" y="5891"/>
                    <a:pt x="12764" y="5891"/>
                  </a:cubicBezTo>
                  <a:cubicBezTo>
                    <a:pt x="12377" y="5891"/>
                    <a:pt x="12020" y="6006"/>
                    <a:pt x="11716" y="6199"/>
                  </a:cubicBezTo>
                  <a:moveTo>
                    <a:pt x="19636" y="1964"/>
                  </a:moveTo>
                  <a:lnTo>
                    <a:pt x="17673" y="1964"/>
                  </a:lnTo>
                  <a:cubicBezTo>
                    <a:pt x="16200" y="1964"/>
                    <a:pt x="16200" y="0"/>
                    <a:pt x="14236" y="0"/>
                  </a:cubicBezTo>
                  <a:lnTo>
                    <a:pt x="11291" y="0"/>
                  </a:lnTo>
                  <a:cubicBezTo>
                    <a:pt x="9327" y="0"/>
                    <a:pt x="9327" y="1964"/>
                    <a:pt x="7855" y="1964"/>
                  </a:cubicBezTo>
                  <a:lnTo>
                    <a:pt x="5891" y="1964"/>
                  </a:lnTo>
                  <a:cubicBezTo>
                    <a:pt x="4806" y="1964"/>
                    <a:pt x="3927" y="2843"/>
                    <a:pt x="3927" y="3927"/>
                  </a:cubicBezTo>
                  <a:lnTo>
                    <a:pt x="3927" y="7855"/>
                  </a:lnTo>
                  <a:cubicBezTo>
                    <a:pt x="4125" y="7855"/>
                    <a:pt x="4236" y="7769"/>
                    <a:pt x="4627" y="7318"/>
                  </a:cubicBezTo>
                  <a:cubicBezTo>
                    <a:pt x="4712" y="7220"/>
                    <a:pt x="4807" y="7113"/>
                    <a:pt x="4909" y="7005"/>
                  </a:cubicBezTo>
                  <a:lnTo>
                    <a:pt x="4909" y="3927"/>
                  </a:lnTo>
                  <a:cubicBezTo>
                    <a:pt x="4909" y="3386"/>
                    <a:pt x="5349" y="2945"/>
                    <a:pt x="5891" y="2945"/>
                  </a:cubicBezTo>
                  <a:lnTo>
                    <a:pt x="7855" y="2945"/>
                  </a:lnTo>
                  <a:cubicBezTo>
                    <a:pt x="9818" y="2945"/>
                    <a:pt x="9818" y="982"/>
                    <a:pt x="11291" y="982"/>
                  </a:cubicBezTo>
                  <a:lnTo>
                    <a:pt x="12764" y="982"/>
                  </a:lnTo>
                  <a:lnTo>
                    <a:pt x="14236" y="982"/>
                  </a:lnTo>
                  <a:cubicBezTo>
                    <a:pt x="15709" y="982"/>
                    <a:pt x="15709" y="2945"/>
                    <a:pt x="17673" y="2945"/>
                  </a:cubicBezTo>
                  <a:lnTo>
                    <a:pt x="19636" y="2945"/>
                  </a:lnTo>
                  <a:cubicBezTo>
                    <a:pt x="20178" y="2945"/>
                    <a:pt x="20618" y="3386"/>
                    <a:pt x="20618" y="3927"/>
                  </a:cubicBezTo>
                  <a:lnTo>
                    <a:pt x="20618" y="12764"/>
                  </a:lnTo>
                  <a:cubicBezTo>
                    <a:pt x="20618" y="13306"/>
                    <a:pt x="20178" y="13745"/>
                    <a:pt x="19636" y="13745"/>
                  </a:cubicBezTo>
                  <a:lnTo>
                    <a:pt x="18655" y="13745"/>
                  </a:lnTo>
                  <a:lnTo>
                    <a:pt x="18655" y="14727"/>
                  </a:lnTo>
                  <a:lnTo>
                    <a:pt x="19636" y="14727"/>
                  </a:lnTo>
                  <a:cubicBezTo>
                    <a:pt x="20721" y="14727"/>
                    <a:pt x="21600" y="13849"/>
                    <a:pt x="21600" y="12764"/>
                  </a:cubicBezTo>
                  <a:lnTo>
                    <a:pt x="21600" y="3927"/>
                  </a:lnTo>
                  <a:cubicBezTo>
                    <a:pt x="21600" y="2843"/>
                    <a:pt x="20721" y="1964"/>
                    <a:pt x="19636" y="1964"/>
                  </a:cubicBezTo>
                  <a:moveTo>
                    <a:pt x="16691" y="19636"/>
                  </a:moveTo>
                  <a:cubicBezTo>
                    <a:pt x="16691" y="20178"/>
                    <a:pt x="16251" y="20618"/>
                    <a:pt x="15709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0800"/>
                  </a:lnTo>
                  <a:cubicBezTo>
                    <a:pt x="982" y="10258"/>
                    <a:pt x="1422" y="9818"/>
                    <a:pt x="1964" y="9818"/>
                  </a:cubicBezTo>
                  <a:lnTo>
                    <a:pt x="3927" y="9818"/>
                  </a:lnTo>
                  <a:cubicBezTo>
                    <a:pt x="5891" y="9818"/>
                    <a:pt x="5891" y="7855"/>
                    <a:pt x="7364" y="7855"/>
                  </a:cubicBezTo>
                  <a:lnTo>
                    <a:pt x="8836" y="7855"/>
                  </a:lnTo>
                  <a:lnTo>
                    <a:pt x="10309" y="7855"/>
                  </a:lnTo>
                  <a:cubicBezTo>
                    <a:pt x="11782" y="7855"/>
                    <a:pt x="11782" y="9818"/>
                    <a:pt x="13745" y="9818"/>
                  </a:cubicBezTo>
                  <a:lnTo>
                    <a:pt x="15709" y="9818"/>
                  </a:lnTo>
                  <a:cubicBezTo>
                    <a:pt x="16251" y="9818"/>
                    <a:pt x="16691" y="10258"/>
                    <a:pt x="16691" y="10800"/>
                  </a:cubicBezTo>
                  <a:cubicBezTo>
                    <a:pt x="16691" y="10800"/>
                    <a:pt x="16691" y="19636"/>
                    <a:pt x="16691" y="19636"/>
                  </a:cubicBezTo>
                  <a:close/>
                  <a:moveTo>
                    <a:pt x="15709" y="8836"/>
                  </a:moveTo>
                  <a:lnTo>
                    <a:pt x="13745" y="8836"/>
                  </a:lnTo>
                  <a:cubicBezTo>
                    <a:pt x="12273" y="8836"/>
                    <a:pt x="12273" y="6873"/>
                    <a:pt x="10309" y="6873"/>
                  </a:cubicBezTo>
                  <a:lnTo>
                    <a:pt x="7364" y="6873"/>
                  </a:lnTo>
                  <a:cubicBezTo>
                    <a:pt x="5400" y="6873"/>
                    <a:pt x="5400" y="8836"/>
                    <a:pt x="3927" y="8836"/>
                  </a:cubicBezTo>
                  <a:lnTo>
                    <a:pt x="1964" y="8836"/>
                  </a:lnTo>
                  <a:cubicBezTo>
                    <a:pt x="879" y="8836"/>
                    <a:pt x="0" y="9716"/>
                    <a:pt x="0" y="10800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5709" y="21600"/>
                  </a:lnTo>
                  <a:cubicBezTo>
                    <a:pt x="16794" y="21600"/>
                    <a:pt x="17673" y="20721"/>
                    <a:pt x="17673" y="19636"/>
                  </a:cubicBezTo>
                  <a:lnTo>
                    <a:pt x="17673" y="10800"/>
                  </a:lnTo>
                  <a:cubicBezTo>
                    <a:pt x="17673" y="9716"/>
                    <a:pt x="16794" y="8836"/>
                    <a:pt x="15709" y="8836"/>
                  </a:cubicBezTo>
                  <a:moveTo>
                    <a:pt x="19636" y="4909"/>
                  </a:moveTo>
                  <a:cubicBezTo>
                    <a:pt x="19636" y="4367"/>
                    <a:pt x="19197" y="3927"/>
                    <a:pt x="18655" y="3927"/>
                  </a:cubicBezTo>
                  <a:cubicBezTo>
                    <a:pt x="18113" y="3927"/>
                    <a:pt x="17673" y="4367"/>
                    <a:pt x="17673" y="4909"/>
                  </a:cubicBezTo>
                  <a:cubicBezTo>
                    <a:pt x="17673" y="5451"/>
                    <a:pt x="18113" y="5891"/>
                    <a:pt x="18655" y="5891"/>
                  </a:cubicBezTo>
                  <a:cubicBezTo>
                    <a:pt x="19197" y="5891"/>
                    <a:pt x="19636" y="5451"/>
                    <a:pt x="19636" y="4909"/>
                  </a:cubicBezTo>
                  <a:moveTo>
                    <a:pt x="19145" y="7364"/>
                  </a:moveTo>
                  <a:cubicBezTo>
                    <a:pt x="19145" y="7093"/>
                    <a:pt x="18925" y="6873"/>
                    <a:pt x="18655" y="6873"/>
                  </a:cubicBezTo>
                  <a:cubicBezTo>
                    <a:pt x="18384" y="6873"/>
                    <a:pt x="18164" y="7093"/>
                    <a:pt x="18164" y="7364"/>
                  </a:cubicBezTo>
                  <a:cubicBezTo>
                    <a:pt x="18164" y="7635"/>
                    <a:pt x="18384" y="7855"/>
                    <a:pt x="18655" y="7855"/>
                  </a:cubicBezTo>
                  <a:cubicBezTo>
                    <a:pt x="18925" y="7855"/>
                    <a:pt x="19145" y="7635"/>
                    <a:pt x="19145" y="7364"/>
                  </a:cubicBezTo>
                  <a:moveTo>
                    <a:pt x="8836" y="15709"/>
                  </a:moveTo>
                  <a:cubicBezTo>
                    <a:pt x="8294" y="15709"/>
                    <a:pt x="7855" y="15269"/>
                    <a:pt x="7855" y="14727"/>
                  </a:cubicBezTo>
                  <a:cubicBezTo>
                    <a:pt x="7855" y="14186"/>
                    <a:pt x="8294" y="13745"/>
                    <a:pt x="8836" y="13745"/>
                  </a:cubicBezTo>
                  <a:cubicBezTo>
                    <a:pt x="9378" y="13745"/>
                    <a:pt x="9818" y="14186"/>
                    <a:pt x="9818" y="14727"/>
                  </a:cubicBezTo>
                  <a:cubicBezTo>
                    <a:pt x="9818" y="15269"/>
                    <a:pt x="9378" y="15709"/>
                    <a:pt x="8836" y="15709"/>
                  </a:cubicBezTo>
                  <a:moveTo>
                    <a:pt x="8836" y="12764"/>
                  </a:moveTo>
                  <a:cubicBezTo>
                    <a:pt x="7752" y="12764"/>
                    <a:pt x="6873" y="13643"/>
                    <a:pt x="6873" y="14727"/>
                  </a:cubicBezTo>
                  <a:cubicBezTo>
                    <a:pt x="6873" y="15812"/>
                    <a:pt x="7752" y="16691"/>
                    <a:pt x="8836" y="16691"/>
                  </a:cubicBezTo>
                  <a:cubicBezTo>
                    <a:pt x="9921" y="16691"/>
                    <a:pt x="10800" y="15812"/>
                    <a:pt x="10800" y="14727"/>
                  </a:cubicBezTo>
                  <a:cubicBezTo>
                    <a:pt x="10800" y="13643"/>
                    <a:pt x="9921" y="12764"/>
                    <a:pt x="8836" y="12764"/>
                  </a:cubicBezTo>
                  <a:moveTo>
                    <a:pt x="14727" y="10800"/>
                  </a:moveTo>
                  <a:cubicBezTo>
                    <a:pt x="14185" y="10800"/>
                    <a:pt x="13745" y="11240"/>
                    <a:pt x="13745" y="11782"/>
                  </a:cubicBezTo>
                  <a:cubicBezTo>
                    <a:pt x="13745" y="12325"/>
                    <a:pt x="14185" y="12764"/>
                    <a:pt x="14727" y="12764"/>
                  </a:cubicBezTo>
                  <a:cubicBezTo>
                    <a:pt x="15269" y="12764"/>
                    <a:pt x="15709" y="12325"/>
                    <a:pt x="15709" y="11782"/>
                  </a:cubicBezTo>
                  <a:cubicBezTo>
                    <a:pt x="15709" y="11240"/>
                    <a:pt x="15269" y="10800"/>
                    <a:pt x="14727" y="10800"/>
                  </a:cubicBezTo>
                  <a:moveTo>
                    <a:pt x="14727" y="13745"/>
                  </a:moveTo>
                  <a:cubicBezTo>
                    <a:pt x="14456" y="13745"/>
                    <a:pt x="14236" y="13966"/>
                    <a:pt x="14236" y="14236"/>
                  </a:cubicBezTo>
                  <a:cubicBezTo>
                    <a:pt x="14236" y="14508"/>
                    <a:pt x="14456" y="14727"/>
                    <a:pt x="14727" y="14727"/>
                  </a:cubicBezTo>
                  <a:cubicBezTo>
                    <a:pt x="14998" y="14727"/>
                    <a:pt x="15218" y="14508"/>
                    <a:pt x="15218" y="14236"/>
                  </a:cubicBezTo>
                  <a:cubicBezTo>
                    <a:pt x="15218" y="13966"/>
                    <a:pt x="14998" y="13745"/>
                    <a:pt x="14727" y="13745"/>
                  </a:cubicBezTo>
                  <a:moveTo>
                    <a:pt x="8836" y="17673"/>
                  </a:moveTo>
                  <a:cubicBezTo>
                    <a:pt x="7210" y="17673"/>
                    <a:pt x="5891" y="16354"/>
                    <a:pt x="5891" y="14727"/>
                  </a:cubicBezTo>
                  <a:cubicBezTo>
                    <a:pt x="5891" y="13101"/>
                    <a:pt x="7210" y="11782"/>
                    <a:pt x="8836" y="11782"/>
                  </a:cubicBezTo>
                  <a:cubicBezTo>
                    <a:pt x="10463" y="11782"/>
                    <a:pt x="11782" y="13101"/>
                    <a:pt x="11782" y="14727"/>
                  </a:cubicBezTo>
                  <a:cubicBezTo>
                    <a:pt x="11782" y="16354"/>
                    <a:pt x="10463" y="17673"/>
                    <a:pt x="8836" y="17673"/>
                  </a:cubicBezTo>
                  <a:moveTo>
                    <a:pt x="8836" y="10800"/>
                  </a:moveTo>
                  <a:cubicBezTo>
                    <a:pt x="6668" y="10800"/>
                    <a:pt x="4909" y="12558"/>
                    <a:pt x="4909" y="14727"/>
                  </a:cubicBezTo>
                  <a:cubicBezTo>
                    <a:pt x="4909" y="16897"/>
                    <a:pt x="6668" y="18655"/>
                    <a:pt x="8836" y="18655"/>
                  </a:cubicBezTo>
                  <a:cubicBezTo>
                    <a:pt x="11005" y="18655"/>
                    <a:pt x="12764" y="16897"/>
                    <a:pt x="12764" y="14727"/>
                  </a:cubicBezTo>
                  <a:cubicBezTo>
                    <a:pt x="12764" y="12558"/>
                    <a:pt x="11005" y="10800"/>
                    <a:pt x="8836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8" name="Shape 2660">
              <a:extLst>
                <a:ext uri="{FF2B5EF4-FFF2-40B4-BE49-F238E27FC236}">
                  <a16:creationId xmlns:a16="http://schemas.microsoft.com/office/drawing/2014/main" id="{B992B6E8-8508-B845-9A46-E9B424E72276}"/>
                </a:ext>
              </a:extLst>
            </p:cNvPr>
            <p:cNvSpPr/>
            <p:nvPr/>
          </p:nvSpPr>
          <p:spPr>
            <a:xfrm>
              <a:off x="4957457" y="4987641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7673"/>
                  </a:moveTo>
                  <a:cubicBezTo>
                    <a:pt x="20618" y="18215"/>
                    <a:pt x="20178" y="18655"/>
                    <a:pt x="19636" y="18655"/>
                  </a:cubicBezTo>
                  <a:lnTo>
                    <a:pt x="1964" y="18655"/>
                  </a:lnTo>
                  <a:cubicBezTo>
                    <a:pt x="1422" y="18655"/>
                    <a:pt x="982" y="18215"/>
                    <a:pt x="982" y="17673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9636" y="4909"/>
                  </a:lnTo>
                  <a:cubicBezTo>
                    <a:pt x="20178" y="4909"/>
                    <a:pt x="20618" y="5349"/>
                    <a:pt x="20618" y="5891"/>
                  </a:cubicBezTo>
                  <a:cubicBezTo>
                    <a:pt x="20618" y="5891"/>
                    <a:pt x="20618" y="17673"/>
                    <a:pt x="20618" y="17673"/>
                  </a:cubicBezTo>
                  <a:close/>
                  <a:moveTo>
                    <a:pt x="19636" y="3927"/>
                  </a:moveTo>
                  <a:lnTo>
                    <a:pt x="12476" y="3927"/>
                  </a:lnTo>
                  <a:lnTo>
                    <a:pt x="14476" y="1927"/>
                  </a:lnTo>
                  <a:cubicBezTo>
                    <a:pt x="14557" y="1949"/>
                    <a:pt x="14640" y="1964"/>
                    <a:pt x="14727" y="1964"/>
                  </a:cubicBezTo>
                  <a:cubicBezTo>
                    <a:pt x="15269" y="1964"/>
                    <a:pt x="15709" y="1524"/>
                    <a:pt x="15709" y="982"/>
                  </a:cubicBezTo>
                  <a:cubicBezTo>
                    <a:pt x="15709" y="440"/>
                    <a:pt x="15269" y="0"/>
                    <a:pt x="14727" y="0"/>
                  </a:cubicBezTo>
                  <a:cubicBezTo>
                    <a:pt x="14185" y="0"/>
                    <a:pt x="13745" y="440"/>
                    <a:pt x="13745" y="982"/>
                  </a:cubicBezTo>
                  <a:cubicBezTo>
                    <a:pt x="13745" y="1069"/>
                    <a:pt x="13761" y="1153"/>
                    <a:pt x="13782" y="1233"/>
                  </a:cubicBezTo>
                  <a:lnTo>
                    <a:pt x="11088" y="3927"/>
                  </a:lnTo>
                  <a:lnTo>
                    <a:pt x="10513" y="3927"/>
                  </a:lnTo>
                  <a:lnTo>
                    <a:pt x="7818" y="1233"/>
                  </a:lnTo>
                  <a:cubicBezTo>
                    <a:pt x="7839" y="1153"/>
                    <a:pt x="7855" y="1069"/>
                    <a:pt x="7855" y="982"/>
                  </a:cubicBezTo>
                  <a:cubicBezTo>
                    <a:pt x="7855" y="440"/>
                    <a:pt x="7415" y="0"/>
                    <a:pt x="6873" y="0"/>
                  </a:cubicBezTo>
                  <a:cubicBezTo>
                    <a:pt x="6331" y="0"/>
                    <a:pt x="5891" y="440"/>
                    <a:pt x="5891" y="982"/>
                  </a:cubicBezTo>
                  <a:cubicBezTo>
                    <a:pt x="5891" y="1524"/>
                    <a:pt x="6331" y="1964"/>
                    <a:pt x="6873" y="1964"/>
                  </a:cubicBezTo>
                  <a:cubicBezTo>
                    <a:pt x="6960" y="1964"/>
                    <a:pt x="7043" y="1949"/>
                    <a:pt x="7124" y="1927"/>
                  </a:cubicBezTo>
                  <a:lnTo>
                    <a:pt x="9124" y="3927"/>
                  </a:ln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7673"/>
                  </a:lnTo>
                  <a:cubicBezTo>
                    <a:pt x="0" y="18757"/>
                    <a:pt x="879" y="19637"/>
                    <a:pt x="1964" y="19637"/>
                  </a:cubicBezTo>
                  <a:lnTo>
                    <a:pt x="3927" y="19637"/>
                  </a:lnTo>
                  <a:lnTo>
                    <a:pt x="3927" y="21109"/>
                  </a:lnTo>
                  <a:cubicBezTo>
                    <a:pt x="3927" y="21381"/>
                    <a:pt x="4147" y="21600"/>
                    <a:pt x="4418" y="21600"/>
                  </a:cubicBezTo>
                  <a:cubicBezTo>
                    <a:pt x="4689" y="21600"/>
                    <a:pt x="4909" y="21381"/>
                    <a:pt x="4909" y="21109"/>
                  </a:cubicBezTo>
                  <a:lnTo>
                    <a:pt x="4909" y="20618"/>
                  </a:lnTo>
                  <a:lnTo>
                    <a:pt x="16691" y="20618"/>
                  </a:lnTo>
                  <a:lnTo>
                    <a:pt x="16691" y="21109"/>
                  </a:lnTo>
                  <a:cubicBezTo>
                    <a:pt x="16691" y="21381"/>
                    <a:pt x="16911" y="21600"/>
                    <a:pt x="17182" y="21600"/>
                  </a:cubicBezTo>
                  <a:cubicBezTo>
                    <a:pt x="17453" y="21600"/>
                    <a:pt x="17673" y="21381"/>
                    <a:pt x="17673" y="21109"/>
                  </a:cubicBezTo>
                  <a:lnTo>
                    <a:pt x="17673" y="19637"/>
                  </a:lnTo>
                  <a:lnTo>
                    <a:pt x="19636" y="19637"/>
                  </a:lnTo>
                  <a:cubicBezTo>
                    <a:pt x="20721" y="19637"/>
                    <a:pt x="21600" y="18757"/>
                    <a:pt x="21600" y="17673"/>
                  </a:cubicBezTo>
                  <a:lnTo>
                    <a:pt x="21600" y="5891"/>
                  </a:lnTo>
                  <a:cubicBezTo>
                    <a:pt x="21600" y="4806"/>
                    <a:pt x="20721" y="3927"/>
                    <a:pt x="19636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9" name="Shape 2661">
              <a:extLst>
                <a:ext uri="{FF2B5EF4-FFF2-40B4-BE49-F238E27FC236}">
                  <a16:creationId xmlns:a16="http://schemas.microsoft.com/office/drawing/2014/main" id="{D3FA9085-73A1-9047-B667-52E484DC57F5}"/>
                </a:ext>
              </a:extLst>
            </p:cNvPr>
            <p:cNvSpPr/>
            <p:nvPr/>
          </p:nvSpPr>
          <p:spPr>
            <a:xfrm>
              <a:off x="6025889" y="4987641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7855"/>
                  </a:moveTo>
                  <a:lnTo>
                    <a:pt x="7855" y="7855"/>
                  </a:lnTo>
                  <a:lnTo>
                    <a:pt x="7855" y="9818"/>
                  </a:lnTo>
                  <a:lnTo>
                    <a:pt x="9818" y="9818"/>
                  </a:lnTo>
                  <a:cubicBezTo>
                    <a:pt x="9818" y="9818"/>
                    <a:pt x="9818" y="7855"/>
                    <a:pt x="9818" y="7855"/>
                  </a:cubicBezTo>
                  <a:close/>
                  <a:moveTo>
                    <a:pt x="5891" y="7855"/>
                  </a:moveTo>
                  <a:lnTo>
                    <a:pt x="3927" y="7855"/>
                  </a:lnTo>
                  <a:lnTo>
                    <a:pt x="3927" y="9818"/>
                  </a:lnTo>
                  <a:lnTo>
                    <a:pt x="5891" y="9818"/>
                  </a:lnTo>
                  <a:cubicBezTo>
                    <a:pt x="5891" y="9818"/>
                    <a:pt x="5891" y="7855"/>
                    <a:pt x="5891" y="7855"/>
                  </a:cubicBezTo>
                  <a:close/>
                  <a:moveTo>
                    <a:pt x="13745" y="7855"/>
                  </a:moveTo>
                  <a:lnTo>
                    <a:pt x="11782" y="7855"/>
                  </a:lnTo>
                  <a:lnTo>
                    <a:pt x="11782" y="9818"/>
                  </a:lnTo>
                  <a:lnTo>
                    <a:pt x="13745" y="9818"/>
                  </a:lnTo>
                  <a:cubicBezTo>
                    <a:pt x="13745" y="9818"/>
                    <a:pt x="13745" y="7855"/>
                    <a:pt x="13745" y="7855"/>
                  </a:cubicBezTo>
                  <a:close/>
                  <a:moveTo>
                    <a:pt x="7855" y="13745"/>
                  </a:moveTo>
                  <a:lnTo>
                    <a:pt x="9818" y="13745"/>
                  </a:lnTo>
                  <a:lnTo>
                    <a:pt x="9818" y="11782"/>
                  </a:lnTo>
                  <a:lnTo>
                    <a:pt x="7855" y="11782"/>
                  </a:lnTo>
                  <a:cubicBezTo>
                    <a:pt x="7855" y="11782"/>
                    <a:pt x="7855" y="13745"/>
                    <a:pt x="7855" y="13745"/>
                  </a:cubicBezTo>
                  <a:close/>
                  <a:moveTo>
                    <a:pt x="13745" y="11782"/>
                  </a:moveTo>
                  <a:lnTo>
                    <a:pt x="15709" y="11782"/>
                  </a:lnTo>
                  <a:lnTo>
                    <a:pt x="15709" y="9818"/>
                  </a:lnTo>
                  <a:lnTo>
                    <a:pt x="13745" y="9818"/>
                  </a:lnTo>
                  <a:cubicBezTo>
                    <a:pt x="13745" y="9818"/>
                    <a:pt x="13745" y="11782"/>
                    <a:pt x="13745" y="11782"/>
                  </a:cubicBezTo>
                  <a:close/>
                  <a:moveTo>
                    <a:pt x="5891" y="11782"/>
                  </a:moveTo>
                  <a:lnTo>
                    <a:pt x="3927" y="11782"/>
                  </a:lnTo>
                  <a:lnTo>
                    <a:pt x="3927" y="13745"/>
                  </a:lnTo>
                  <a:lnTo>
                    <a:pt x="5891" y="13745"/>
                  </a:lnTo>
                  <a:cubicBezTo>
                    <a:pt x="5891" y="13745"/>
                    <a:pt x="5891" y="11782"/>
                    <a:pt x="5891" y="11782"/>
                  </a:cubicBezTo>
                  <a:close/>
                  <a:moveTo>
                    <a:pt x="11782" y="13745"/>
                  </a:moveTo>
                  <a:lnTo>
                    <a:pt x="13745" y="13745"/>
                  </a:lnTo>
                  <a:lnTo>
                    <a:pt x="13745" y="11782"/>
                  </a:lnTo>
                  <a:lnTo>
                    <a:pt x="11782" y="11782"/>
                  </a:lnTo>
                  <a:cubicBezTo>
                    <a:pt x="11782" y="11782"/>
                    <a:pt x="11782" y="13745"/>
                    <a:pt x="11782" y="13745"/>
                  </a:cubicBezTo>
                  <a:close/>
                  <a:moveTo>
                    <a:pt x="13745" y="15709"/>
                  </a:moveTo>
                  <a:lnTo>
                    <a:pt x="15709" y="15709"/>
                  </a:lnTo>
                  <a:lnTo>
                    <a:pt x="15709" y="13745"/>
                  </a:lnTo>
                  <a:lnTo>
                    <a:pt x="13745" y="13745"/>
                  </a:lnTo>
                  <a:cubicBezTo>
                    <a:pt x="13745" y="13745"/>
                    <a:pt x="13745" y="15709"/>
                    <a:pt x="13745" y="15709"/>
                  </a:cubicBezTo>
                  <a:close/>
                  <a:moveTo>
                    <a:pt x="17673" y="7855"/>
                  </a:moveTo>
                  <a:lnTo>
                    <a:pt x="19636" y="7855"/>
                  </a:lnTo>
                  <a:lnTo>
                    <a:pt x="19636" y="5891"/>
                  </a:lnTo>
                  <a:lnTo>
                    <a:pt x="17673" y="5891"/>
                  </a:lnTo>
                  <a:cubicBezTo>
                    <a:pt x="17673" y="5891"/>
                    <a:pt x="17673" y="7855"/>
                    <a:pt x="17673" y="7855"/>
                  </a:cubicBezTo>
                  <a:close/>
                  <a:moveTo>
                    <a:pt x="15709" y="9818"/>
                  </a:moveTo>
                  <a:lnTo>
                    <a:pt x="17673" y="9818"/>
                  </a:lnTo>
                  <a:lnTo>
                    <a:pt x="17673" y="7855"/>
                  </a:lnTo>
                  <a:lnTo>
                    <a:pt x="15709" y="7855"/>
                  </a:lnTo>
                  <a:cubicBezTo>
                    <a:pt x="15709" y="7855"/>
                    <a:pt x="15709" y="9818"/>
                    <a:pt x="15709" y="9818"/>
                  </a:cubicBezTo>
                  <a:close/>
                  <a:moveTo>
                    <a:pt x="20618" y="17673"/>
                  </a:moveTo>
                  <a:cubicBezTo>
                    <a:pt x="20618" y="18215"/>
                    <a:pt x="20178" y="18655"/>
                    <a:pt x="19636" y="18655"/>
                  </a:cubicBezTo>
                  <a:lnTo>
                    <a:pt x="1964" y="18655"/>
                  </a:lnTo>
                  <a:cubicBezTo>
                    <a:pt x="1422" y="18655"/>
                    <a:pt x="982" y="18215"/>
                    <a:pt x="982" y="17673"/>
                  </a:cubicBezTo>
                  <a:lnTo>
                    <a:pt x="982" y="5891"/>
                  </a:lnTo>
                  <a:cubicBezTo>
                    <a:pt x="982" y="5349"/>
                    <a:pt x="1422" y="4909"/>
                    <a:pt x="1964" y="4909"/>
                  </a:cubicBezTo>
                  <a:lnTo>
                    <a:pt x="19636" y="4909"/>
                  </a:lnTo>
                  <a:cubicBezTo>
                    <a:pt x="20178" y="4909"/>
                    <a:pt x="20618" y="5349"/>
                    <a:pt x="20618" y="5891"/>
                  </a:cubicBezTo>
                  <a:cubicBezTo>
                    <a:pt x="20618" y="5891"/>
                    <a:pt x="20618" y="17673"/>
                    <a:pt x="20618" y="17673"/>
                  </a:cubicBezTo>
                  <a:close/>
                  <a:moveTo>
                    <a:pt x="19636" y="3927"/>
                  </a:moveTo>
                  <a:lnTo>
                    <a:pt x="12476" y="3927"/>
                  </a:lnTo>
                  <a:lnTo>
                    <a:pt x="14476" y="1927"/>
                  </a:lnTo>
                  <a:cubicBezTo>
                    <a:pt x="14557" y="1949"/>
                    <a:pt x="14640" y="1964"/>
                    <a:pt x="14727" y="1964"/>
                  </a:cubicBezTo>
                  <a:cubicBezTo>
                    <a:pt x="15269" y="1964"/>
                    <a:pt x="15709" y="1524"/>
                    <a:pt x="15709" y="982"/>
                  </a:cubicBezTo>
                  <a:cubicBezTo>
                    <a:pt x="15709" y="440"/>
                    <a:pt x="15269" y="0"/>
                    <a:pt x="14727" y="0"/>
                  </a:cubicBezTo>
                  <a:cubicBezTo>
                    <a:pt x="14185" y="0"/>
                    <a:pt x="13745" y="440"/>
                    <a:pt x="13745" y="982"/>
                  </a:cubicBezTo>
                  <a:cubicBezTo>
                    <a:pt x="13745" y="1069"/>
                    <a:pt x="13761" y="1152"/>
                    <a:pt x="13782" y="1233"/>
                  </a:cubicBezTo>
                  <a:lnTo>
                    <a:pt x="11088" y="3927"/>
                  </a:lnTo>
                  <a:lnTo>
                    <a:pt x="10513" y="3927"/>
                  </a:lnTo>
                  <a:lnTo>
                    <a:pt x="7818" y="1233"/>
                  </a:lnTo>
                  <a:cubicBezTo>
                    <a:pt x="7839" y="1152"/>
                    <a:pt x="7855" y="1069"/>
                    <a:pt x="7855" y="982"/>
                  </a:cubicBezTo>
                  <a:cubicBezTo>
                    <a:pt x="7855" y="440"/>
                    <a:pt x="7415" y="0"/>
                    <a:pt x="6873" y="0"/>
                  </a:cubicBezTo>
                  <a:cubicBezTo>
                    <a:pt x="6331" y="0"/>
                    <a:pt x="5891" y="440"/>
                    <a:pt x="5891" y="982"/>
                  </a:cubicBezTo>
                  <a:cubicBezTo>
                    <a:pt x="5891" y="1524"/>
                    <a:pt x="6331" y="1964"/>
                    <a:pt x="6873" y="1964"/>
                  </a:cubicBezTo>
                  <a:cubicBezTo>
                    <a:pt x="6960" y="1964"/>
                    <a:pt x="7043" y="1949"/>
                    <a:pt x="7124" y="1927"/>
                  </a:cubicBezTo>
                  <a:lnTo>
                    <a:pt x="9124" y="3927"/>
                  </a:lnTo>
                  <a:lnTo>
                    <a:pt x="1964" y="3927"/>
                  </a:lnTo>
                  <a:cubicBezTo>
                    <a:pt x="879" y="3927"/>
                    <a:pt x="0" y="4806"/>
                    <a:pt x="0" y="5891"/>
                  </a:cubicBezTo>
                  <a:lnTo>
                    <a:pt x="0" y="17673"/>
                  </a:lnTo>
                  <a:cubicBezTo>
                    <a:pt x="0" y="18757"/>
                    <a:pt x="879" y="19637"/>
                    <a:pt x="1964" y="19637"/>
                  </a:cubicBezTo>
                  <a:lnTo>
                    <a:pt x="3927" y="19637"/>
                  </a:lnTo>
                  <a:lnTo>
                    <a:pt x="3927" y="21109"/>
                  </a:lnTo>
                  <a:cubicBezTo>
                    <a:pt x="3927" y="21380"/>
                    <a:pt x="4147" y="21600"/>
                    <a:pt x="4418" y="21600"/>
                  </a:cubicBezTo>
                  <a:cubicBezTo>
                    <a:pt x="4689" y="21600"/>
                    <a:pt x="4909" y="21380"/>
                    <a:pt x="4909" y="21109"/>
                  </a:cubicBezTo>
                  <a:lnTo>
                    <a:pt x="4909" y="20618"/>
                  </a:lnTo>
                  <a:lnTo>
                    <a:pt x="16691" y="20618"/>
                  </a:lnTo>
                  <a:lnTo>
                    <a:pt x="16691" y="21109"/>
                  </a:lnTo>
                  <a:cubicBezTo>
                    <a:pt x="16691" y="21380"/>
                    <a:pt x="16911" y="21600"/>
                    <a:pt x="17182" y="21600"/>
                  </a:cubicBezTo>
                  <a:cubicBezTo>
                    <a:pt x="17453" y="21600"/>
                    <a:pt x="17673" y="21380"/>
                    <a:pt x="17673" y="21109"/>
                  </a:cubicBezTo>
                  <a:lnTo>
                    <a:pt x="17673" y="19637"/>
                  </a:lnTo>
                  <a:lnTo>
                    <a:pt x="19636" y="19637"/>
                  </a:lnTo>
                  <a:cubicBezTo>
                    <a:pt x="20721" y="19637"/>
                    <a:pt x="21600" y="18757"/>
                    <a:pt x="21600" y="17673"/>
                  </a:cubicBezTo>
                  <a:lnTo>
                    <a:pt x="21600" y="5891"/>
                  </a:lnTo>
                  <a:cubicBezTo>
                    <a:pt x="21600" y="4806"/>
                    <a:pt x="20721" y="3927"/>
                    <a:pt x="19636" y="3927"/>
                  </a:cubicBezTo>
                  <a:moveTo>
                    <a:pt x="5891" y="15709"/>
                  </a:moveTo>
                  <a:lnTo>
                    <a:pt x="7855" y="15709"/>
                  </a:lnTo>
                  <a:lnTo>
                    <a:pt x="7855" y="13745"/>
                  </a:lnTo>
                  <a:lnTo>
                    <a:pt x="5891" y="13745"/>
                  </a:lnTo>
                  <a:cubicBezTo>
                    <a:pt x="5891" y="13745"/>
                    <a:pt x="5891" y="15709"/>
                    <a:pt x="5891" y="15709"/>
                  </a:cubicBezTo>
                  <a:close/>
                  <a:moveTo>
                    <a:pt x="9818" y="15709"/>
                  </a:moveTo>
                  <a:lnTo>
                    <a:pt x="11782" y="15709"/>
                  </a:lnTo>
                  <a:lnTo>
                    <a:pt x="11782" y="13745"/>
                  </a:lnTo>
                  <a:lnTo>
                    <a:pt x="9818" y="13745"/>
                  </a:lnTo>
                  <a:cubicBezTo>
                    <a:pt x="9818" y="13745"/>
                    <a:pt x="9818" y="15709"/>
                    <a:pt x="9818" y="15709"/>
                  </a:cubicBezTo>
                  <a:close/>
                  <a:moveTo>
                    <a:pt x="7855" y="9818"/>
                  </a:moveTo>
                  <a:lnTo>
                    <a:pt x="5891" y="9818"/>
                  </a:lnTo>
                  <a:lnTo>
                    <a:pt x="5891" y="11782"/>
                  </a:lnTo>
                  <a:lnTo>
                    <a:pt x="7855" y="11782"/>
                  </a:lnTo>
                  <a:cubicBezTo>
                    <a:pt x="7855" y="11782"/>
                    <a:pt x="7855" y="9818"/>
                    <a:pt x="7855" y="9818"/>
                  </a:cubicBezTo>
                  <a:close/>
                  <a:moveTo>
                    <a:pt x="15709" y="13745"/>
                  </a:moveTo>
                  <a:lnTo>
                    <a:pt x="17673" y="13745"/>
                  </a:lnTo>
                  <a:lnTo>
                    <a:pt x="17673" y="11782"/>
                  </a:lnTo>
                  <a:lnTo>
                    <a:pt x="15709" y="11782"/>
                  </a:lnTo>
                  <a:cubicBezTo>
                    <a:pt x="15709" y="11782"/>
                    <a:pt x="15709" y="13745"/>
                    <a:pt x="15709" y="13745"/>
                  </a:cubicBezTo>
                  <a:close/>
                  <a:moveTo>
                    <a:pt x="1964" y="7855"/>
                  </a:moveTo>
                  <a:lnTo>
                    <a:pt x="3927" y="7855"/>
                  </a:lnTo>
                  <a:lnTo>
                    <a:pt x="3927" y="5891"/>
                  </a:lnTo>
                  <a:lnTo>
                    <a:pt x="1964" y="5891"/>
                  </a:lnTo>
                  <a:cubicBezTo>
                    <a:pt x="1964" y="5891"/>
                    <a:pt x="1964" y="7855"/>
                    <a:pt x="1964" y="7855"/>
                  </a:cubicBezTo>
                  <a:close/>
                  <a:moveTo>
                    <a:pt x="3927" y="17673"/>
                  </a:moveTo>
                  <a:lnTo>
                    <a:pt x="5891" y="17673"/>
                  </a:lnTo>
                  <a:lnTo>
                    <a:pt x="5891" y="15709"/>
                  </a:lnTo>
                  <a:lnTo>
                    <a:pt x="3927" y="15709"/>
                  </a:lnTo>
                  <a:cubicBezTo>
                    <a:pt x="3927" y="15709"/>
                    <a:pt x="3927" y="17673"/>
                    <a:pt x="3927" y="17673"/>
                  </a:cubicBezTo>
                  <a:close/>
                  <a:moveTo>
                    <a:pt x="11782" y="5891"/>
                  </a:moveTo>
                  <a:lnTo>
                    <a:pt x="9818" y="5891"/>
                  </a:lnTo>
                  <a:lnTo>
                    <a:pt x="9818" y="7855"/>
                  </a:lnTo>
                  <a:lnTo>
                    <a:pt x="11782" y="7855"/>
                  </a:lnTo>
                  <a:cubicBezTo>
                    <a:pt x="11782" y="7855"/>
                    <a:pt x="11782" y="5891"/>
                    <a:pt x="11782" y="5891"/>
                  </a:cubicBezTo>
                  <a:close/>
                  <a:moveTo>
                    <a:pt x="7855" y="5891"/>
                  </a:moveTo>
                  <a:lnTo>
                    <a:pt x="5891" y="5891"/>
                  </a:lnTo>
                  <a:lnTo>
                    <a:pt x="5891" y="7855"/>
                  </a:lnTo>
                  <a:lnTo>
                    <a:pt x="7855" y="7855"/>
                  </a:lnTo>
                  <a:cubicBezTo>
                    <a:pt x="7855" y="7855"/>
                    <a:pt x="7855" y="5891"/>
                    <a:pt x="7855" y="5891"/>
                  </a:cubicBezTo>
                  <a:close/>
                  <a:moveTo>
                    <a:pt x="1964" y="15709"/>
                  </a:moveTo>
                  <a:lnTo>
                    <a:pt x="3927" y="15709"/>
                  </a:lnTo>
                  <a:lnTo>
                    <a:pt x="3927" y="13745"/>
                  </a:lnTo>
                  <a:lnTo>
                    <a:pt x="1964" y="13745"/>
                  </a:lnTo>
                  <a:cubicBezTo>
                    <a:pt x="1964" y="13745"/>
                    <a:pt x="1964" y="15709"/>
                    <a:pt x="1964" y="15709"/>
                  </a:cubicBezTo>
                  <a:close/>
                  <a:moveTo>
                    <a:pt x="1964" y="11782"/>
                  </a:moveTo>
                  <a:lnTo>
                    <a:pt x="3927" y="11782"/>
                  </a:lnTo>
                  <a:lnTo>
                    <a:pt x="3927" y="9818"/>
                  </a:lnTo>
                  <a:lnTo>
                    <a:pt x="1964" y="9818"/>
                  </a:lnTo>
                  <a:cubicBezTo>
                    <a:pt x="1964" y="9818"/>
                    <a:pt x="1964" y="11782"/>
                    <a:pt x="1964" y="11782"/>
                  </a:cubicBezTo>
                  <a:close/>
                  <a:moveTo>
                    <a:pt x="7855" y="17673"/>
                  </a:moveTo>
                  <a:lnTo>
                    <a:pt x="9818" y="17673"/>
                  </a:lnTo>
                  <a:lnTo>
                    <a:pt x="9818" y="15709"/>
                  </a:lnTo>
                  <a:lnTo>
                    <a:pt x="7855" y="15709"/>
                  </a:lnTo>
                  <a:cubicBezTo>
                    <a:pt x="7855" y="15709"/>
                    <a:pt x="7855" y="17673"/>
                    <a:pt x="7855" y="17673"/>
                  </a:cubicBezTo>
                  <a:close/>
                  <a:moveTo>
                    <a:pt x="11782" y="17673"/>
                  </a:moveTo>
                  <a:lnTo>
                    <a:pt x="13745" y="17673"/>
                  </a:lnTo>
                  <a:lnTo>
                    <a:pt x="13745" y="15709"/>
                  </a:lnTo>
                  <a:lnTo>
                    <a:pt x="11782" y="15709"/>
                  </a:lnTo>
                  <a:cubicBezTo>
                    <a:pt x="11782" y="15709"/>
                    <a:pt x="11782" y="17673"/>
                    <a:pt x="11782" y="17673"/>
                  </a:cubicBezTo>
                  <a:close/>
                  <a:moveTo>
                    <a:pt x="15709" y="17673"/>
                  </a:moveTo>
                  <a:lnTo>
                    <a:pt x="17673" y="17673"/>
                  </a:lnTo>
                  <a:lnTo>
                    <a:pt x="17673" y="15709"/>
                  </a:lnTo>
                  <a:lnTo>
                    <a:pt x="15709" y="15709"/>
                  </a:lnTo>
                  <a:cubicBezTo>
                    <a:pt x="15709" y="15709"/>
                    <a:pt x="15709" y="17673"/>
                    <a:pt x="15709" y="17673"/>
                  </a:cubicBezTo>
                  <a:close/>
                  <a:moveTo>
                    <a:pt x="11782" y="9818"/>
                  </a:moveTo>
                  <a:lnTo>
                    <a:pt x="9818" y="9818"/>
                  </a:lnTo>
                  <a:lnTo>
                    <a:pt x="9818" y="11782"/>
                  </a:lnTo>
                  <a:lnTo>
                    <a:pt x="11782" y="11782"/>
                  </a:lnTo>
                  <a:cubicBezTo>
                    <a:pt x="11782" y="11782"/>
                    <a:pt x="11782" y="9818"/>
                    <a:pt x="11782" y="9818"/>
                  </a:cubicBezTo>
                  <a:close/>
                  <a:moveTo>
                    <a:pt x="19636" y="9818"/>
                  </a:moveTo>
                  <a:lnTo>
                    <a:pt x="17673" y="9818"/>
                  </a:lnTo>
                  <a:lnTo>
                    <a:pt x="17673" y="11782"/>
                  </a:lnTo>
                  <a:lnTo>
                    <a:pt x="19636" y="11782"/>
                  </a:lnTo>
                  <a:cubicBezTo>
                    <a:pt x="19636" y="11782"/>
                    <a:pt x="19636" y="9818"/>
                    <a:pt x="19636" y="9818"/>
                  </a:cubicBezTo>
                  <a:close/>
                  <a:moveTo>
                    <a:pt x="19636" y="13745"/>
                  </a:moveTo>
                  <a:lnTo>
                    <a:pt x="17673" y="13745"/>
                  </a:lnTo>
                  <a:lnTo>
                    <a:pt x="17673" y="15709"/>
                  </a:lnTo>
                  <a:lnTo>
                    <a:pt x="19636" y="15709"/>
                  </a:lnTo>
                  <a:cubicBezTo>
                    <a:pt x="19636" y="15709"/>
                    <a:pt x="19636" y="13745"/>
                    <a:pt x="19636" y="13745"/>
                  </a:cubicBezTo>
                  <a:close/>
                  <a:moveTo>
                    <a:pt x="15709" y="5891"/>
                  </a:moveTo>
                  <a:lnTo>
                    <a:pt x="13745" y="5891"/>
                  </a:lnTo>
                  <a:lnTo>
                    <a:pt x="13745" y="7855"/>
                  </a:lnTo>
                  <a:lnTo>
                    <a:pt x="15709" y="7855"/>
                  </a:lnTo>
                  <a:cubicBezTo>
                    <a:pt x="15709" y="7855"/>
                    <a:pt x="15709" y="5891"/>
                    <a:pt x="15709" y="589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0" name="Shape 2662">
              <a:extLst>
                <a:ext uri="{FF2B5EF4-FFF2-40B4-BE49-F238E27FC236}">
                  <a16:creationId xmlns:a16="http://schemas.microsoft.com/office/drawing/2014/main" id="{31D1B1A2-B241-AE45-99ED-185A337E8D5E}"/>
                </a:ext>
              </a:extLst>
            </p:cNvPr>
            <p:cNvSpPr/>
            <p:nvPr/>
          </p:nvSpPr>
          <p:spPr>
            <a:xfrm>
              <a:off x="7090163" y="4987641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1782"/>
                  </a:moveTo>
                  <a:cubicBezTo>
                    <a:pt x="18383" y="11782"/>
                    <a:pt x="18164" y="12002"/>
                    <a:pt x="18164" y="12273"/>
                  </a:cubicBezTo>
                  <a:cubicBezTo>
                    <a:pt x="18164" y="12544"/>
                    <a:pt x="18383" y="12764"/>
                    <a:pt x="18655" y="12764"/>
                  </a:cubicBezTo>
                  <a:cubicBezTo>
                    <a:pt x="18926" y="12764"/>
                    <a:pt x="19145" y="12544"/>
                    <a:pt x="19145" y="12273"/>
                  </a:cubicBezTo>
                  <a:cubicBezTo>
                    <a:pt x="19145" y="12002"/>
                    <a:pt x="18926" y="11782"/>
                    <a:pt x="18655" y="11782"/>
                  </a:cubicBezTo>
                  <a:moveTo>
                    <a:pt x="18655" y="13745"/>
                  </a:moveTo>
                  <a:cubicBezTo>
                    <a:pt x="18383" y="13745"/>
                    <a:pt x="18164" y="13966"/>
                    <a:pt x="18164" y="14236"/>
                  </a:cubicBezTo>
                  <a:cubicBezTo>
                    <a:pt x="18164" y="14508"/>
                    <a:pt x="18383" y="14727"/>
                    <a:pt x="18655" y="14727"/>
                  </a:cubicBezTo>
                  <a:cubicBezTo>
                    <a:pt x="18926" y="14727"/>
                    <a:pt x="19145" y="14508"/>
                    <a:pt x="19145" y="14236"/>
                  </a:cubicBezTo>
                  <a:cubicBezTo>
                    <a:pt x="19145" y="13966"/>
                    <a:pt x="18926" y="13745"/>
                    <a:pt x="18655" y="13745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6691" y="20618"/>
                  </a:lnTo>
                  <a:lnTo>
                    <a:pt x="16691" y="6873"/>
                  </a:lnTo>
                  <a:lnTo>
                    <a:pt x="19636" y="6873"/>
                  </a:lnTo>
                  <a:cubicBezTo>
                    <a:pt x="20178" y="6873"/>
                    <a:pt x="20618" y="7313"/>
                    <a:pt x="20618" y="7855"/>
                  </a:cubicBezTo>
                  <a:cubicBezTo>
                    <a:pt x="20618" y="7855"/>
                    <a:pt x="20618" y="19636"/>
                    <a:pt x="20618" y="19636"/>
                  </a:cubicBezTo>
                  <a:close/>
                  <a:moveTo>
                    <a:pt x="15709" y="20618"/>
                  </a:move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7855"/>
                  </a:lnTo>
                  <a:cubicBezTo>
                    <a:pt x="982" y="7313"/>
                    <a:pt x="1422" y="6873"/>
                    <a:pt x="1964" y="6873"/>
                  </a:cubicBezTo>
                  <a:lnTo>
                    <a:pt x="15709" y="6873"/>
                  </a:lnTo>
                  <a:cubicBezTo>
                    <a:pt x="15709" y="6873"/>
                    <a:pt x="15709" y="20618"/>
                    <a:pt x="15709" y="20618"/>
                  </a:cubicBezTo>
                  <a:close/>
                  <a:moveTo>
                    <a:pt x="19636" y="5891"/>
                  </a:moveTo>
                  <a:lnTo>
                    <a:pt x="13205" y="5891"/>
                  </a:lnTo>
                  <a:cubicBezTo>
                    <a:pt x="13069" y="5222"/>
                    <a:pt x="12657" y="4657"/>
                    <a:pt x="12097" y="4306"/>
                  </a:cubicBezTo>
                  <a:lnTo>
                    <a:pt x="14476" y="1927"/>
                  </a:lnTo>
                  <a:cubicBezTo>
                    <a:pt x="14557" y="1949"/>
                    <a:pt x="14640" y="1964"/>
                    <a:pt x="14727" y="1964"/>
                  </a:cubicBezTo>
                  <a:cubicBezTo>
                    <a:pt x="15269" y="1964"/>
                    <a:pt x="15709" y="1524"/>
                    <a:pt x="15709" y="982"/>
                  </a:cubicBezTo>
                  <a:cubicBezTo>
                    <a:pt x="15709" y="440"/>
                    <a:pt x="15269" y="0"/>
                    <a:pt x="14727" y="0"/>
                  </a:cubicBezTo>
                  <a:cubicBezTo>
                    <a:pt x="14186" y="0"/>
                    <a:pt x="13745" y="440"/>
                    <a:pt x="13745" y="982"/>
                  </a:cubicBezTo>
                  <a:cubicBezTo>
                    <a:pt x="13745" y="1070"/>
                    <a:pt x="13761" y="1153"/>
                    <a:pt x="13782" y="1233"/>
                  </a:cubicBezTo>
                  <a:lnTo>
                    <a:pt x="11061" y="3954"/>
                  </a:lnTo>
                  <a:cubicBezTo>
                    <a:pt x="10975" y="3945"/>
                    <a:pt x="10889" y="3927"/>
                    <a:pt x="10800" y="3927"/>
                  </a:cubicBezTo>
                  <a:cubicBezTo>
                    <a:pt x="10711" y="3927"/>
                    <a:pt x="10625" y="3945"/>
                    <a:pt x="10539" y="3954"/>
                  </a:cubicBezTo>
                  <a:lnTo>
                    <a:pt x="7818" y="1233"/>
                  </a:lnTo>
                  <a:cubicBezTo>
                    <a:pt x="7839" y="1153"/>
                    <a:pt x="7855" y="1070"/>
                    <a:pt x="7855" y="982"/>
                  </a:cubicBezTo>
                  <a:cubicBezTo>
                    <a:pt x="7855" y="440"/>
                    <a:pt x="7414" y="0"/>
                    <a:pt x="6873" y="0"/>
                  </a:cubicBezTo>
                  <a:cubicBezTo>
                    <a:pt x="6331" y="0"/>
                    <a:pt x="5891" y="440"/>
                    <a:pt x="5891" y="982"/>
                  </a:cubicBezTo>
                  <a:cubicBezTo>
                    <a:pt x="5891" y="1524"/>
                    <a:pt x="6331" y="1964"/>
                    <a:pt x="6873" y="1964"/>
                  </a:cubicBezTo>
                  <a:cubicBezTo>
                    <a:pt x="6960" y="1964"/>
                    <a:pt x="7043" y="1949"/>
                    <a:pt x="7124" y="1927"/>
                  </a:cubicBezTo>
                  <a:lnTo>
                    <a:pt x="9503" y="4306"/>
                  </a:lnTo>
                  <a:cubicBezTo>
                    <a:pt x="8943" y="4657"/>
                    <a:pt x="8531" y="5222"/>
                    <a:pt x="8395" y="5891"/>
                  </a:cubicBezTo>
                  <a:lnTo>
                    <a:pt x="1964" y="5891"/>
                  </a:lnTo>
                  <a:cubicBezTo>
                    <a:pt x="879" y="5891"/>
                    <a:pt x="0" y="6770"/>
                    <a:pt x="0" y="7855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7855"/>
                  </a:lnTo>
                  <a:cubicBezTo>
                    <a:pt x="21600" y="6770"/>
                    <a:pt x="20721" y="5891"/>
                    <a:pt x="19636" y="5891"/>
                  </a:cubicBezTo>
                  <a:moveTo>
                    <a:pt x="12764" y="17673"/>
                  </a:moveTo>
                  <a:lnTo>
                    <a:pt x="3927" y="17673"/>
                  </a:lnTo>
                  <a:lnTo>
                    <a:pt x="3927" y="9818"/>
                  </a:lnTo>
                  <a:lnTo>
                    <a:pt x="12764" y="9818"/>
                  </a:lnTo>
                  <a:cubicBezTo>
                    <a:pt x="12764" y="9818"/>
                    <a:pt x="12764" y="17673"/>
                    <a:pt x="12764" y="17673"/>
                  </a:cubicBezTo>
                  <a:close/>
                  <a:moveTo>
                    <a:pt x="13745" y="8836"/>
                  </a:moveTo>
                  <a:lnTo>
                    <a:pt x="2945" y="8836"/>
                  </a:lnTo>
                  <a:lnTo>
                    <a:pt x="2945" y="18655"/>
                  </a:lnTo>
                  <a:lnTo>
                    <a:pt x="13745" y="18655"/>
                  </a:lnTo>
                  <a:cubicBezTo>
                    <a:pt x="13745" y="18655"/>
                    <a:pt x="13745" y="8836"/>
                    <a:pt x="13745" y="8836"/>
                  </a:cubicBezTo>
                  <a:close/>
                  <a:moveTo>
                    <a:pt x="18655" y="8836"/>
                  </a:moveTo>
                  <a:cubicBezTo>
                    <a:pt x="18113" y="8836"/>
                    <a:pt x="17673" y="9276"/>
                    <a:pt x="17673" y="9818"/>
                  </a:cubicBezTo>
                  <a:cubicBezTo>
                    <a:pt x="17673" y="10360"/>
                    <a:pt x="18113" y="10800"/>
                    <a:pt x="18655" y="10800"/>
                  </a:cubicBezTo>
                  <a:cubicBezTo>
                    <a:pt x="19196" y="10800"/>
                    <a:pt x="19636" y="10360"/>
                    <a:pt x="19636" y="9818"/>
                  </a:cubicBezTo>
                  <a:cubicBezTo>
                    <a:pt x="19636" y="9276"/>
                    <a:pt x="19196" y="8836"/>
                    <a:pt x="18655" y="88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1" name="Shape 2663">
              <a:extLst>
                <a:ext uri="{FF2B5EF4-FFF2-40B4-BE49-F238E27FC236}">
                  <a16:creationId xmlns:a16="http://schemas.microsoft.com/office/drawing/2014/main" id="{6989FA42-0C4E-B34D-AABF-4389A4BDA8A4}"/>
                </a:ext>
              </a:extLst>
            </p:cNvPr>
            <p:cNvSpPr/>
            <p:nvPr/>
          </p:nvSpPr>
          <p:spPr>
            <a:xfrm>
              <a:off x="8158592" y="5112328"/>
              <a:ext cx="557081" cy="30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8000"/>
                  </a:moveTo>
                  <a:cubicBezTo>
                    <a:pt x="19636" y="18995"/>
                    <a:pt x="19196" y="19800"/>
                    <a:pt x="18655" y="19800"/>
                  </a:cubicBezTo>
                  <a:lnTo>
                    <a:pt x="1964" y="19800"/>
                  </a:lnTo>
                  <a:cubicBezTo>
                    <a:pt x="1421" y="19800"/>
                    <a:pt x="982" y="18995"/>
                    <a:pt x="982" y="18000"/>
                  </a:cubicBezTo>
                  <a:lnTo>
                    <a:pt x="982" y="3600"/>
                  </a:lnTo>
                  <a:cubicBezTo>
                    <a:pt x="982" y="2607"/>
                    <a:pt x="1421" y="1800"/>
                    <a:pt x="1964" y="1800"/>
                  </a:cubicBezTo>
                  <a:lnTo>
                    <a:pt x="18655" y="1800"/>
                  </a:lnTo>
                  <a:cubicBezTo>
                    <a:pt x="19196" y="1800"/>
                    <a:pt x="19636" y="2607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9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9"/>
                    <a:pt x="20618" y="18000"/>
                  </a:cubicBezTo>
                  <a:lnTo>
                    <a:pt x="20618" y="14400"/>
                  </a:lnTo>
                  <a:cubicBezTo>
                    <a:pt x="21160" y="14400"/>
                    <a:pt x="21600" y="13595"/>
                    <a:pt x="21600" y="12600"/>
                  </a:cubicBezTo>
                  <a:lnTo>
                    <a:pt x="21600" y="9000"/>
                  </a:lnTo>
                  <a:cubicBezTo>
                    <a:pt x="21600" y="8007"/>
                    <a:pt x="21160" y="7200"/>
                    <a:pt x="20618" y="7200"/>
                  </a:cubicBezTo>
                  <a:moveTo>
                    <a:pt x="10800" y="5400"/>
                  </a:moveTo>
                  <a:lnTo>
                    <a:pt x="3927" y="10800"/>
                  </a:lnTo>
                  <a:lnTo>
                    <a:pt x="8836" y="10800"/>
                  </a:lnTo>
                  <a:lnTo>
                    <a:pt x="9818" y="16200"/>
                  </a:lnTo>
                  <a:lnTo>
                    <a:pt x="16691" y="10800"/>
                  </a:lnTo>
                  <a:lnTo>
                    <a:pt x="11782" y="10800"/>
                  </a:lnTo>
                  <a:cubicBezTo>
                    <a:pt x="11782" y="10800"/>
                    <a:pt x="10800" y="5400"/>
                    <a:pt x="10800" y="54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2" name="Shape 2664">
              <a:extLst>
                <a:ext uri="{FF2B5EF4-FFF2-40B4-BE49-F238E27FC236}">
                  <a16:creationId xmlns:a16="http://schemas.microsoft.com/office/drawing/2014/main" id="{F3AC0D1E-748E-9B44-A43F-E7DBEF86372C}"/>
                </a:ext>
              </a:extLst>
            </p:cNvPr>
            <p:cNvSpPr/>
            <p:nvPr/>
          </p:nvSpPr>
          <p:spPr>
            <a:xfrm>
              <a:off x="9222866" y="5112328"/>
              <a:ext cx="561239" cy="30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8000"/>
                  </a:moveTo>
                  <a:cubicBezTo>
                    <a:pt x="19636" y="18995"/>
                    <a:pt x="19196" y="19800"/>
                    <a:pt x="18655" y="19800"/>
                  </a:cubicBezTo>
                  <a:lnTo>
                    <a:pt x="1964" y="19800"/>
                  </a:lnTo>
                  <a:cubicBezTo>
                    <a:pt x="1421" y="19800"/>
                    <a:pt x="982" y="18995"/>
                    <a:pt x="982" y="18000"/>
                  </a:cubicBezTo>
                  <a:lnTo>
                    <a:pt x="982" y="3600"/>
                  </a:lnTo>
                  <a:cubicBezTo>
                    <a:pt x="982" y="2607"/>
                    <a:pt x="1421" y="1800"/>
                    <a:pt x="1964" y="1800"/>
                  </a:cubicBezTo>
                  <a:lnTo>
                    <a:pt x="18655" y="1800"/>
                  </a:lnTo>
                  <a:cubicBezTo>
                    <a:pt x="19196" y="1800"/>
                    <a:pt x="19636" y="2607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9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9"/>
                    <a:pt x="20618" y="18000"/>
                  </a:cubicBezTo>
                  <a:lnTo>
                    <a:pt x="20618" y="14400"/>
                  </a:lnTo>
                  <a:cubicBezTo>
                    <a:pt x="21160" y="14400"/>
                    <a:pt x="21600" y="13595"/>
                    <a:pt x="21600" y="12600"/>
                  </a:cubicBezTo>
                  <a:lnTo>
                    <a:pt x="21600" y="9000"/>
                  </a:lnTo>
                  <a:cubicBezTo>
                    <a:pt x="21600" y="8007"/>
                    <a:pt x="21160" y="7200"/>
                    <a:pt x="20618" y="7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3" name="Shape 2665">
              <a:extLst>
                <a:ext uri="{FF2B5EF4-FFF2-40B4-BE49-F238E27FC236}">
                  <a16:creationId xmlns:a16="http://schemas.microsoft.com/office/drawing/2014/main" id="{C7E8C212-BFFA-A24E-821D-C64D8FC4D000}"/>
                </a:ext>
              </a:extLst>
            </p:cNvPr>
            <p:cNvSpPr/>
            <p:nvPr/>
          </p:nvSpPr>
          <p:spPr>
            <a:xfrm>
              <a:off x="10291298" y="5112328"/>
              <a:ext cx="557081" cy="30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8000"/>
                  </a:moveTo>
                  <a:cubicBezTo>
                    <a:pt x="19636" y="18995"/>
                    <a:pt x="19196" y="19800"/>
                    <a:pt x="18655" y="19800"/>
                  </a:cubicBezTo>
                  <a:lnTo>
                    <a:pt x="1964" y="19800"/>
                  </a:lnTo>
                  <a:cubicBezTo>
                    <a:pt x="1422" y="19800"/>
                    <a:pt x="982" y="18995"/>
                    <a:pt x="982" y="18000"/>
                  </a:cubicBezTo>
                  <a:lnTo>
                    <a:pt x="982" y="3600"/>
                  </a:lnTo>
                  <a:cubicBezTo>
                    <a:pt x="982" y="2607"/>
                    <a:pt x="1422" y="1800"/>
                    <a:pt x="1964" y="1800"/>
                  </a:cubicBezTo>
                  <a:lnTo>
                    <a:pt x="18655" y="1800"/>
                  </a:lnTo>
                  <a:cubicBezTo>
                    <a:pt x="19196" y="1800"/>
                    <a:pt x="19636" y="2607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9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9"/>
                    <a:pt x="20618" y="18000"/>
                  </a:cubicBezTo>
                  <a:lnTo>
                    <a:pt x="20618" y="14400"/>
                  </a:lnTo>
                  <a:cubicBezTo>
                    <a:pt x="21160" y="14400"/>
                    <a:pt x="21600" y="13595"/>
                    <a:pt x="21600" y="12600"/>
                  </a:cubicBezTo>
                  <a:lnTo>
                    <a:pt x="21600" y="9000"/>
                  </a:lnTo>
                  <a:cubicBezTo>
                    <a:pt x="21600" y="8007"/>
                    <a:pt x="21160" y="7200"/>
                    <a:pt x="20618" y="7200"/>
                  </a:cubicBezTo>
                  <a:moveTo>
                    <a:pt x="1964" y="18000"/>
                  </a:moveTo>
                  <a:lnTo>
                    <a:pt x="6873" y="18000"/>
                  </a:lnTo>
                  <a:lnTo>
                    <a:pt x="6873" y="3600"/>
                  </a:lnTo>
                  <a:lnTo>
                    <a:pt x="1964" y="3600"/>
                  </a:lnTo>
                  <a:cubicBezTo>
                    <a:pt x="1964" y="3600"/>
                    <a:pt x="1964" y="18000"/>
                    <a:pt x="1964" y="180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4" name="Shape 2666">
              <a:extLst>
                <a:ext uri="{FF2B5EF4-FFF2-40B4-BE49-F238E27FC236}">
                  <a16:creationId xmlns:a16="http://schemas.microsoft.com/office/drawing/2014/main" id="{90A68052-EC2A-7545-9955-E13B1AA09A6C}"/>
                </a:ext>
              </a:extLst>
            </p:cNvPr>
            <p:cNvSpPr/>
            <p:nvPr/>
          </p:nvSpPr>
          <p:spPr>
            <a:xfrm>
              <a:off x="11355572" y="5112328"/>
              <a:ext cx="561237" cy="30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18000"/>
                  </a:moveTo>
                  <a:cubicBezTo>
                    <a:pt x="19636" y="18995"/>
                    <a:pt x="19196" y="19800"/>
                    <a:pt x="18655" y="19800"/>
                  </a:cubicBezTo>
                  <a:lnTo>
                    <a:pt x="1964" y="19800"/>
                  </a:lnTo>
                  <a:cubicBezTo>
                    <a:pt x="1422" y="19800"/>
                    <a:pt x="982" y="18995"/>
                    <a:pt x="982" y="18000"/>
                  </a:cubicBezTo>
                  <a:lnTo>
                    <a:pt x="982" y="3600"/>
                  </a:lnTo>
                  <a:cubicBezTo>
                    <a:pt x="982" y="2607"/>
                    <a:pt x="1422" y="1800"/>
                    <a:pt x="1964" y="1800"/>
                  </a:cubicBezTo>
                  <a:lnTo>
                    <a:pt x="18655" y="1800"/>
                  </a:lnTo>
                  <a:cubicBezTo>
                    <a:pt x="19196" y="1800"/>
                    <a:pt x="19636" y="2607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9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9"/>
                    <a:pt x="20618" y="18000"/>
                  </a:cubicBezTo>
                  <a:lnTo>
                    <a:pt x="20618" y="14400"/>
                  </a:lnTo>
                  <a:cubicBezTo>
                    <a:pt x="21160" y="14400"/>
                    <a:pt x="21600" y="13595"/>
                    <a:pt x="21600" y="12600"/>
                  </a:cubicBezTo>
                  <a:lnTo>
                    <a:pt x="21600" y="9000"/>
                  </a:lnTo>
                  <a:cubicBezTo>
                    <a:pt x="21600" y="8007"/>
                    <a:pt x="21160" y="7200"/>
                    <a:pt x="20618" y="7200"/>
                  </a:cubicBezTo>
                  <a:moveTo>
                    <a:pt x="1964" y="18000"/>
                  </a:moveTo>
                  <a:lnTo>
                    <a:pt x="10800" y="18000"/>
                  </a:lnTo>
                  <a:lnTo>
                    <a:pt x="10800" y="3600"/>
                  </a:lnTo>
                  <a:lnTo>
                    <a:pt x="1964" y="3600"/>
                  </a:lnTo>
                  <a:cubicBezTo>
                    <a:pt x="1964" y="3600"/>
                    <a:pt x="1964" y="18000"/>
                    <a:pt x="1964" y="180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5" name="Shape 2667">
              <a:extLst>
                <a:ext uri="{FF2B5EF4-FFF2-40B4-BE49-F238E27FC236}">
                  <a16:creationId xmlns:a16="http://schemas.microsoft.com/office/drawing/2014/main" id="{F9DE60F5-A8B1-BA40-8B4B-E5C4772CEDFA}"/>
                </a:ext>
              </a:extLst>
            </p:cNvPr>
            <p:cNvSpPr/>
            <p:nvPr/>
          </p:nvSpPr>
          <p:spPr>
            <a:xfrm>
              <a:off x="1760479" y="6180487"/>
              <a:ext cx="557081" cy="30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18000"/>
                  </a:moveTo>
                  <a:lnTo>
                    <a:pt x="14727" y="18000"/>
                  </a:lnTo>
                  <a:lnTo>
                    <a:pt x="14727" y="3600"/>
                  </a:lnTo>
                  <a:lnTo>
                    <a:pt x="1964" y="3600"/>
                  </a:lnTo>
                  <a:cubicBezTo>
                    <a:pt x="1964" y="3600"/>
                    <a:pt x="1964" y="18000"/>
                    <a:pt x="1964" y="18000"/>
                  </a:cubicBezTo>
                  <a:close/>
                  <a:moveTo>
                    <a:pt x="19636" y="18000"/>
                  </a:moveTo>
                  <a:cubicBezTo>
                    <a:pt x="19636" y="18994"/>
                    <a:pt x="19197" y="19800"/>
                    <a:pt x="18655" y="19800"/>
                  </a:cubicBezTo>
                  <a:lnTo>
                    <a:pt x="1964" y="19800"/>
                  </a:lnTo>
                  <a:cubicBezTo>
                    <a:pt x="1422" y="19800"/>
                    <a:pt x="982" y="18994"/>
                    <a:pt x="982" y="18000"/>
                  </a:cubicBezTo>
                  <a:lnTo>
                    <a:pt x="982" y="3600"/>
                  </a:lnTo>
                  <a:cubicBezTo>
                    <a:pt x="982" y="2606"/>
                    <a:pt x="1422" y="1800"/>
                    <a:pt x="1964" y="1800"/>
                  </a:cubicBezTo>
                  <a:lnTo>
                    <a:pt x="18655" y="1800"/>
                  </a:lnTo>
                  <a:cubicBezTo>
                    <a:pt x="19197" y="1800"/>
                    <a:pt x="19636" y="2606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8"/>
                    <a:pt x="20618" y="18000"/>
                  </a:cubicBezTo>
                  <a:lnTo>
                    <a:pt x="20618" y="14401"/>
                  </a:lnTo>
                  <a:cubicBezTo>
                    <a:pt x="21160" y="14401"/>
                    <a:pt x="21600" y="13594"/>
                    <a:pt x="21600" y="12600"/>
                  </a:cubicBezTo>
                  <a:lnTo>
                    <a:pt x="21600" y="9000"/>
                  </a:lnTo>
                  <a:cubicBezTo>
                    <a:pt x="21600" y="8006"/>
                    <a:pt x="21160" y="7200"/>
                    <a:pt x="20618" y="7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6" name="Shape 2668">
              <a:extLst>
                <a:ext uri="{FF2B5EF4-FFF2-40B4-BE49-F238E27FC236}">
                  <a16:creationId xmlns:a16="http://schemas.microsoft.com/office/drawing/2014/main" id="{33C307FB-9E2D-5D4F-91EA-8DB7CD361B9A}"/>
                </a:ext>
              </a:extLst>
            </p:cNvPr>
            <p:cNvSpPr/>
            <p:nvPr/>
          </p:nvSpPr>
          <p:spPr>
            <a:xfrm>
              <a:off x="2824753" y="6180487"/>
              <a:ext cx="557081" cy="30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18000"/>
                  </a:moveTo>
                  <a:lnTo>
                    <a:pt x="18655" y="18000"/>
                  </a:lnTo>
                  <a:lnTo>
                    <a:pt x="18655" y="3600"/>
                  </a:lnTo>
                  <a:lnTo>
                    <a:pt x="1964" y="3600"/>
                  </a:lnTo>
                  <a:cubicBezTo>
                    <a:pt x="1964" y="3600"/>
                    <a:pt x="1964" y="18000"/>
                    <a:pt x="1964" y="18000"/>
                  </a:cubicBezTo>
                  <a:close/>
                  <a:moveTo>
                    <a:pt x="19636" y="18000"/>
                  </a:moveTo>
                  <a:cubicBezTo>
                    <a:pt x="19636" y="18994"/>
                    <a:pt x="19197" y="19800"/>
                    <a:pt x="18655" y="19800"/>
                  </a:cubicBezTo>
                  <a:lnTo>
                    <a:pt x="1964" y="19800"/>
                  </a:lnTo>
                  <a:cubicBezTo>
                    <a:pt x="1422" y="19800"/>
                    <a:pt x="982" y="18994"/>
                    <a:pt x="982" y="18000"/>
                  </a:cubicBezTo>
                  <a:lnTo>
                    <a:pt x="982" y="3600"/>
                  </a:lnTo>
                  <a:cubicBezTo>
                    <a:pt x="982" y="2606"/>
                    <a:pt x="1422" y="1800"/>
                    <a:pt x="1964" y="1800"/>
                  </a:cubicBezTo>
                  <a:lnTo>
                    <a:pt x="18655" y="1800"/>
                  </a:lnTo>
                  <a:cubicBezTo>
                    <a:pt x="19197" y="1800"/>
                    <a:pt x="19636" y="2606"/>
                    <a:pt x="19636" y="3600"/>
                  </a:cubicBezTo>
                  <a:cubicBezTo>
                    <a:pt x="19636" y="3600"/>
                    <a:pt x="19636" y="18000"/>
                    <a:pt x="19636" y="18000"/>
                  </a:cubicBezTo>
                  <a:close/>
                  <a:moveTo>
                    <a:pt x="20618" y="7200"/>
                  </a:moveTo>
                  <a:lnTo>
                    <a:pt x="20618" y="3600"/>
                  </a:lnTo>
                  <a:cubicBezTo>
                    <a:pt x="20618" y="1612"/>
                    <a:pt x="19739" y="0"/>
                    <a:pt x="18655" y="0"/>
                  </a:cubicBezTo>
                  <a:lnTo>
                    <a:pt x="1964" y="0"/>
                  </a:lnTo>
                  <a:cubicBezTo>
                    <a:pt x="879" y="0"/>
                    <a:pt x="0" y="1612"/>
                    <a:pt x="0" y="3600"/>
                  </a:cubicBezTo>
                  <a:lnTo>
                    <a:pt x="0" y="18000"/>
                  </a:lnTo>
                  <a:cubicBezTo>
                    <a:pt x="0" y="19988"/>
                    <a:pt x="879" y="21600"/>
                    <a:pt x="1964" y="21600"/>
                  </a:cubicBezTo>
                  <a:lnTo>
                    <a:pt x="18655" y="21600"/>
                  </a:lnTo>
                  <a:cubicBezTo>
                    <a:pt x="19739" y="21600"/>
                    <a:pt x="20618" y="19988"/>
                    <a:pt x="20618" y="18000"/>
                  </a:cubicBezTo>
                  <a:lnTo>
                    <a:pt x="20618" y="14401"/>
                  </a:lnTo>
                  <a:cubicBezTo>
                    <a:pt x="21160" y="14401"/>
                    <a:pt x="21600" y="13594"/>
                    <a:pt x="21600" y="12600"/>
                  </a:cubicBezTo>
                  <a:lnTo>
                    <a:pt x="21600" y="9000"/>
                  </a:lnTo>
                  <a:cubicBezTo>
                    <a:pt x="21600" y="8006"/>
                    <a:pt x="21160" y="7200"/>
                    <a:pt x="20618" y="7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7" name="Shape 2669">
              <a:extLst>
                <a:ext uri="{FF2B5EF4-FFF2-40B4-BE49-F238E27FC236}">
                  <a16:creationId xmlns:a16="http://schemas.microsoft.com/office/drawing/2014/main" id="{65BF587D-FD43-C441-9C27-78F9852628FC}"/>
                </a:ext>
              </a:extLst>
            </p:cNvPr>
            <p:cNvSpPr/>
            <p:nvPr/>
          </p:nvSpPr>
          <p:spPr>
            <a:xfrm>
              <a:off x="3918127" y="6051642"/>
              <a:ext cx="507193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2161"/>
                  </a:moveTo>
                  <a:lnTo>
                    <a:pt x="12960" y="2178"/>
                  </a:lnTo>
                  <a:cubicBezTo>
                    <a:pt x="12662" y="2178"/>
                    <a:pt x="12420" y="2398"/>
                    <a:pt x="12420" y="2669"/>
                  </a:cubicBezTo>
                  <a:cubicBezTo>
                    <a:pt x="12420" y="2940"/>
                    <a:pt x="12662" y="3160"/>
                    <a:pt x="12960" y="3160"/>
                  </a:cubicBezTo>
                  <a:lnTo>
                    <a:pt x="12960" y="3172"/>
                  </a:lnTo>
                  <a:cubicBezTo>
                    <a:pt x="17287" y="4066"/>
                    <a:pt x="20520" y="7577"/>
                    <a:pt x="20520" y="11782"/>
                  </a:cubicBezTo>
                  <a:cubicBezTo>
                    <a:pt x="20520" y="16662"/>
                    <a:pt x="16168" y="20618"/>
                    <a:pt x="10800" y="20618"/>
                  </a:cubicBezTo>
                  <a:cubicBezTo>
                    <a:pt x="5432" y="20618"/>
                    <a:pt x="1080" y="16662"/>
                    <a:pt x="1080" y="11782"/>
                  </a:cubicBezTo>
                  <a:cubicBezTo>
                    <a:pt x="1080" y="7577"/>
                    <a:pt x="4313" y="4066"/>
                    <a:pt x="8640" y="3172"/>
                  </a:cubicBezTo>
                  <a:lnTo>
                    <a:pt x="8640" y="3160"/>
                  </a:lnTo>
                  <a:cubicBezTo>
                    <a:pt x="8938" y="3160"/>
                    <a:pt x="9180" y="2940"/>
                    <a:pt x="9180" y="2669"/>
                  </a:cubicBezTo>
                  <a:cubicBezTo>
                    <a:pt x="9180" y="2398"/>
                    <a:pt x="8938" y="2178"/>
                    <a:pt x="8640" y="2178"/>
                  </a:cubicBezTo>
                  <a:lnTo>
                    <a:pt x="8640" y="2161"/>
                  </a:lnTo>
                  <a:cubicBezTo>
                    <a:pt x="3710" y="3071"/>
                    <a:pt x="0" y="7031"/>
                    <a:pt x="0" y="11782"/>
                  </a:cubicBezTo>
                  <a:cubicBezTo>
                    <a:pt x="0" y="17204"/>
                    <a:pt x="4835" y="21600"/>
                    <a:pt x="10800" y="21600"/>
                  </a:cubicBezTo>
                  <a:cubicBezTo>
                    <a:pt x="16765" y="21600"/>
                    <a:pt x="21600" y="17204"/>
                    <a:pt x="21600" y="11782"/>
                  </a:cubicBezTo>
                  <a:cubicBezTo>
                    <a:pt x="21600" y="7031"/>
                    <a:pt x="17890" y="3071"/>
                    <a:pt x="12960" y="2161"/>
                  </a:cubicBezTo>
                  <a:moveTo>
                    <a:pt x="10800" y="12763"/>
                  </a:moveTo>
                  <a:cubicBezTo>
                    <a:pt x="11098" y="12763"/>
                    <a:pt x="11340" y="12544"/>
                    <a:pt x="11340" y="12272"/>
                  </a:cubicBezTo>
                  <a:lnTo>
                    <a:pt x="11340" y="491"/>
                  </a:lnTo>
                  <a:cubicBezTo>
                    <a:pt x="11340" y="220"/>
                    <a:pt x="11098" y="0"/>
                    <a:pt x="10800" y="0"/>
                  </a:cubicBezTo>
                  <a:cubicBezTo>
                    <a:pt x="10502" y="0"/>
                    <a:pt x="10260" y="220"/>
                    <a:pt x="10260" y="491"/>
                  </a:cubicBezTo>
                  <a:lnTo>
                    <a:pt x="10260" y="12272"/>
                  </a:lnTo>
                  <a:cubicBezTo>
                    <a:pt x="10260" y="12544"/>
                    <a:pt x="10502" y="12763"/>
                    <a:pt x="10800" y="1276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8" name="Shape 2670">
              <a:extLst>
                <a:ext uri="{FF2B5EF4-FFF2-40B4-BE49-F238E27FC236}">
                  <a16:creationId xmlns:a16="http://schemas.microsoft.com/office/drawing/2014/main" id="{4561E110-F08C-7B4C-83E8-DFA1BD66C1A5}"/>
                </a:ext>
              </a:extLst>
            </p:cNvPr>
            <p:cNvSpPr/>
            <p:nvPr/>
          </p:nvSpPr>
          <p:spPr>
            <a:xfrm>
              <a:off x="4957457" y="6130612"/>
              <a:ext cx="561239" cy="40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3" y="21600"/>
                  </a:moveTo>
                  <a:lnTo>
                    <a:pt x="13255" y="21600"/>
                  </a:lnTo>
                  <a:lnTo>
                    <a:pt x="13255" y="0"/>
                  </a:lnTo>
                  <a:lnTo>
                    <a:pt x="12273" y="0"/>
                  </a:lnTo>
                  <a:cubicBezTo>
                    <a:pt x="12273" y="0"/>
                    <a:pt x="12273" y="21600"/>
                    <a:pt x="12273" y="21600"/>
                  </a:cubicBezTo>
                  <a:close/>
                  <a:moveTo>
                    <a:pt x="14236" y="21600"/>
                  </a:moveTo>
                  <a:lnTo>
                    <a:pt x="16691" y="21600"/>
                  </a:lnTo>
                  <a:lnTo>
                    <a:pt x="16691" y="0"/>
                  </a:lnTo>
                  <a:lnTo>
                    <a:pt x="14236" y="0"/>
                  </a:lnTo>
                  <a:cubicBezTo>
                    <a:pt x="14236" y="0"/>
                    <a:pt x="14236" y="21600"/>
                    <a:pt x="14236" y="21600"/>
                  </a:cubicBezTo>
                  <a:close/>
                  <a:moveTo>
                    <a:pt x="17673" y="21600"/>
                  </a:moveTo>
                  <a:lnTo>
                    <a:pt x="18655" y="21600"/>
                  </a:lnTo>
                  <a:lnTo>
                    <a:pt x="18655" y="0"/>
                  </a:lnTo>
                  <a:lnTo>
                    <a:pt x="17673" y="0"/>
                  </a:lnTo>
                  <a:cubicBezTo>
                    <a:pt x="17673" y="0"/>
                    <a:pt x="17673" y="21600"/>
                    <a:pt x="17673" y="21600"/>
                  </a:cubicBezTo>
                  <a:close/>
                  <a:moveTo>
                    <a:pt x="20618" y="0"/>
                  </a:moveTo>
                  <a:lnTo>
                    <a:pt x="19636" y="0"/>
                  </a:lnTo>
                  <a:lnTo>
                    <a:pt x="19636" y="21600"/>
                  </a:lnTo>
                  <a:lnTo>
                    <a:pt x="20618" y="21600"/>
                  </a:lnTo>
                  <a:cubicBezTo>
                    <a:pt x="21160" y="21600"/>
                    <a:pt x="21600" y="20996"/>
                    <a:pt x="21600" y="20250"/>
                  </a:cubicBezTo>
                  <a:lnTo>
                    <a:pt x="21600" y="1350"/>
                  </a:lnTo>
                  <a:cubicBezTo>
                    <a:pt x="21600" y="605"/>
                    <a:pt x="21160" y="0"/>
                    <a:pt x="20618" y="0"/>
                  </a:cubicBezTo>
                  <a:moveTo>
                    <a:pt x="4909" y="21600"/>
                  </a:moveTo>
                  <a:lnTo>
                    <a:pt x="5891" y="21600"/>
                  </a:lnTo>
                  <a:lnTo>
                    <a:pt x="5891" y="0"/>
                  </a:lnTo>
                  <a:lnTo>
                    <a:pt x="4909" y="0"/>
                  </a:lnTo>
                  <a:cubicBezTo>
                    <a:pt x="4909" y="0"/>
                    <a:pt x="4909" y="21600"/>
                    <a:pt x="4909" y="21600"/>
                  </a:cubicBezTo>
                  <a:close/>
                  <a:moveTo>
                    <a:pt x="0" y="1350"/>
                  </a:moveTo>
                  <a:lnTo>
                    <a:pt x="0" y="20250"/>
                  </a:lnTo>
                  <a:cubicBezTo>
                    <a:pt x="0" y="20996"/>
                    <a:pt x="440" y="21600"/>
                    <a:pt x="982" y="21600"/>
                  </a:cubicBezTo>
                  <a:lnTo>
                    <a:pt x="982" y="0"/>
                  </a:lnTo>
                  <a:cubicBezTo>
                    <a:pt x="440" y="0"/>
                    <a:pt x="0" y="605"/>
                    <a:pt x="0" y="1350"/>
                  </a:cubicBezTo>
                  <a:moveTo>
                    <a:pt x="1964" y="21600"/>
                  </a:moveTo>
                  <a:lnTo>
                    <a:pt x="3927" y="21600"/>
                  </a:lnTo>
                  <a:lnTo>
                    <a:pt x="3927" y="0"/>
                  </a:lnTo>
                  <a:lnTo>
                    <a:pt x="1964" y="0"/>
                  </a:lnTo>
                  <a:cubicBezTo>
                    <a:pt x="1964" y="0"/>
                    <a:pt x="1964" y="21600"/>
                    <a:pt x="1964" y="21600"/>
                  </a:cubicBezTo>
                  <a:close/>
                  <a:moveTo>
                    <a:pt x="6873" y="21600"/>
                  </a:moveTo>
                  <a:lnTo>
                    <a:pt x="9327" y="21600"/>
                  </a:lnTo>
                  <a:lnTo>
                    <a:pt x="9327" y="0"/>
                  </a:lnTo>
                  <a:lnTo>
                    <a:pt x="6873" y="0"/>
                  </a:lnTo>
                  <a:cubicBezTo>
                    <a:pt x="6873" y="0"/>
                    <a:pt x="6873" y="21600"/>
                    <a:pt x="6873" y="21600"/>
                  </a:cubicBezTo>
                  <a:close/>
                  <a:moveTo>
                    <a:pt x="10309" y="21600"/>
                  </a:moveTo>
                  <a:lnTo>
                    <a:pt x="11291" y="21600"/>
                  </a:lnTo>
                  <a:lnTo>
                    <a:pt x="11291" y="0"/>
                  </a:lnTo>
                  <a:lnTo>
                    <a:pt x="10309" y="0"/>
                  </a:lnTo>
                  <a:cubicBezTo>
                    <a:pt x="10309" y="0"/>
                    <a:pt x="10309" y="21600"/>
                    <a:pt x="10309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9" name="Shape 2671">
              <a:extLst>
                <a:ext uri="{FF2B5EF4-FFF2-40B4-BE49-F238E27FC236}">
                  <a16:creationId xmlns:a16="http://schemas.microsoft.com/office/drawing/2014/main" id="{5BD41C13-1DBC-DB4D-8714-4F7D8ED7A10B}"/>
                </a:ext>
              </a:extLst>
            </p:cNvPr>
            <p:cNvSpPr/>
            <p:nvPr/>
          </p:nvSpPr>
          <p:spPr>
            <a:xfrm>
              <a:off x="6025889" y="6051642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15421"/>
                  </a:moveTo>
                  <a:cubicBezTo>
                    <a:pt x="10666" y="15276"/>
                    <a:pt x="10995" y="15082"/>
                    <a:pt x="11291" y="14845"/>
                  </a:cubicBezTo>
                  <a:lnTo>
                    <a:pt x="11291" y="8719"/>
                  </a:lnTo>
                  <a:cubicBezTo>
                    <a:pt x="10995" y="8482"/>
                    <a:pt x="10666" y="8287"/>
                    <a:pt x="10309" y="8143"/>
                  </a:cubicBezTo>
                  <a:cubicBezTo>
                    <a:pt x="10309" y="8143"/>
                    <a:pt x="10309" y="15421"/>
                    <a:pt x="10309" y="15421"/>
                  </a:cubicBezTo>
                  <a:close/>
                  <a:moveTo>
                    <a:pt x="12273" y="13681"/>
                  </a:moveTo>
                  <a:cubicBezTo>
                    <a:pt x="12585" y="13118"/>
                    <a:pt x="12764" y="12471"/>
                    <a:pt x="12764" y="11782"/>
                  </a:cubicBezTo>
                  <a:cubicBezTo>
                    <a:pt x="12764" y="11092"/>
                    <a:pt x="12585" y="10445"/>
                    <a:pt x="12273" y="9882"/>
                  </a:cubicBezTo>
                  <a:cubicBezTo>
                    <a:pt x="12273" y="9882"/>
                    <a:pt x="12273" y="13681"/>
                    <a:pt x="12273" y="13681"/>
                  </a:cubicBezTo>
                  <a:close/>
                  <a:moveTo>
                    <a:pt x="5891" y="14373"/>
                  </a:moveTo>
                  <a:lnTo>
                    <a:pt x="5891" y="9190"/>
                  </a:lnTo>
                  <a:cubicBezTo>
                    <a:pt x="5282" y="9882"/>
                    <a:pt x="4909" y="10788"/>
                    <a:pt x="4909" y="11782"/>
                  </a:cubicBezTo>
                  <a:cubicBezTo>
                    <a:pt x="4909" y="12776"/>
                    <a:pt x="5282" y="13681"/>
                    <a:pt x="5891" y="14373"/>
                  </a:cubicBezTo>
                  <a:moveTo>
                    <a:pt x="6873" y="8384"/>
                  </a:moveTo>
                  <a:lnTo>
                    <a:pt x="6873" y="15179"/>
                  </a:lnTo>
                  <a:cubicBezTo>
                    <a:pt x="7451" y="15514"/>
                    <a:pt x="8120" y="15709"/>
                    <a:pt x="8836" y="15709"/>
                  </a:cubicBezTo>
                  <a:cubicBezTo>
                    <a:pt x="9003" y="15709"/>
                    <a:pt x="9166" y="15696"/>
                    <a:pt x="9327" y="15675"/>
                  </a:cubicBezTo>
                  <a:lnTo>
                    <a:pt x="9327" y="7888"/>
                  </a:lnTo>
                  <a:cubicBezTo>
                    <a:pt x="9166" y="7868"/>
                    <a:pt x="9003" y="7854"/>
                    <a:pt x="8836" y="7854"/>
                  </a:cubicBezTo>
                  <a:cubicBezTo>
                    <a:pt x="8120" y="7854"/>
                    <a:pt x="7451" y="8049"/>
                    <a:pt x="6873" y="8384"/>
                  </a:cubicBezTo>
                  <a:moveTo>
                    <a:pt x="20618" y="0"/>
                  </a:moveTo>
                  <a:lnTo>
                    <a:pt x="19636" y="0"/>
                  </a:lnTo>
                  <a:lnTo>
                    <a:pt x="19636" y="15709"/>
                  </a:ln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8836" y="17672"/>
                  </a:moveTo>
                  <a:cubicBezTo>
                    <a:pt x="5583" y="17672"/>
                    <a:pt x="2945" y="15035"/>
                    <a:pt x="2945" y="11782"/>
                  </a:cubicBezTo>
                  <a:cubicBezTo>
                    <a:pt x="2945" y="8528"/>
                    <a:pt x="5583" y="5891"/>
                    <a:pt x="8836" y="5891"/>
                  </a:cubicBezTo>
                  <a:cubicBezTo>
                    <a:pt x="12090" y="5891"/>
                    <a:pt x="14727" y="8528"/>
                    <a:pt x="14727" y="11782"/>
                  </a:cubicBezTo>
                  <a:cubicBezTo>
                    <a:pt x="14727" y="15035"/>
                    <a:pt x="12090" y="17672"/>
                    <a:pt x="8836" y="17672"/>
                  </a:cubicBezTo>
                  <a:moveTo>
                    <a:pt x="14027" y="16277"/>
                  </a:moveTo>
                  <a:cubicBezTo>
                    <a:pt x="15072" y="15072"/>
                    <a:pt x="15709" y="13503"/>
                    <a:pt x="15709" y="11782"/>
                  </a:cubicBezTo>
                  <a:cubicBezTo>
                    <a:pt x="15709" y="7986"/>
                    <a:pt x="12632" y="4909"/>
                    <a:pt x="8836" y="4909"/>
                  </a:cubicBezTo>
                  <a:cubicBezTo>
                    <a:pt x="5041" y="4909"/>
                    <a:pt x="1964" y="7986"/>
                    <a:pt x="1964" y="11782"/>
                  </a:cubicBezTo>
                  <a:cubicBezTo>
                    <a:pt x="1964" y="15577"/>
                    <a:pt x="5041" y="18654"/>
                    <a:pt x="8836" y="18654"/>
                  </a:cubicBezTo>
                  <a:cubicBezTo>
                    <a:pt x="10557" y="18654"/>
                    <a:pt x="12127" y="18017"/>
                    <a:pt x="13333" y="16972"/>
                  </a:cubicBezTo>
                  <a:lnTo>
                    <a:pt x="17817" y="21456"/>
                  </a:lnTo>
                  <a:cubicBezTo>
                    <a:pt x="17905" y="21545"/>
                    <a:pt x="18028" y="21600"/>
                    <a:pt x="18164" y="21600"/>
                  </a:cubicBezTo>
                  <a:cubicBezTo>
                    <a:pt x="18434" y="21600"/>
                    <a:pt x="18655" y="21380"/>
                    <a:pt x="18655" y="21109"/>
                  </a:cubicBezTo>
                  <a:cubicBezTo>
                    <a:pt x="18655" y="20974"/>
                    <a:pt x="18600" y="20851"/>
                    <a:pt x="18511" y="20762"/>
                  </a:cubicBezTo>
                  <a:cubicBezTo>
                    <a:pt x="18511" y="20762"/>
                    <a:pt x="14027" y="16277"/>
                    <a:pt x="14027" y="16277"/>
                  </a:cubicBezTo>
                  <a:close/>
                  <a:moveTo>
                    <a:pt x="17673" y="15709"/>
                  </a:moveTo>
                  <a:lnTo>
                    <a:pt x="18655" y="15709"/>
                  </a:lnTo>
                  <a:lnTo>
                    <a:pt x="18655" y="0"/>
                  </a:lnTo>
                  <a:lnTo>
                    <a:pt x="17673" y="0"/>
                  </a:lnTo>
                  <a:cubicBezTo>
                    <a:pt x="17673" y="0"/>
                    <a:pt x="17673" y="15709"/>
                    <a:pt x="17673" y="15709"/>
                  </a:cubicBezTo>
                  <a:close/>
                  <a:moveTo>
                    <a:pt x="16691" y="15709"/>
                  </a:moveTo>
                  <a:lnTo>
                    <a:pt x="16691" y="11783"/>
                  </a:lnTo>
                  <a:cubicBezTo>
                    <a:pt x="16691" y="13214"/>
                    <a:pt x="16301" y="14553"/>
                    <a:pt x="15631" y="15709"/>
                  </a:cubicBezTo>
                  <a:cubicBezTo>
                    <a:pt x="15631" y="15709"/>
                    <a:pt x="16691" y="15709"/>
                    <a:pt x="16691" y="15709"/>
                  </a:cubicBezTo>
                  <a:close/>
                  <a:moveTo>
                    <a:pt x="16691" y="0"/>
                  </a:moveTo>
                  <a:lnTo>
                    <a:pt x="14236" y="0"/>
                  </a:lnTo>
                  <a:lnTo>
                    <a:pt x="14236" y="6088"/>
                  </a:lnTo>
                  <a:cubicBezTo>
                    <a:pt x="15745" y="7519"/>
                    <a:pt x="16691" y="9538"/>
                    <a:pt x="16691" y="11781"/>
                  </a:cubicBezTo>
                  <a:cubicBezTo>
                    <a:pt x="16691" y="11781"/>
                    <a:pt x="16691" y="0"/>
                    <a:pt x="16691" y="0"/>
                  </a:cubicBezTo>
                  <a:close/>
                  <a:moveTo>
                    <a:pt x="11291" y="0"/>
                  </a:moveTo>
                  <a:lnTo>
                    <a:pt x="10309" y="0"/>
                  </a:lnTo>
                  <a:lnTo>
                    <a:pt x="10309" y="4070"/>
                  </a:lnTo>
                  <a:cubicBezTo>
                    <a:pt x="10645" y="4134"/>
                    <a:pt x="10972" y="4219"/>
                    <a:pt x="11291" y="4324"/>
                  </a:cubicBezTo>
                  <a:cubicBezTo>
                    <a:pt x="11291" y="4324"/>
                    <a:pt x="11291" y="0"/>
                    <a:pt x="11291" y="0"/>
                  </a:cubicBezTo>
                  <a:close/>
                  <a:moveTo>
                    <a:pt x="1964" y="15709"/>
                  </a:moveTo>
                  <a:lnTo>
                    <a:pt x="2041" y="15709"/>
                  </a:lnTo>
                  <a:cubicBezTo>
                    <a:pt x="2016" y="15666"/>
                    <a:pt x="1988" y="15625"/>
                    <a:pt x="1964" y="15581"/>
                  </a:cubicBezTo>
                  <a:cubicBezTo>
                    <a:pt x="1964" y="15581"/>
                    <a:pt x="1964" y="15709"/>
                    <a:pt x="1964" y="15709"/>
                  </a:cubicBezTo>
                  <a:close/>
                  <a:moveTo>
                    <a:pt x="13255" y="0"/>
                  </a:moveTo>
                  <a:lnTo>
                    <a:pt x="12273" y="0"/>
                  </a:lnTo>
                  <a:lnTo>
                    <a:pt x="12273" y="4727"/>
                  </a:lnTo>
                  <a:cubicBezTo>
                    <a:pt x="12613" y="4894"/>
                    <a:pt x="12944" y="5077"/>
                    <a:pt x="13255" y="5289"/>
                  </a:cubicBezTo>
                  <a:cubicBezTo>
                    <a:pt x="13255" y="5289"/>
                    <a:pt x="13255" y="0"/>
                    <a:pt x="13255" y="0"/>
                  </a:cubicBezTo>
                  <a:close/>
                  <a:moveTo>
                    <a:pt x="9327" y="3952"/>
                  </a:moveTo>
                  <a:lnTo>
                    <a:pt x="9327" y="0"/>
                  </a:lnTo>
                  <a:lnTo>
                    <a:pt x="6873" y="0"/>
                  </a:lnTo>
                  <a:lnTo>
                    <a:pt x="6873" y="4185"/>
                  </a:lnTo>
                  <a:cubicBezTo>
                    <a:pt x="7501" y="4023"/>
                    <a:pt x="8157" y="3927"/>
                    <a:pt x="8836" y="3927"/>
                  </a:cubicBezTo>
                  <a:cubicBezTo>
                    <a:pt x="9002" y="3927"/>
                    <a:pt x="9164" y="3942"/>
                    <a:pt x="9327" y="3952"/>
                  </a:cubicBezTo>
                  <a:moveTo>
                    <a:pt x="5891" y="0"/>
                  </a:moveTo>
                  <a:lnTo>
                    <a:pt x="4909" y="0"/>
                  </a:lnTo>
                  <a:lnTo>
                    <a:pt x="4909" y="4987"/>
                  </a:lnTo>
                  <a:cubicBezTo>
                    <a:pt x="5224" y="4804"/>
                    <a:pt x="5551" y="4641"/>
                    <a:pt x="5891" y="4504"/>
                  </a:cubicBezTo>
                  <a:cubicBezTo>
                    <a:pt x="5891" y="4504"/>
                    <a:pt x="5891" y="0"/>
                    <a:pt x="5891" y="0"/>
                  </a:cubicBezTo>
                  <a:close/>
                  <a:moveTo>
                    <a:pt x="0" y="982"/>
                  </a:move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moveTo>
                    <a:pt x="3927" y="5656"/>
                  </a:moveTo>
                  <a:lnTo>
                    <a:pt x="3927" y="0"/>
                  </a:lnTo>
                  <a:lnTo>
                    <a:pt x="1964" y="0"/>
                  </a:lnTo>
                  <a:lnTo>
                    <a:pt x="1964" y="7982"/>
                  </a:lnTo>
                  <a:cubicBezTo>
                    <a:pt x="2462" y="7084"/>
                    <a:pt x="3131" y="6294"/>
                    <a:pt x="3927" y="56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0" name="Shape 2672">
              <a:extLst>
                <a:ext uri="{FF2B5EF4-FFF2-40B4-BE49-F238E27FC236}">
                  <a16:creationId xmlns:a16="http://schemas.microsoft.com/office/drawing/2014/main" id="{F3281BCE-0AAA-E74D-BE5D-980DC00AA02D}"/>
                </a:ext>
              </a:extLst>
            </p:cNvPr>
            <p:cNvSpPr/>
            <p:nvPr/>
          </p:nvSpPr>
          <p:spPr>
            <a:xfrm>
              <a:off x="7090163" y="6130612"/>
              <a:ext cx="561237" cy="403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21600"/>
                  </a:moveTo>
                  <a:lnTo>
                    <a:pt x="11782" y="21600"/>
                  </a:lnTo>
                  <a:lnTo>
                    <a:pt x="11782" y="17550"/>
                  </a:lnTo>
                  <a:lnTo>
                    <a:pt x="9818" y="17550"/>
                  </a:lnTo>
                  <a:cubicBezTo>
                    <a:pt x="9818" y="17550"/>
                    <a:pt x="9818" y="21600"/>
                    <a:pt x="9818" y="21600"/>
                  </a:cubicBezTo>
                  <a:close/>
                  <a:moveTo>
                    <a:pt x="7855" y="21600"/>
                  </a:moveTo>
                  <a:lnTo>
                    <a:pt x="8836" y="21600"/>
                  </a:lnTo>
                  <a:lnTo>
                    <a:pt x="8836" y="17550"/>
                  </a:lnTo>
                  <a:lnTo>
                    <a:pt x="7855" y="17550"/>
                  </a:lnTo>
                  <a:cubicBezTo>
                    <a:pt x="7855" y="17550"/>
                    <a:pt x="7855" y="21600"/>
                    <a:pt x="7855" y="21600"/>
                  </a:cubicBezTo>
                  <a:close/>
                  <a:moveTo>
                    <a:pt x="2945" y="21600"/>
                  </a:moveTo>
                  <a:lnTo>
                    <a:pt x="3927" y="21600"/>
                  </a:lnTo>
                  <a:lnTo>
                    <a:pt x="3927" y="17550"/>
                  </a:lnTo>
                  <a:lnTo>
                    <a:pt x="2945" y="17550"/>
                  </a:lnTo>
                  <a:cubicBezTo>
                    <a:pt x="2945" y="17550"/>
                    <a:pt x="2945" y="21600"/>
                    <a:pt x="2945" y="21600"/>
                  </a:cubicBezTo>
                  <a:close/>
                  <a:moveTo>
                    <a:pt x="4909" y="21600"/>
                  </a:moveTo>
                  <a:lnTo>
                    <a:pt x="6873" y="21600"/>
                  </a:lnTo>
                  <a:lnTo>
                    <a:pt x="6873" y="17550"/>
                  </a:lnTo>
                  <a:lnTo>
                    <a:pt x="4909" y="17550"/>
                  </a:lnTo>
                  <a:cubicBezTo>
                    <a:pt x="4909" y="17550"/>
                    <a:pt x="4909" y="21600"/>
                    <a:pt x="4909" y="21600"/>
                  </a:cubicBezTo>
                  <a:close/>
                  <a:moveTo>
                    <a:pt x="12764" y="21600"/>
                  </a:moveTo>
                  <a:lnTo>
                    <a:pt x="13745" y="21600"/>
                  </a:lnTo>
                  <a:lnTo>
                    <a:pt x="13745" y="17550"/>
                  </a:lnTo>
                  <a:lnTo>
                    <a:pt x="12764" y="17550"/>
                  </a:lnTo>
                  <a:cubicBezTo>
                    <a:pt x="12764" y="17550"/>
                    <a:pt x="12764" y="21600"/>
                    <a:pt x="12764" y="21600"/>
                  </a:cubicBezTo>
                  <a:close/>
                  <a:moveTo>
                    <a:pt x="20618" y="14850"/>
                  </a:moveTo>
                  <a:lnTo>
                    <a:pt x="982" y="14850"/>
                  </a:lnTo>
                  <a:lnTo>
                    <a:pt x="982" y="13500"/>
                  </a:lnTo>
                  <a:lnTo>
                    <a:pt x="20618" y="13500"/>
                  </a:lnTo>
                  <a:cubicBezTo>
                    <a:pt x="20618" y="13500"/>
                    <a:pt x="20618" y="14850"/>
                    <a:pt x="20618" y="14850"/>
                  </a:cubicBezTo>
                  <a:close/>
                  <a:moveTo>
                    <a:pt x="20618" y="12150"/>
                  </a:moveTo>
                  <a:lnTo>
                    <a:pt x="982" y="12150"/>
                  </a:lnTo>
                  <a:cubicBezTo>
                    <a:pt x="440" y="12150"/>
                    <a:pt x="0" y="12755"/>
                    <a:pt x="0" y="13500"/>
                  </a:cubicBezTo>
                  <a:lnTo>
                    <a:pt x="0" y="14850"/>
                  </a:lnTo>
                  <a:cubicBezTo>
                    <a:pt x="0" y="15595"/>
                    <a:pt x="440" y="16200"/>
                    <a:pt x="982" y="16200"/>
                  </a:cubicBezTo>
                  <a:lnTo>
                    <a:pt x="20618" y="16200"/>
                  </a:lnTo>
                  <a:cubicBezTo>
                    <a:pt x="21160" y="16200"/>
                    <a:pt x="21600" y="15595"/>
                    <a:pt x="21600" y="14850"/>
                  </a:cubicBezTo>
                  <a:lnTo>
                    <a:pt x="21600" y="13500"/>
                  </a:lnTo>
                  <a:cubicBezTo>
                    <a:pt x="21600" y="12755"/>
                    <a:pt x="21160" y="12150"/>
                    <a:pt x="20618" y="12150"/>
                  </a:cubicBezTo>
                  <a:moveTo>
                    <a:pt x="982" y="20250"/>
                  </a:moveTo>
                  <a:cubicBezTo>
                    <a:pt x="982" y="20996"/>
                    <a:pt x="1422" y="21600"/>
                    <a:pt x="1964" y="21600"/>
                  </a:cubicBezTo>
                  <a:lnTo>
                    <a:pt x="1964" y="17550"/>
                  </a:lnTo>
                  <a:lnTo>
                    <a:pt x="982" y="17550"/>
                  </a:lnTo>
                  <a:cubicBezTo>
                    <a:pt x="982" y="17550"/>
                    <a:pt x="982" y="20250"/>
                    <a:pt x="982" y="20250"/>
                  </a:cubicBezTo>
                  <a:close/>
                  <a:moveTo>
                    <a:pt x="16691" y="21600"/>
                  </a:moveTo>
                  <a:lnTo>
                    <a:pt x="17673" y="21600"/>
                  </a:lnTo>
                  <a:lnTo>
                    <a:pt x="17673" y="17550"/>
                  </a:lnTo>
                  <a:lnTo>
                    <a:pt x="16691" y="17550"/>
                  </a:lnTo>
                  <a:cubicBezTo>
                    <a:pt x="16691" y="17550"/>
                    <a:pt x="16691" y="21600"/>
                    <a:pt x="16691" y="21600"/>
                  </a:cubicBezTo>
                  <a:close/>
                  <a:moveTo>
                    <a:pt x="14727" y="21600"/>
                  </a:moveTo>
                  <a:lnTo>
                    <a:pt x="15709" y="21600"/>
                  </a:lnTo>
                  <a:lnTo>
                    <a:pt x="15709" y="17550"/>
                  </a:lnTo>
                  <a:lnTo>
                    <a:pt x="14727" y="17550"/>
                  </a:lnTo>
                  <a:cubicBezTo>
                    <a:pt x="14727" y="17550"/>
                    <a:pt x="14727" y="21600"/>
                    <a:pt x="14727" y="21600"/>
                  </a:cubicBezTo>
                  <a:close/>
                  <a:moveTo>
                    <a:pt x="18655" y="21600"/>
                  </a:moveTo>
                  <a:lnTo>
                    <a:pt x="19636" y="21600"/>
                  </a:lnTo>
                  <a:cubicBezTo>
                    <a:pt x="20178" y="21600"/>
                    <a:pt x="20618" y="20996"/>
                    <a:pt x="20618" y="20250"/>
                  </a:cubicBezTo>
                  <a:lnTo>
                    <a:pt x="20618" y="17550"/>
                  </a:lnTo>
                  <a:lnTo>
                    <a:pt x="18655" y="17550"/>
                  </a:lnTo>
                  <a:cubicBezTo>
                    <a:pt x="18655" y="17550"/>
                    <a:pt x="18655" y="21600"/>
                    <a:pt x="18655" y="21600"/>
                  </a:cubicBezTo>
                  <a:close/>
                  <a:moveTo>
                    <a:pt x="15709" y="0"/>
                  </a:moveTo>
                  <a:lnTo>
                    <a:pt x="14727" y="0"/>
                  </a:lnTo>
                  <a:lnTo>
                    <a:pt x="14727" y="10800"/>
                  </a:lnTo>
                  <a:lnTo>
                    <a:pt x="15709" y="10800"/>
                  </a:lnTo>
                  <a:cubicBezTo>
                    <a:pt x="15709" y="10800"/>
                    <a:pt x="15709" y="0"/>
                    <a:pt x="15709" y="0"/>
                  </a:cubicBezTo>
                  <a:close/>
                  <a:moveTo>
                    <a:pt x="20618" y="1350"/>
                  </a:moveTo>
                  <a:cubicBezTo>
                    <a:pt x="20618" y="605"/>
                    <a:pt x="20178" y="0"/>
                    <a:pt x="19636" y="0"/>
                  </a:cubicBezTo>
                  <a:lnTo>
                    <a:pt x="18655" y="0"/>
                  </a:lnTo>
                  <a:lnTo>
                    <a:pt x="18655" y="10800"/>
                  </a:lnTo>
                  <a:lnTo>
                    <a:pt x="20618" y="10800"/>
                  </a:lnTo>
                  <a:cubicBezTo>
                    <a:pt x="20618" y="10800"/>
                    <a:pt x="20618" y="1350"/>
                    <a:pt x="20618" y="1350"/>
                  </a:cubicBezTo>
                  <a:close/>
                  <a:moveTo>
                    <a:pt x="13745" y="0"/>
                  </a:moveTo>
                  <a:lnTo>
                    <a:pt x="12764" y="0"/>
                  </a:lnTo>
                  <a:lnTo>
                    <a:pt x="12764" y="10800"/>
                  </a:lnTo>
                  <a:lnTo>
                    <a:pt x="13745" y="10800"/>
                  </a:lnTo>
                  <a:cubicBezTo>
                    <a:pt x="13745" y="10800"/>
                    <a:pt x="13745" y="0"/>
                    <a:pt x="13745" y="0"/>
                  </a:cubicBezTo>
                  <a:close/>
                  <a:moveTo>
                    <a:pt x="17673" y="0"/>
                  </a:moveTo>
                  <a:lnTo>
                    <a:pt x="16691" y="0"/>
                  </a:lnTo>
                  <a:lnTo>
                    <a:pt x="16691" y="10800"/>
                  </a:lnTo>
                  <a:lnTo>
                    <a:pt x="17673" y="10800"/>
                  </a:lnTo>
                  <a:cubicBezTo>
                    <a:pt x="17673" y="10800"/>
                    <a:pt x="17673" y="0"/>
                    <a:pt x="17673" y="0"/>
                  </a:cubicBezTo>
                  <a:close/>
                  <a:moveTo>
                    <a:pt x="1964" y="0"/>
                  </a:moveTo>
                  <a:cubicBezTo>
                    <a:pt x="1422" y="0"/>
                    <a:pt x="982" y="605"/>
                    <a:pt x="982" y="1350"/>
                  </a:cubicBezTo>
                  <a:lnTo>
                    <a:pt x="982" y="10800"/>
                  </a:lnTo>
                  <a:lnTo>
                    <a:pt x="1964" y="10800"/>
                  </a:lnTo>
                  <a:cubicBezTo>
                    <a:pt x="1964" y="10800"/>
                    <a:pt x="1964" y="0"/>
                    <a:pt x="1964" y="0"/>
                  </a:cubicBezTo>
                  <a:close/>
                  <a:moveTo>
                    <a:pt x="3927" y="0"/>
                  </a:moveTo>
                  <a:lnTo>
                    <a:pt x="2945" y="0"/>
                  </a:lnTo>
                  <a:lnTo>
                    <a:pt x="2945" y="10800"/>
                  </a:lnTo>
                  <a:lnTo>
                    <a:pt x="3927" y="10800"/>
                  </a:lnTo>
                  <a:cubicBezTo>
                    <a:pt x="3927" y="10800"/>
                    <a:pt x="3927" y="0"/>
                    <a:pt x="3927" y="0"/>
                  </a:cubicBezTo>
                  <a:close/>
                  <a:moveTo>
                    <a:pt x="6873" y="0"/>
                  </a:moveTo>
                  <a:lnTo>
                    <a:pt x="4909" y="0"/>
                  </a:lnTo>
                  <a:lnTo>
                    <a:pt x="4909" y="10800"/>
                  </a:lnTo>
                  <a:lnTo>
                    <a:pt x="6873" y="10800"/>
                  </a:lnTo>
                  <a:cubicBezTo>
                    <a:pt x="6873" y="10800"/>
                    <a:pt x="6873" y="0"/>
                    <a:pt x="6873" y="0"/>
                  </a:cubicBezTo>
                  <a:close/>
                  <a:moveTo>
                    <a:pt x="8836" y="0"/>
                  </a:moveTo>
                  <a:lnTo>
                    <a:pt x="7855" y="0"/>
                  </a:lnTo>
                  <a:lnTo>
                    <a:pt x="7855" y="10800"/>
                  </a:lnTo>
                  <a:lnTo>
                    <a:pt x="8836" y="10800"/>
                  </a:lnTo>
                  <a:cubicBezTo>
                    <a:pt x="8836" y="10800"/>
                    <a:pt x="8836" y="0"/>
                    <a:pt x="8836" y="0"/>
                  </a:cubicBezTo>
                  <a:close/>
                  <a:moveTo>
                    <a:pt x="11782" y="0"/>
                  </a:moveTo>
                  <a:lnTo>
                    <a:pt x="9818" y="0"/>
                  </a:lnTo>
                  <a:lnTo>
                    <a:pt x="9818" y="10800"/>
                  </a:lnTo>
                  <a:lnTo>
                    <a:pt x="11782" y="10800"/>
                  </a:lnTo>
                  <a:cubicBezTo>
                    <a:pt x="11782" y="10800"/>
                    <a:pt x="11782" y="0"/>
                    <a:pt x="11782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1" name="Shape 2673">
              <a:extLst>
                <a:ext uri="{FF2B5EF4-FFF2-40B4-BE49-F238E27FC236}">
                  <a16:creationId xmlns:a16="http://schemas.microsoft.com/office/drawing/2014/main" id="{ABEE53C1-E7A2-2247-843C-2600D119C16E}"/>
                </a:ext>
              </a:extLst>
            </p:cNvPr>
            <p:cNvSpPr/>
            <p:nvPr/>
          </p:nvSpPr>
          <p:spPr>
            <a:xfrm>
              <a:off x="8158592" y="6051642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455" y="10309"/>
                  </a:moveTo>
                  <a:cubicBezTo>
                    <a:pt x="2726" y="10309"/>
                    <a:pt x="2945" y="10090"/>
                    <a:pt x="2945" y="9818"/>
                  </a:cubicBezTo>
                  <a:cubicBezTo>
                    <a:pt x="2945" y="9547"/>
                    <a:pt x="2726" y="9327"/>
                    <a:pt x="2455" y="9327"/>
                  </a:cubicBezTo>
                  <a:cubicBezTo>
                    <a:pt x="2183" y="9327"/>
                    <a:pt x="1964" y="9547"/>
                    <a:pt x="1964" y="9818"/>
                  </a:cubicBezTo>
                  <a:cubicBezTo>
                    <a:pt x="1964" y="10090"/>
                    <a:pt x="2183" y="10309"/>
                    <a:pt x="2455" y="10309"/>
                  </a:cubicBezTo>
                  <a:moveTo>
                    <a:pt x="20618" y="11782"/>
                  </a:moveTo>
                  <a:lnTo>
                    <a:pt x="982" y="11782"/>
                  </a:lnTo>
                  <a:lnTo>
                    <a:pt x="982" y="7855"/>
                  </a:lnTo>
                  <a:lnTo>
                    <a:pt x="20618" y="7855"/>
                  </a:lnTo>
                  <a:cubicBezTo>
                    <a:pt x="20618" y="7855"/>
                    <a:pt x="20618" y="11782"/>
                    <a:pt x="20618" y="11782"/>
                  </a:cubicBezTo>
                  <a:close/>
                  <a:moveTo>
                    <a:pt x="2945" y="982"/>
                  </a:moveTo>
                  <a:lnTo>
                    <a:pt x="14727" y="982"/>
                  </a:lnTo>
                  <a:lnTo>
                    <a:pt x="14727" y="4418"/>
                  </a:lnTo>
                  <a:cubicBezTo>
                    <a:pt x="14727" y="4690"/>
                    <a:pt x="14947" y="4909"/>
                    <a:pt x="15218" y="4909"/>
                  </a:cubicBezTo>
                  <a:lnTo>
                    <a:pt x="18655" y="4909"/>
                  </a:lnTo>
                  <a:lnTo>
                    <a:pt x="18655" y="6873"/>
                  </a:lnTo>
                  <a:lnTo>
                    <a:pt x="2945" y="6873"/>
                  </a:lnTo>
                  <a:cubicBezTo>
                    <a:pt x="2945" y="6873"/>
                    <a:pt x="2945" y="982"/>
                    <a:pt x="2945" y="982"/>
                  </a:cubicBezTo>
                  <a:close/>
                  <a:moveTo>
                    <a:pt x="15709" y="1473"/>
                  </a:moveTo>
                  <a:lnTo>
                    <a:pt x="18164" y="3927"/>
                  </a:lnTo>
                  <a:lnTo>
                    <a:pt x="15709" y="3927"/>
                  </a:lnTo>
                  <a:cubicBezTo>
                    <a:pt x="15709" y="3927"/>
                    <a:pt x="15709" y="1473"/>
                    <a:pt x="15709" y="1473"/>
                  </a:cubicBezTo>
                  <a:close/>
                  <a:moveTo>
                    <a:pt x="20618" y="6873"/>
                  </a:moveTo>
                  <a:lnTo>
                    <a:pt x="19636" y="6873"/>
                  </a:lnTo>
                  <a:lnTo>
                    <a:pt x="19636" y="3927"/>
                  </a:lnTo>
                  <a:lnTo>
                    <a:pt x="15709" y="0"/>
                  </a:lnTo>
                  <a:lnTo>
                    <a:pt x="2945" y="0"/>
                  </a:lnTo>
                  <a:cubicBezTo>
                    <a:pt x="2403" y="0"/>
                    <a:pt x="1964" y="440"/>
                    <a:pt x="1964" y="982"/>
                  </a:cubicBezTo>
                  <a:lnTo>
                    <a:pt x="1964" y="6873"/>
                  </a:lnTo>
                  <a:lnTo>
                    <a:pt x="982" y="6873"/>
                  </a:lnTo>
                  <a:cubicBezTo>
                    <a:pt x="439" y="6873"/>
                    <a:pt x="0" y="7313"/>
                    <a:pt x="0" y="7855"/>
                  </a:cubicBezTo>
                  <a:lnTo>
                    <a:pt x="0" y="11782"/>
                  </a:lnTo>
                  <a:cubicBezTo>
                    <a:pt x="0" y="12324"/>
                    <a:pt x="439" y="12764"/>
                    <a:pt x="982" y="12764"/>
                  </a:cubicBezTo>
                  <a:lnTo>
                    <a:pt x="1964" y="12764"/>
                  </a:lnTo>
                  <a:lnTo>
                    <a:pt x="1964" y="21109"/>
                  </a:lnTo>
                  <a:cubicBezTo>
                    <a:pt x="1964" y="21381"/>
                    <a:pt x="2183" y="21600"/>
                    <a:pt x="2455" y="21600"/>
                  </a:cubicBezTo>
                  <a:cubicBezTo>
                    <a:pt x="2726" y="21600"/>
                    <a:pt x="2945" y="21381"/>
                    <a:pt x="2945" y="21109"/>
                  </a:cubicBezTo>
                  <a:lnTo>
                    <a:pt x="2945" y="12764"/>
                  </a:lnTo>
                  <a:lnTo>
                    <a:pt x="3927" y="12764"/>
                  </a:lnTo>
                  <a:lnTo>
                    <a:pt x="3927" y="18164"/>
                  </a:lnTo>
                  <a:cubicBezTo>
                    <a:pt x="3927" y="18435"/>
                    <a:pt x="4147" y="18655"/>
                    <a:pt x="4418" y="18655"/>
                  </a:cubicBezTo>
                  <a:cubicBezTo>
                    <a:pt x="4690" y="18655"/>
                    <a:pt x="4909" y="18435"/>
                    <a:pt x="4909" y="18164"/>
                  </a:cubicBezTo>
                  <a:lnTo>
                    <a:pt x="4909" y="12764"/>
                  </a:lnTo>
                  <a:lnTo>
                    <a:pt x="5891" y="12764"/>
                  </a:lnTo>
                  <a:lnTo>
                    <a:pt x="5891" y="15218"/>
                  </a:lnTo>
                  <a:cubicBezTo>
                    <a:pt x="5891" y="15490"/>
                    <a:pt x="6110" y="15709"/>
                    <a:pt x="6382" y="15709"/>
                  </a:cubicBezTo>
                  <a:cubicBezTo>
                    <a:pt x="6653" y="15709"/>
                    <a:pt x="6873" y="15490"/>
                    <a:pt x="6873" y="15218"/>
                  </a:cubicBezTo>
                  <a:lnTo>
                    <a:pt x="6873" y="12764"/>
                  </a:lnTo>
                  <a:lnTo>
                    <a:pt x="7855" y="12764"/>
                  </a:lnTo>
                  <a:lnTo>
                    <a:pt x="7855" y="20127"/>
                  </a:lnTo>
                  <a:cubicBezTo>
                    <a:pt x="7855" y="20399"/>
                    <a:pt x="8074" y="20618"/>
                    <a:pt x="8345" y="20618"/>
                  </a:cubicBezTo>
                  <a:cubicBezTo>
                    <a:pt x="8617" y="20618"/>
                    <a:pt x="8836" y="20399"/>
                    <a:pt x="8836" y="20127"/>
                  </a:cubicBezTo>
                  <a:lnTo>
                    <a:pt x="8836" y="12764"/>
                  </a:lnTo>
                  <a:lnTo>
                    <a:pt x="10309" y="12764"/>
                  </a:lnTo>
                  <a:lnTo>
                    <a:pt x="10309" y="19145"/>
                  </a:lnTo>
                  <a:cubicBezTo>
                    <a:pt x="10309" y="19417"/>
                    <a:pt x="10529" y="19636"/>
                    <a:pt x="10800" y="19636"/>
                  </a:cubicBezTo>
                  <a:cubicBezTo>
                    <a:pt x="11071" y="19636"/>
                    <a:pt x="11291" y="19417"/>
                    <a:pt x="11291" y="19145"/>
                  </a:cubicBezTo>
                  <a:lnTo>
                    <a:pt x="11291" y="12764"/>
                  </a:lnTo>
                  <a:lnTo>
                    <a:pt x="12764" y="12764"/>
                  </a:lnTo>
                  <a:lnTo>
                    <a:pt x="12764" y="16200"/>
                  </a:lnTo>
                  <a:cubicBezTo>
                    <a:pt x="12764" y="16472"/>
                    <a:pt x="12983" y="16691"/>
                    <a:pt x="13255" y="16691"/>
                  </a:cubicBezTo>
                  <a:cubicBezTo>
                    <a:pt x="13526" y="16691"/>
                    <a:pt x="13745" y="16472"/>
                    <a:pt x="13745" y="16200"/>
                  </a:cubicBezTo>
                  <a:lnTo>
                    <a:pt x="13745" y="12764"/>
                  </a:lnTo>
                  <a:lnTo>
                    <a:pt x="14727" y="12764"/>
                  </a:lnTo>
                  <a:lnTo>
                    <a:pt x="14727" y="17182"/>
                  </a:lnTo>
                  <a:cubicBezTo>
                    <a:pt x="14727" y="17453"/>
                    <a:pt x="14947" y="17673"/>
                    <a:pt x="15218" y="17673"/>
                  </a:cubicBezTo>
                  <a:cubicBezTo>
                    <a:pt x="15490" y="17673"/>
                    <a:pt x="15709" y="17453"/>
                    <a:pt x="15709" y="17182"/>
                  </a:cubicBezTo>
                  <a:lnTo>
                    <a:pt x="15709" y="12764"/>
                  </a:lnTo>
                  <a:lnTo>
                    <a:pt x="16691" y="12764"/>
                  </a:lnTo>
                  <a:lnTo>
                    <a:pt x="16691" y="20127"/>
                  </a:lnTo>
                  <a:cubicBezTo>
                    <a:pt x="16691" y="20399"/>
                    <a:pt x="16910" y="20618"/>
                    <a:pt x="17182" y="20618"/>
                  </a:cubicBezTo>
                  <a:cubicBezTo>
                    <a:pt x="17453" y="20618"/>
                    <a:pt x="17673" y="20399"/>
                    <a:pt x="17673" y="20127"/>
                  </a:cubicBezTo>
                  <a:lnTo>
                    <a:pt x="17673" y="12764"/>
                  </a:lnTo>
                  <a:lnTo>
                    <a:pt x="18655" y="12764"/>
                  </a:lnTo>
                  <a:lnTo>
                    <a:pt x="18655" y="19145"/>
                  </a:lnTo>
                  <a:cubicBezTo>
                    <a:pt x="18655" y="19417"/>
                    <a:pt x="18874" y="19636"/>
                    <a:pt x="19145" y="19636"/>
                  </a:cubicBezTo>
                  <a:cubicBezTo>
                    <a:pt x="19417" y="19636"/>
                    <a:pt x="19636" y="19417"/>
                    <a:pt x="19636" y="19145"/>
                  </a:cubicBezTo>
                  <a:lnTo>
                    <a:pt x="19636" y="12764"/>
                  </a:lnTo>
                  <a:lnTo>
                    <a:pt x="20618" y="12764"/>
                  </a:lnTo>
                  <a:cubicBezTo>
                    <a:pt x="21160" y="12764"/>
                    <a:pt x="21600" y="12324"/>
                    <a:pt x="21600" y="11782"/>
                  </a:cubicBezTo>
                  <a:lnTo>
                    <a:pt x="21600" y="7855"/>
                  </a:lnTo>
                  <a:cubicBezTo>
                    <a:pt x="21600" y="7313"/>
                    <a:pt x="21160" y="6873"/>
                    <a:pt x="20618" y="6873"/>
                  </a:cubicBezTo>
                  <a:moveTo>
                    <a:pt x="4418" y="10309"/>
                  </a:moveTo>
                  <a:cubicBezTo>
                    <a:pt x="4690" y="10309"/>
                    <a:pt x="4909" y="10090"/>
                    <a:pt x="4909" y="9818"/>
                  </a:cubicBezTo>
                  <a:cubicBezTo>
                    <a:pt x="4909" y="9547"/>
                    <a:pt x="4690" y="9327"/>
                    <a:pt x="4418" y="9327"/>
                  </a:cubicBezTo>
                  <a:cubicBezTo>
                    <a:pt x="4147" y="9327"/>
                    <a:pt x="3927" y="9547"/>
                    <a:pt x="3927" y="9818"/>
                  </a:cubicBezTo>
                  <a:cubicBezTo>
                    <a:pt x="3927" y="10090"/>
                    <a:pt x="4147" y="10309"/>
                    <a:pt x="4418" y="10309"/>
                  </a:cubicBezTo>
                  <a:moveTo>
                    <a:pt x="12273" y="3927"/>
                  </a:moveTo>
                  <a:lnTo>
                    <a:pt x="5400" y="3927"/>
                  </a:lnTo>
                  <a:cubicBezTo>
                    <a:pt x="5129" y="3927"/>
                    <a:pt x="4909" y="4147"/>
                    <a:pt x="4909" y="4418"/>
                  </a:cubicBezTo>
                  <a:cubicBezTo>
                    <a:pt x="4909" y="4690"/>
                    <a:pt x="5129" y="4909"/>
                    <a:pt x="5400" y="4909"/>
                  </a:cubicBezTo>
                  <a:lnTo>
                    <a:pt x="12273" y="4909"/>
                  </a:lnTo>
                  <a:cubicBezTo>
                    <a:pt x="12544" y="4909"/>
                    <a:pt x="12764" y="4690"/>
                    <a:pt x="12764" y="4418"/>
                  </a:cubicBezTo>
                  <a:cubicBezTo>
                    <a:pt x="12764" y="4147"/>
                    <a:pt x="12544" y="3927"/>
                    <a:pt x="12273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2" name="Shape 2674">
              <a:extLst>
                <a:ext uri="{FF2B5EF4-FFF2-40B4-BE49-F238E27FC236}">
                  <a16:creationId xmlns:a16="http://schemas.microsoft.com/office/drawing/2014/main" id="{59A60000-4707-6641-9C4A-3FFF7C4BD22E}"/>
                </a:ext>
              </a:extLst>
            </p:cNvPr>
            <p:cNvSpPr/>
            <p:nvPr/>
          </p:nvSpPr>
          <p:spPr>
            <a:xfrm>
              <a:off x="9247810" y="6051642"/>
              <a:ext cx="511352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880" y="20121"/>
                  </a:moveTo>
                  <a:cubicBezTo>
                    <a:pt x="11880" y="20393"/>
                    <a:pt x="11637" y="20612"/>
                    <a:pt x="11337" y="20612"/>
                  </a:cubicBezTo>
                  <a:cubicBezTo>
                    <a:pt x="11181" y="20612"/>
                    <a:pt x="11043" y="20552"/>
                    <a:pt x="10944" y="20457"/>
                  </a:cubicBezTo>
                  <a:lnTo>
                    <a:pt x="10941" y="20459"/>
                  </a:lnTo>
                  <a:lnTo>
                    <a:pt x="10800" y="20342"/>
                  </a:lnTo>
                  <a:lnTo>
                    <a:pt x="10800" y="1256"/>
                  </a:lnTo>
                  <a:lnTo>
                    <a:pt x="10958" y="1126"/>
                  </a:lnTo>
                  <a:lnTo>
                    <a:pt x="10960" y="1127"/>
                  </a:lnTo>
                  <a:cubicBezTo>
                    <a:pt x="11057" y="1042"/>
                    <a:pt x="11190" y="987"/>
                    <a:pt x="11337" y="987"/>
                  </a:cubicBezTo>
                  <a:cubicBezTo>
                    <a:pt x="11637" y="987"/>
                    <a:pt x="11880" y="1208"/>
                    <a:pt x="11880" y="1479"/>
                  </a:cubicBezTo>
                  <a:cubicBezTo>
                    <a:pt x="11880" y="1479"/>
                    <a:pt x="11880" y="20121"/>
                    <a:pt x="11880" y="20121"/>
                  </a:cubicBezTo>
                  <a:close/>
                  <a:moveTo>
                    <a:pt x="9720" y="19448"/>
                  </a:moveTo>
                  <a:lnTo>
                    <a:pt x="4320" y="14979"/>
                  </a:lnTo>
                  <a:lnTo>
                    <a:pt x="4320" y="6606"/>
                  </a:lnTo>
                  <a:lnTo>
                    <a:pt x="4562" y="6407"/>
                  </a:lnTo>
                  <a:lnTo>
                    <a:pt x="4559" y="6406"/>
                  </a:lnTo>
                  <a:lnTo>
                    <a:pt x="9720" y="2147"/>
                  </a:lnTo>
                  <a:cubicBezTo>
                    <a:pt x="9720" y="2147"/>
                    <a:pt x="9720" y="19448"/>
                    <a:pt x="9720" y="19448"/>
                  </a:cubicBezTo>
                  <a:close/>
                  <a:moveTo>
                    <a:pt x="3240" y="14649"/>
                  </a:moveTo>
                  <a:cubicBezTo>
                    <a:pt x="2008" y="14285"/>
                    <a:pt x="1080" y="12700"/>
                    <a:pt x="1080" y="10800"/>
                  </a:cubicBezTo>
                  <a:cubicBezTo>
                    <a:pt x="1080" y="8900"/>
                    <a:pt x="2008" y="7315"/>
                    <a:pt x="3240" y="6952"/>
                  </a:cubicBezTo>
                  <a:cubicBezTo>
                    <a:pt x="3240" y="6952"/>
                    <a:pt x="3240" y="14649"/>
                    <a:pt x="3240" y="14649"/>
                  </a:cubicBezTo>
                  <a:close/>
                  <a:moveTo>
                    <a:pt x="12966" y="1472"/>
                  </a:moveTo>
                  <a:cubicBezTo>
                    <a:pt x="12966" y="658"/>
                    <a:pt x="12238" y="0"/>
                    <a:pt x="11339" y="0"/>
                  </a:cubicBezTo>
                  <a:cubicBezTo>
                    <a:pt x="10880" y="0"/>
                    <a:pt x="10467" y="174"/>
                    <a:pt x="10170" y="451"/>
                  </a:cubicBezTo>
                  <a:lnTo>
                    <a:pt x="3565" y="5905"/>
                  </a:lnTo>
                  <a:cubicBezTo>
                    <a:pt x="1578" y="6050"/>
                    <a:pt x="0" y="8183"/>
                    <a:pt x="0" y="10800"/>
                  </a:cubicBezTo>
                  <a:cubicBezTo>
                    <a:pt x="0" y="13425"/>
                    <a:pt x="1588" y="15563"/>
                    <a:pt x="3585" y="15696"/>
                  </a:cubicBezTo>
                  <a:lnTo>
                    <a:pt x="10170" y="21149"/>
                  </a:lnTo>
                  <a:cubicBezTo>
                    <a:pt x="10466" y="21426"/>
                    <a:pt x="10879" y="21600"/>
                    <a:pt x="11339" y="21600"/>
                  </a:cubicBezTo>
                  <a:cubicBezTo>
                    <a:pt x="12238" y="21600"/>
                    <a:pt x="12966" y="20941"/>
                    <a:pt x="12966" y="20129"/>
                  </a:cubicBezTo>
                  <a:cubicBezTo>
                    <a:pt x="12966" y="20110"/>
                    <a:pt x="12961" y="20092"/>
                    <a:pt x="12960" y="20073"/>
                  </a:cubicBezTo>
                  <a:lnTo>
                    <a:pt x="12960" y="1527"/>
                  </a:lnTo>
                  <a:cubicBezTo>
                    <a:pt x="12961" y="1508"/>
                    <a:pt x="12966" y="1490"/>
                    <a:pt x="12966" y="1472"/>
                  </a:cubicBezTo>
                  <a:moveTo>
                    <a:pt x="19124" y="10800"/>
                  </a:moveTo>
                  <a:lnTo>
                    <a:pt x="21442" y="8693"/>
                  </a:lnTo>
                  <a:cubicBezTo>
                    <a:pt x="21540" y="8604"/>
                    <a:pt x="21600" y="8481"/>
                    <a:pt x="21600" y="8345"/>
                  </a:cubicBezTo>
                  <a:cubicBezTo>
                    <a:pt x="21600" y="8074"/>
                    <a:pt x="21358" y="7855"/>
                    <a:pt x="21060" y="7855"/>
                  </a:cubicBezTo>
                  <a:cubicBezTo>
                    <a:pt x="20911" y="7855"/>
                    <a:pt x="20776" y="7909"/>
                    <a:pt x="20678" y="7998"/>
                  </a:cubicBezTo>
                  <a:lnTo>
                    <a:pt x="18360" y="10106"/>
                  </a:lnTo>
                  <a:lnTo>
                    <a:pt x="16042" y="7998"/>
                  </a:lnTo>
                  <a:cubicBezTo>
                    <a:pt x="15944" y="7909"/>
                    <a:pt x="15809" y="7855"/>
                    <a:pt x="15660" y="7855"/>
                  </a:cubicBezTo>
                  <a:cubicBezTo>
                    <a:pt x="15362" y="7855"/>
                    <a:pt x="15120" y="8074"/>
                    <a:pt x="15120" y="8345"/>
                  </a:cubicBezTo>
                  <a:cubicBezTo>
                    <a:pt x="15120" y="8481"/>
                    <a:pt x="15180" y="8604"/>
                    <a:pt x="15278" y="8693"/>
                  </a:cubicBezTo>
                  <a:lnTo>
                    <a:pt x="17596" y="10800"/>
                  </a:lnTo>
                  <a:lnTo>
                    <a:pt x="15278" y="12907"/>
                  </a:lnTo>
                  <a:cubicBezTo>
                    <a:pt x="15180" y="12996"/>
                    <a:pt x="15120" y="13119"/>
                    <a:pt x="15120" y="13255"/>
                  </a:cubicBezTo>
                  <a:cubicBezTo>
                    <a:pt x="15120" y="13526"/>
                    <a:pt x="15362" y="13745"/>
                    <a:pt x="15660" y="13745"/>
                  </a:cubicBezTo>
                  <a:cubicBezTo>
                    <a:pt x="15809" y="13745"/>
                    <a:pt x="15944" y="13691"/>
                    <a:pt x="16042" y="13602"/>
                  </a:cubicBezTo>
                  <a:lnTo>
                    <a:pt x="18360" y="11494"/>
                  </a:lnTo>
                  <a:lnTo>
                    <a:pt x="20678" y="13602"/>
                  </a:lnTo>
                  <a:cubicBezTo>
                    <a:pt x="20776" y="13691"/>
                    <a:pt x="20911" y="13745"/>
                    <a:pt x="21060" y="13745"/>
                  </a:cubicBezTo>
                  <a:cubicBezTo>
                    <a:pt x="21358" y="13745"/>
                    <a:pt x="21600" y="13526"/>
                    <a:pt x="21600" y="13255"/>
                  </a:cubicBezTo>
                  <a:cubicBezTo>
                    <a:pt x="21600" y="13119"/>
                    <a:pt x="21540" y="12996"/>
                    <a:pt x="21442" y="12907"/>
                  </a:cubicBezTo>
                  <a:cubicBezTo>
                    <a:pt x="21442" y="12907"/>
                    <a:pt x="19124" y="10800"/>
                    <a:pt x="19124" y="108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3" name="Shape 2675">
              <a:extLst>
                <a:ext uri="{FF2B5EF4-FFF2-40B4-BE49-F238E27FC236}">
                  <a16:creationId xmlns:a16="http://schemas.microsoft.com/office/drawing/2014/main" id="{61B62D9B-9671-594F-9CE0-C0FBFF2F3972}"/>
                </a:ext>
              </a:extLst>
            </p:cNvPr>
            <p:cNvSpPr/>
            <p:nvPr/>
          </p:nvSpPr>
          <p:spPr>
            <a:xfrm>
              <a:off x="10416018" y="6051642"/>
              <a:ext cx="307642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90" y="20121"/>
                  </a:moveTo>
                  <a:cubicBezTo>
                    <a:pt x="19790" y="20393"/>
                    <a:pt x="19385" y="20612"/>
                    <a:pt x="18886" y="20612"/>
                  </a:cubicBezTo>
                  <a:cubicBezTo>
                    <a:pt x="18626" y="20612"/>
                    <a:pt x="18396" y="20552"/>
                    <a:pt x="18231" y="20457"/>
                  </a:cubicBezTo>
                  <a:lnTo>
                    <a:pt x="18227" y="20459"/>
                  </a:lnTo>
                  <a:lnTo>
                    <a:pt x="17991" y="20342"/>
                  </a:lnTo>
                  <a:lnTo>
                    <a:pt x="17991" y="1256"/>
                  </a:lnTo>
                  <a:lnTo>
                    <a:pt x="18255" y="1126"/>
                  </a:lnTo>
                  <a:lnTo>
                    <a:pt x="18258" y="1127"/>
                  </a:lnTo>
                  <a:cubicBezTo>
                    <a:pt x="18421" y="1042"/>
                    <a:pt x="18641" y="987"/>
                    <a:pt x="18886" y="987"/>
                  </a:cubicBezTo>
                  <a:cubicBezTo>
                    <a:pt x="19385" y="987"/>
                    <a:pt x="19790" y="1208"/>
                    <a:pt x="19790" y="1479"/>
                  </a:cubicBezTo>
                  <a:cubicBezTo>
                    <a:pt x="19790" y="1479"/>
                    <a:pt x="19790" y="20121"/>
                    <a:pt x="19790" y="20121"/>
                  </a:cubicBezTo>
                  <a:close/>
                  <a:moveTo>
                    <a:pt x="16192" y="19448"/>
                  </a:moveTo>
                  <a:lnTo>
                    <a:pt x="7196" y="14978"/>
                  </a:lnTo>
                  <a:lnTo>
                    <a:pt x="7196" y="6607"/>
                  </a:lnTo>
                  <a:lnTo>
                    <a:pt x="7599" y="6407"/>
                  </a:lnTo>
                  <a:lnTo>
                    <a:pt x="7595" y="6406"/>
                  </a:lnTo>
                  <a:lnTo>
                    <a:pt x="16192" y="2147"/>
                  </a:lnTo>
                  <a:cubicBezTo>
                    <a:pt x="16192" y="2147"/>
                    <a:pt x="16192" y="19448"/>
                    <a:pt x="16192" y="19448"/>
                  </a:cubicBezTo>
                  <a:close/>
                  <a:moveTo>
                    <a:pt x="5397" y="14648"/>
                  </a:moveTo>
                  <a:cubicBezTo>
                    <a:pt x="3344" y="14284"/>
                    <a:pt x="1799" y="12700"/>
                    <a:pt x="1799" y="10800"/>
                  </a:cubicBezTo>
                  <a:cubicBezTo>
                    <a:pt x="1799" y="8900"/>
                    <a:pt x="3344" y="7315"/>
                    <a:pt x="5397" y="6952"/>
                  </a:cubicBezTo>
                  <a:cubicBezTo>
                    <a:pt x="5397" y="6952"/>
                    <a:pt x="5397" y="14648"/>
                    <a:pt x="5397" y="14648"/>
                  </a:cubicBezTo>
                  <a:close/>
                  <a:moveTo>
                    <a:pt x="21589" y="1527"/>
                  </a:moveTo>
                  <a:cubicBezTo>
                    <a:pt x="21591" y="1508"/>
                    <a:pt x="21600" y="1490"/>
                    <a:pt x="21600" y="1472"/>
                  </a:cubicBezTo>
                  <a:cubicBezTo>
                    <a:pt x="21600" y="658"/>
                    <a:pt x="20386" y="0"/>
                    <a:pt x="18889" y="0"/>
                  </a:cubicBezTo>
                  <a:cubicBezTo>
                    <a:pt x="18123" y="0"/>
                    <a:pt x="17435" y="174"/>
                    <a:pt x="16942" y="451"/>
                  </a:cubicBezTo>
                  <a:lnTo>
                    <a:pt x="5939" y="5905"/>
                  </a:lnTo>
                  <a:cubicBezTo>
                    <a:pt x="2628" y="6050"/>
                    <a:pt x="0" y="8183"/>
                    <a:pt x="0" y="10800"/>
                  </a:cubicBezTo>
                  <a:cubicBezTo>
                    <a:pt x="0" y="13425"/>
                    <a:pt x="2646" y="15563"/>
                    <a:pt x="5972" y="15696"/>
                  </a:cubicBezTo>
                  <a:lnTo>
                    <a:pt x="16942" y="21148"/>
                  </a:lnTo>
                  <a:cubicBezTo>
                    <a:pt x="17434" y="21426"/>
                    <a:pt x="18123" y="21600"/>
                    <a:pt x="18889" y="21600"/>
                  </a:cubicBezTo>
                  <a:cubicBezTo>
                    <a:pt x="20386" y="21600"/>
                    <a:pt x="21600" y="20941"/>
                    <a:pt x="21600" y="20129"/>
                  </a:cubicBezTo>
                  <a:cubicBezTo>
                    <a:pt x="21600" y="20110"/>
                    <a:pt x="21591" y="20092"/>
                    <a:pt x="21589" y="20073"/>
                  </a:cubicBezTo>
                  <a:cubicBezTo>
                    <a:pt x="21589" y="20073"/>
                    <a:pt x="21589" y="1527"/>
                    <a:pt x="21589" y="152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4" name="Shape 2676">
              <a:extLst>
                <a:ext uri="{FF2B5EF4-FFF2-40B4-BE49-F238E27FC236}">
                  <a16:creationId xmlns:a16="http://schemas.microsoft.com/office/drawing/2014/main" id="{BB9BA0B7-7FD1-9A43-B460-5C5ACCBFDF75}"/>
                </a:ext>
              </a:extLst>
            </p:cNvPr>
            <p:cNvSpPr/>
            <p:nvPr/>
          </p:nvSpPr>
          <p:spPr>
            <a:xfrm>
              <a:off x="11434560" y="6051642"/>
              <a:ext cx="40326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50" y="20121"/>
                  </a:moveTo>
                  <a:cubicBezTo>
                    <a:pt x="14850" y="20393"/>
                    <a:pt x="14546" y="20612"/>
                    <a:pt x="14171" y="20612"/>
                  </a:cubicBezTo>
                  <a:cubicBezTo>
                    <a:pt x="13977" y="20612"/>
                    <a:pt x="13804" y="20552"/>
                    <a:pt x="13680" y="20457"/>
                  </a:cubicBezTo>
                  <a:lnTo>
                    <a:pt x="13677" y="20459"/>
                  </a:lnTo>
                  <a:lnTo>
                    <a:pt x="13500" y="20342"/>
                  </a:lnTo>
                  <a:lnTo>
                    <a:pt x="13500" y="1256"/>
                  </a:lnTo>
                  <a:lnTo>
                    <a:pt x="13698" y="1126"/>
                  </a:lnTo>
                  <a:lnTo>
                    <a:pt x="13700" y="1127"/>
                  </a:lnTo>
                  <a:cubicBezTo>
                    <a:pt x="13822" y="1042"/>
                    <a:pt x="13988" y="987"/>
                    <a:pt x="14171" y="987"/>
                  </a:cubicBezTo>
                  <a:cubicBezTo>
                    <a:pt x="14546" y="987"/>
                    <a:pt x="14850" y="1208"/>
                    <a:pt x="14850" y="1479"/>
                  </a:cubicBezTo>
                  <a:cubicBezTo>
                    <a:pt x="14850" y="1479"/>
                    <a:pt x="14850" y="20121"/>
                    <a:pt x="14850" y="20121"/>
                  </a:cubicBezTo>
                  <a:close/>
                  <a:moveTo>
                    <a:pt x="12150" y="19448"/>
                  </a:moveTo>
                  <a:lnTo>
                    <a:pt x="5400" y="14978"/>
                  </a:lnTo>
                  <a:lnTo>
                    <a:pt x="5400" y="6607"/>
                  </a:lnTo>
                  <a:lnTo>
                    <a:pt x="5702" y="6407"/>
                  </a:lnTo>
                  <a:lnTo>
                    <a:pt x="5699" y="6406"/>
                  </a:lnTo>
                  <a:lnTo>
                    <a:pt x="12150" y="2147"/>
                  </a:lnTo>
                  <a:cubicBezTo>
                    <a:pt x="12150" y="2147"/>
                    <a:pt x="12150" y="19448"/>
                    <a:pt x="12150" y="19448"/>
                  </a:cubicBezTo>
                  <a:close/>
                  <a:moveTo>
                    <a:pt x="4050" y="14648"/>
                  </a:moveTo>
                  <a:cubicBezTo>
                    <a:pt x="2509" y="14284"/>
                    <a:pt x="1350" y="12700"/>
                    <a:pt x="1350" y="10800"/>
                  </a:cubicBezTo>
                  <a:cubicBezTo>
                    <a:pt x="1350" y="8900"/>
                    <a:pt x="2509" y="7315"/>
                    <a:pt x="4050" y="6952"/>
                  </a:cubicBezTo>
                  <a:cubicBezTo>
                    <a:pt x="4050" y="6952"/>
                    <a:pt x="4050" y="14648"/>
                    <a:pt x="4050" y="14648"/>
                  </a:cubicBezTo>
                  <a:close/>
                  <a:moveTo>
                    <a:pt x="16208" y="1472"/>
                  </a:moveTo>
                  <a:cubicBezTo>
                    <a:pt x="16208" y="658"/>
                    <a:pt x="15297" y="0"/>
                    <a:pt x="14174" y="0"/>
                  </a:cubicBezTo>
                  <a:cubicBezTo>
                    <a:pt x="13599" y="0"/>
                    <a:pt x="13083" y="174"/>
                    <a:pt x="12713" y="451"/>
                  </a:cubicBezTo>
                  <a:lnTo>
                    <a:pt x="4456" y="5905"/>
                  </a:lnTo>
                  <a:cubicBezTo>
                    <a:pt x="1972" y="6050"/>
                    <a:pt x="0" y="8183"/>
                    <a:pt x="0" y="10800"/>
                  </a:cubicBezTo>
                  <a:cubicBezTo>
                    <a:pt x="0" y="13425"/>
                    <a:pt x="1985" y="15563"/>
                    <a:pt x="4481" y="15696"/>
                  </a:cubicBezTo>
                  <a:lnTo>
                    <a:pt x="12713" y="21148"/>
                  </a:lnTo>
                  <a:cubicBezTo>
                    <a:pt x="13083" y="21426"/>
                    <a:pt x="13599" y="21600"/>
                    <a:pt x="14174" y="21600"/>
                  </a:cubicBezTo>
                  <a:cubicBezTo>
                    <a:pt x="15297" y="21600"/>
                    <a:pt x="16208" y="20941"/>
                    <a:pt x="16208" y="20129"/>
                  </a:cubicBezTo>
                  <a:cubicBezTo>
                    <a:pt x="16208" y="20110"/>
                    <a:pt x="16201" y="20092"/>
                    <a:pt x="16200" y="20073"/>
                  </a:cubicBezTo>
                  <a:lnTo>
                    <a:pt x="16200" y="1527"/>
                  </a:lnTo>
                  <a:cubicBezTo>
                    <a:pt x="16201" y="1508"/>
                    <a:pt x="16208" y="1490"/>
                    <a:pt x="16208" y="1472"/>
                  </a:cubicBezTo>
                  <a:moveTo>
                    <a:pt x="18225" y="7855"/>
                  </a:moveTo>
                  <a:cubicBezTo>
                    <a:pt x="17852" y="7855"/>
                    <a:pt x="17550" y="8074"/>
                    <a:pt x="17550" y="8345"/>
                  </a:cubicBezTo>
                  <a:cubicBezTo>
                    <a:pt x="17550" y="8617"/>
                    <a:pt x="17852" y="8836"/>
                    <a:pt x="18225" y="8836"/>
                  </a:cubicBezTo>
                  <a:cubicBezTo>
                    <a:pt x="19344" y="8836"/>
                    <a:pt x="20250" y="9716"/>
                    <a:pt x="20250" y="10800"/>
                  </a:cubicBezTo>
                  <a:cubicBezTo>
                    <a:pt x="20250" y="11884"/>
                    <a:pt x="19344" y="12764"/>
                    <a:pt x="18225" y="12764"/>
                  </a:cubicBezTo>
                  <a:cubicBezTo>
                    <a:pt x="17852" y="12764"/>
                    <a:pt x="17550" y="12983"/>
                    <a:pt x="17550" y="13255"/>
                  </a:cubicBezTo>
                  <a:cubicBezTo>
                    <a:pt x="17550" y="13526"/>
                    <a:pt x="17852" y="13745"/>
                    <a:pt x="18225" y="13745"/>
                  </a:cubicBezTo>
                  <a:cubicBezTo>
                    <a:pt x="20089" y="13745"/>
                    <a:pt x="21600" y="12426"/>
                    <a:pt x="21600" y="10800"/>
                  </a:cubicBezTo>
                  <a:cubicBezTo>
                    <a:pt x="21600" y="9173"/>
                    <a:pt x="20089" y="7855"/>
                    <a:pt x="18225" y="78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5" name="Shape 2677">
              <a:extLst>
                <a:ext uri="{FF2B5EF4-FFF2-40B4-BE49-F238E27FC236}">
                  <a16:creationId xmlns:a16="http://schemas.microsoft.com/office/drawing/2014/main" id="{47522A26-4F4E-004D-8C93-F54CD6C0963B}"/>
                </a:ext>
              </a:extLst>
            </p:cNvPr>
            <p:cNvSpPr/>
            <p:nvPr/>
          </p:nvSpPr>
          <p:spPr>
            <a:xfrm>
              <a:off x="12577824" y="2851326"/>
              <a:ext cx="507193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60" y="7855"/>
                  </a:moveTo>
                  <a:cubicBezTo>
                    <a:pt x="15362" y="7855"/>
                    <a:pt x="15120" y="8075"/>
                    <a:pt x="15120" y="8345"/>
                  </a:cubicBezTo>
                  <a:cubicBezTo>
                    <a:pt x="15120" y="8617"/>
                    <a:pt x="15362" y="8836"/>
                    <a:pt x="15660" y="8836"/>
                  </a:cubicBezTo>
                  <a:cubicBezTo>
                    <a:pt x="16555" y="8836"/>
                    <a:pt x="17280" y="9716"/>
                    <a:pt x="17280" y="10800"/>
                  </a:cubicBezTo>
                  <a:cubicBezTo>
                    <a:pt x="17280" y="11884"/>
                    <a:pt x="16555" y="12764"/>
                    <a:pt x="15660" y="12764"/>
                  </a:cubicBezTo>
                  <a:cubicBezTo>
                    <a:pt x="15362" y="12764"/>
                    <a:pt x="15120" y="12984"/>
                    <a:pt x="15120" y="13255"/>
                  </a:cubicBezTo>
                  <a:cubicBezTo>
                    <a:pt x="15120" y="13526"/>
                    <a:pt x="15362" y="13745"/>
                    <a:pt x="15660" y="13745"/>
                  </a:cubicBezTo>
                  <a:cubicBezTo>
                    <a:pt x="17151" y="13745"/>
                    <a:pt x="18360" y="12427"/>
                    <a:pt x="18360" y="10800"/>
                  </a:cubicBezTo>
                  <a:cubicBezTo>
                    <a:pt x="18360" y="9174"/>
                    <a:pt x="17151" y="7855"/>
                    <a:pt x="15660" y="7855"/>
                  </a:cubicBezTo>
                  <a:moveTo>
                    <a:pt x="18472" y="5611"/>
                  </a:moveTo>
                  <a:lnTo>
                    <a:pt x="18463" y="5625"/>
                  </a:lnTo>
                  <a:cubicBezTo>
                    <a:pt x="18383" y="5584"/>
                    <a:pt x="18296" y="5554"/>
                    <a:pt x="18198" y="5554"/>
                  </a:cubicBezTo>
                  <a:cubicBezTo>
                    <a:pt x="17900" y="5554"/>
                    <a:pt x="17660" y="5774"/>
                    <a:pt x="17660" y="6044"/>
                  </a:cubicBezTo>
                  <a:cubicBezTo>
                    <a:pt x="17660" y="6216"/>
                    <a:pt x="17763" y="6361"/>
                    <a:pt x="17910" y="6449"/>
                  </a:cubicBezTo>
                  <a:lnTo>
                    <a:pt x="17909" y="6451"/>
                  </a:lnTo>
                  <a:cubicBezTo>
                    <a:pt x="19460" y="7271"/>
                    <a:pt x="20520" y="8909"/>
                    <a:pt x="20520" y="10800"/>
                  </a:cubicBezTo>
                  <a:cubicBezTo>
                    <a:pt x="20520" y="12689"/>
                    <a:pt x="19463" y="14325"/>
                    <a:pt x="17915" y="15147"/>
                  </a:cubicBezTo>
                  <a:lnTo>
                    <a:pt x="17919" y="15152"/>
                  </a:lnTo>
                  <a:cubicBezTo>
                    <a:pt x="17771" y="15239"/>
                    <a:pt x="17668" y="15384"/>
                    <a:pt x="17668" y="15556"/>
                  </a:cubicBezTo>
                  <a:cubicBezTo>
                    <a:pt x="17668" y="15827"/>
                    <a:pt x="17910" y="16046"/>
                    <a:pt x="18208" y="16046"/>
                  </a:cubicBezTo>
                  <a:cubicBezTo>
                    <a:pt x="18306" y="16046"/>
                    <a:pt x="18393" y="16016"/>
                    <a:pt x="18473" y="15975"/>
                  </a:cubicBezTo>
                  <a:lnTo>
                    <a:pt x="18480" y="15985"/>
                  </a:lnTo>
                  <a:cubicBezTo>
                    <a:pt x="20338" y="14990"/>
                    <a:pt x="21600" y="13041"/>
                    <a:pt x="21600" y="10800"/>
                  </a:cubicBezTo>
                  <a:cubicBezTo>
                    <a:pt x="21600" y="8556"/>
                    <a:pt x="20334" y="6606"/>
                    <a:pt x="18472" y="5611"/>
                  </a:cubicBezTo>
                  <a:moveTo>
                    <a:pt x="11880" y="20121"/>
                  </a:moveTo>
                  <a:cubicBezTo>
                    <a:pt x="11880" y="20393"/>
                    <a:pt x="11637" y="20612"/>
                    <a:pt x="11337" y="20612"/>
                  </a:cubicBezTo>
                  <a:cubicBezTo>
                    <a:pt x="11181" y="20612"/>
                    <a:pt x="11043" y="20552"/>
                    <a:pt x="10944" y="20457"/>
                  </a:cubicBezTo>
                  <a:lnTo>
                    <a:pt x="10942" y="20459"/>
                  </a:lnTo>
                  <a:lnTo>
                    <a:pt x="10800" y="20342"/>
                  </a:lnTo>
                  <a:lnTo>
                    <a:pt x="10800" y="1256"/>
                  </a:lnTo>
                  <a:lnTo>
                    <a:pt x="10958" y="1126"/>
                  </a:lnTo>
                  <a:lnTo>
                    <a:pt x="10960" y="1127"/>
                  </a:lnTo>
                  <a:cubicBezTo>
                    <a:pt x="11058" y="1042"/>
                    <a:pt x="11190" y="988"/>
                    <a:pt x="11337" y="988"/>
                  </a:cubicBezTo>
                  <a:cubicBezTo>
                    <a:pt x="11637" y="988"/>
                    <a:pt x="11880" y="1208"/>
                    <a:pt x="11880" y="1480"/>
                  </a:cubicBezTo>
                  <a:cubicBezTo>
                    <a:pt x="11880" y="1480"/>
                    <a:pt x="11880" y="20121"/>
                    <a:pt x="11880" y="20121"/>
                  </a:cubicBezTo>
                  <a:close/>
                  <a:moveTo>
                    <a:pt x="9720" y="19448"/>
                  </a:moveTo>
                  <a:lnTo>
                    <a:pt x="4320" y="14979"/>
                  </a:lnTo>
                  <a:lnTo>
                    <a:pt x="4320" y="6607"/>
                  </a:lnTo>
                  <a:lnTo>
                    <a:pt x="4561" y="6407"/>
                  </a:lnTo>
                  <a:lnTo>
                    <a:pt x="4560" y="6406"/>
                  </a:lnTo>
                  <a:lnTo>
                    <a:pt x="9720" y="2147"/>
                  </a:lnTo>
                  <a:cubicBezTo>
                    <a:pt x="9720" y="2147"/>
                    <a:pt x="9720" y="19448"/>
                    <a:pt x="9720" y="19448"/>
                  </a:cubicBezTo>
                  <a:close/>
                  <a:moveTo>
                    <a:pt x="3240" y="14649"/>
                  </a:moveTo>
                  <a:cubicBezTo>
                    <a:pt x="2008" y="14285"/>
                    <a:pt x="1080" y="12700"/>
                    <a:pt x="1080" y="10800"/>
                  </a:cubicBezTo>
                  <a:cubicBezTo>
                    <a:pt x="1080" y="8900"/>
                    <a:pt x="2008" y="7316"/>
                    <a:pt x="3240" y="6952"/>
                  </a:cubicBezTo>
                  <a:cubicBezTo>
                    <a:pt x="3240" y="6952"/>
                    <a:pt x="3240" y="14649"/>
                    <a:pt x="3240" y="14649"/>
                  </a:cubicBezTo>
                  <a:close/>
                  <a:moveTo>
                    <a:pt x="12966" y="1472"/>
                  </a:moveTo>
                  <a:cubicBezTo>
                    <a:pt x="12966" y="659"/>
                    <a:pt x="12238" y="0"/>
                    <a:pt x="11339" y="0"/>
                  </a:cubicBezTo>
                  <a:cubicBezTo>
                    <a:pt x="10879" y="0"/>
                    <a:pt x="10466" y="175"/>
                    <a:pt x="10170" y="451"/>
                  </a:cubicBezTo>
                  <a:lnTo>
                    <a:pt x="3565" y="5905"/>
                  </a:lnTo>
                  <a:cubicBezTo>
                    <a:pt x="1578" y="6051"/>
                    <a:pt x="0" y="8183"/>
                    <a:pt x="0" y="10800"/>
                  </a:cubicBezTo>
                  <a:cubicBezTo>
                    <a:pt x="0" y="13426"/>
                    <a:pt x="1588" y="15564"/>
                    <a:pt x="3585" y="15697"/>
                  </a:cubicBezTo>
                  <a:lnTo>
                    <a:pt x="10170" y="21148"/>
                  </a:lnTo>
                  <a:cubicBezTo>
                    <a:pt x="10466" y="21426"/>
                    <a:pt x="10879" y="21600"/>
                    <a:pt x="11339" y="21600"/>
                  </a:cubicBezTo>
                  <a:cubicBezTo>
                    <a:pt x="12238" y="21600"/>
                    <a:pt x="12966" y="20941"/>
                    <a:pt x="12966" y="20129"/>
                  </a:cubicBezTo>
                  <a:cubicBezTo>
                    <a:pt x="12966" y="20110"/>
                    <a:pt x="12961" y="20093"/>
                    <a:pt x="12960" y="20074"/>
                  </a:cubicBezTo>
                  <a:lnTo>
                    <a:pt x="12960" y="1527"/>
                  </a:lnTo>
                  <a:cubicBezTo>
                    <a:pt x="12961" y="1508"/>
                    <a:pt x="12966" y="1490"/>
                    <a:pt x="12966" y="147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6" name="Shape 2678">
              <a:extLst>
                <a:ext uri="{FF2B5EF4-FFF2-40B4-BE49-F238E27FC236}">
                  <a16:creationId xmlns:a16="http://schemas.microsoft.com/office/drawing/2014/main" id="{2CB5998A-B1A9-7C49-AC91-537F45934B7B}"/>
                </a:ext>
              </a:extLst>
            </p:cNvPr>
            <p:cNvSpPr/>
            <p:nvPr/>
          </p:nvSpPr>
          <p:spPr>
            <a:xfrm>
              <a:off x="13617154" y="2851326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121"/>
                  </a:moveTo>
                  <a:cubicBezTo>
                    <a:pt x="10800" y="20393"/>
                    <a:pt x="10579" y="20612"/>
                    <a:pt x="10306" y="20612"/>
                  </a:cubicBezTo>
                  <a:cubicBezTo>
                    <a:pt x="10165" y="20612"/>
                    <a:pt x="10039" y="20552"/>
                    <a:pt x="9949" y="20457"/>
                  </a:cubicBezTo>
                  <a:lnTo>
                    <a:pt x="9947" y="20459"/>
                  </a:lnTo>
                  <a:lnTo>
                    <a:pt x="9818" y="20342"/>
                  </a:lnTo>
                  <a:lnTo>
                    <a:pt x="9818" y="1256"/>
                  </a:lnTo>
                  <a:lnTo>
                    <a:pt x="9962" y="1126"/>
                  </a:lnTo>
                  <a:lnTo>
                    <a:pt x="9963" y="1127"/>
                  </a:lnTo>
                  <a:cubicBezTo>
                    <a:pt x="10052" y="1042"/>
                    <a:pt x="10173" y="987"/>
                    <a:pt x="10306" y="987"/>
                  </a:cubicBezTo>
                  <a:cubicBezTo>
                    <a:pt x="10579" y="987"/>
                    <a:pt x="10800" y="1208"/>
                    <a:pt x="10800" y="1479"/>
                  </a:cubicBezTo>
                  <a:cubicBezTo>
                    <a:pt x="10800" y="1479"/>
                    <a:pt x="10800" y="20121"/>
                    <a:pt x="10800" y="20121"/>
                  </a:cubicBezTo>
                  <a:close/>
                  <a:moveTo>
                    <a:pt x="8836" y="19448"/>
                  </a:moveTo>
                  <a:lnTo>
                    <a:pt x="3927" y="14979"/>
                  </a:lnTo>
                  <a:lnTo>
                    <a:pt x="3927" y="6607"/>
                  </a:lnTo>
                  <a:lnTo>
                    <a:pt x="4147" y="6407"/>
                  </a:lnTo>
                  <a:lnTo>
                    <a:pt x="4145" y="6406"/>
                  </a:lnTo>
                  <a:lnTo>
                    <a:pt x="8836" y="2147"/>
                  </a:lnTo>
                  <a:cubicBezTo>
                    <a:pt x="8836" y="2147"/>
                    <a:pt x="8836" y="19448"/>
                    <a:pt x="8836" y="19448"/>
                  </a:cubicBezTo>
                  <a:close/>
                  <a:moveTo>
                    <a:pt x="2945" y="14649"/>
                  </a:moveTo>
                  <a:cubicBezTo>
                    <a:pt x="1825" y="14285"/>
                    <a:pt x="982" y="12700"/>
                    <a:pt x="982" y="10800"/>
                  </a:cubicBezTo>
                  <a:cubicBezTo>
                    <a:pt x="982" y="8900"/>
                    <a:pt x="1825" y="7315"/>
                    <a:pt x="2945" y="6952"/>
                  </a:cubicBezTo>
                  <a:cubicBezTo>
                    <a:pt x="2945" y="6952"/>
                    <a:pt x="2945" y="14649"/>
                    <a:pt x="2945" y="14649"/>
                  </a:cubicBezTo>
                  <a:close/>
                  <a:moveTo>
                    <a:pt x="11787" y="1472"/>
                  </a:moveTo>
                  <a:cubicBezTo>
                    <a:pt x="11787" y="658"/>
                    <a:pt x="11126" y="0"/>
                    <a:pt x="10308" y="0"/>
                  </a:cubicBezTo>
                  <a:cubicBezTo>
                    <a:pt x="9890" y="0"/>
                    <a:pt x="9515" y="174"/>
                    <a:pt x="9246" y="451"/>
                  </a:cubicBezTo>
                  <a:lnTo>
                    <a:pt x="3241" y="5905"/>
                  </a:lnTo>
                  <a:cubicBezTo>
                    <a:pt x="1434" y="6051"/>
                    <a:pt x="0" y="8183"/>
                    <a:pt x="0" y="10800"/>
                  </a:cubicBezTo>
                  <a:cubicBezTo>
                    <a:pt x="0" y="13425"/>
                    <a:pt x="1444" y="15563"/>
                    <a:pt x="3259" y="15696"/>
                  </a:cubicBezTo>
                  <a:lnTo>
                    <a:pt x="9245" y="21148"/>
                  </a:lnTo>
                  <a:cubicBezTo>
                    <a:pt x="9514" y="21426"/>
                    <a:pt x="9890" y="21600"/>
                    <a:pt x="10308" y="21600"/>
                  </a:cubicBezTo>
                  <a:cubicBezTo>
                    <a:pt x="11126" y="21600"/>
                    <a:pt x="11787" y="20941"/>
                    <a:pt x="11787" y="20129"/>
                  </a:cubicBezTo>
                  <a:cubicBezTo>
                    <a:pt x="11787" y="20110"/>
                    <a:pt x="11782" y="20092"/>
                    <a:pt x="11782" y="20073"/>
                  </a:cubicBezTo>
                  <a:lnTo>
                    <a:pt x="11782" y="1527"/>
                  </a:lnTo>
                  <a:cubicBezTo>
                    <a:pt x="11782" y="1508"/>
                    <a:pt x="11787" y="1490"/>
                    <a:pt x="11787" y="1472"/>
                  </a:cubicBezTo>
                  <a:moveTo>
                    <a:pt x="13255" y="7855"/>
                  </a:moveTo>
                  <a:cubicBezTo>
                    <a:pt x="12984" y="7855"/>
                    <a:pt x="12764" y="8074"/>
                    <a:pt x="12764" y="8345"/>
                  </a:cubicBezTo>
                  <a:cubicBezTo>
                    <a:pt x="12764" y="8617"/>
                    <a:pt x="12984" y="8836"/>
                    <a:pt x="13255" y="8836"/>
                  </a:cubicBezTo>
                  <a:cubicBezTo>
                    <a:pt x="14068" y="8836"/>
                    <a:pt x="14727" y="9716"/>
                    <a:pt x="14727" y="10800"/>
                  </a:cubicBezTo>
                  <a:cubicBezTo>
                    <a:pt x="14727" y="11884"/>
                    <a:pt x="14068" y="12764"/>
                    <a:pt x="13255" y="12764"/>
                  </a:cubicBezTo>
                  <a:cubicBezTo>
                    <a:pt x="12984" y="12764"/>
                    <a:pt x="12764" y="12983"/>
                    <a:pt x="12764" y="13255"/>
                  </a:cubicBezTo>
                  <a:cubicBezTo>
                    <a:pt x="12764" y="13526"/>
                    <a:pt x="12984" y="13745"/>
                    <a:pt x="13255" y="13745"/>
                  </a:cubicBezTo>
                  <a:cubicBezTo>
                    <a:pt x="14610" y="13745"/>
                    <a:pt x="15709" y="12427"/>
                    <a:pt x="15709" y="10800"/>
                  </a:cubicBezTo>
                  <a:cubicBezTo>
                    <a:pt x="15709" y="9173"/>
                    <a:pt x="14610" y="7855"/>
                    <a:pt x="13255" y="7855"/>
                  </a:cubicBezTo>
                  <a:moveTo>
                    <a:pt x="17948" y="3495"/>
                  </a:moveTo>
                  <a:lnTo>
                    <a:pt x="17938" y="3509"/>
                  </a:lnTo>
                  <a:cubicBezTo>
                    <a:pt x="17860" y="3458"/>
                    <a:pt x="17773" y="3421"/>
                    <a:pt x="17674" y="3421"/>
                  </a:cubicBezTo>
                  <a:cubicBezTo>
                    <a:pt x="17403" y="3421"/>
                    <a:pt x="17184" y="3641"/>
                    <a:pt x="17184" y="3912"/>
                  </a:cubicBezTo>
                  <a:cubicBezTo>
                    <a:pt x="17184" y="4073"/>
                    <a:pt x="17266" y="4209"/>
                    <a:pt x="17386" y="4298"/>
                  </a:cubicBezTo>
                  <a:cubicBezTo>
                    <a:pt x="19336" y="5711"/>
                    <a:pt x="20618" y="8095"/>
                    <a:pt x="20618" y="10800"/>
                  </a:cubicBezTo>
                  <a:cubicBezTo>
                    <a:pt x="20618" y="13505"/>
                    <a:pt x="19336" y="15889"/>
                    <a:pt x="17385" y="17302"/>
                  </a:cubicBezTo>
                  <a:lnTo>
                    <a:pt x="17389" y="17309"/>
                  </a:lnTo>
                  <a:cubicBezTo>
                    <a:pt x="17275" y="17398"/>
                    <a:pt x="17197" y="17531"/>
                    <a:pt x="17197" y="17688"/>
                  </a:cubicBezTo>
                  <a:cubicBezTo>
                    <a:pt x="17197" y="17959"/>
                    <a:pt x="17417" y="18179"/>
                    <a:pt x="17688" y="18179"/>
                  </a:cubicBezTo>
                  <a:cubicBezTo>
                    <a:pt x="17788" y="18179"/>
                    <a:pt x="17875" y="18142"/>
                    <a:pt x="17952" y="18091"/>
                  </a:cubicBezTo>
                  <a:lnTo>
                    <a:pt x="17957" y="18098"/>
                  </a:lnTo>
                  <a:cubicBezTo>
                    <a:pt x="17982" y="18080"/>
                    <a:pt x="18004" y="18057"/>
                    <a:pt x="18029" y="18039"/>
                  </a:cubicBezTo>
                  <a:cubicBezTo>
                    <a:pt x="18031" y="18037"/>
                    <a:pt x="18034" y="18035"/>
                    <a:pt x="18037" y="18033"/>
                  </a:cubicBezTo>
                  <a:cubicBezTo>
                    <a:pt x="20189" y="16435"/>
                    <a:pt x="21600" y="13794"/>
                    <a:pt x="21600" y="10800"/>
                  </a:cubicBezTo>
                  <a:cubicBezTo>
                    <a:pt x="21600" y="7763"/>
                    <a:pt x="20152" y="5085"/>
                    <a:pt x="17948" y="3495"/>
                  </a:cubicBezTo>
                  <a:moveTo>
                    <a:pt x="15811" y="5611"/>
                  </a:moveTo>
                  <a:lnTo>
                    <a:pt x="15802" y="5625"/>
                  </a:lnTo>
                  <a:cubicBezTo>
                    <a:pt x="15730" y="5584"/>
                    <a:pt x="15651" y="5553"/>
                    <a:pt x="15562" y="5553"/>
                  </a:cubicBezTo>
                  <a:cubicBezTo>
                    <a:pt x="15291" y="5553"/>
                    <a:pt x="15072" y="5773"/>
                    <a:pt x="15072" y="6044"/>
                  </a:cubicBezTo>
                  <a:cubicBezTo>
                    <a:pt x="15072" y="6216"/>
                    <a:pt x="15166" y="6361"/>
                    <a:pt x="15300" y="6448"/>
                  </a:cubicBezTo>
                  <a:lnTo>
                    <a:pt x="15299" y="6450"/>
                  </a:lnTo>
                  <a:cubicBezTo>
                    <a:pt x="16709" y="7270"/>
                    <a:pt x="17673" y="8909"/>
                    <a:pt x="17673" y="10800"/>
                  </a:cubicBezTo>
                  <a:cubicBezTo>
                    <a:pt x="17673" y="12688"/>
                    <a:pt x="16712" y="14325"/>
                    <a:pt x="15305" y="15146"/>
                  </a:cubicBezTo>
                  <a:lnTo>
                    <a:pt x="15309" y="15151"/>
                  </a:lnTo>
                  <a:cubicBezTo>
                    <a:pt x="15174" y="15239"/>
                    <a:pt x="15080" y="15384"/>
                    <a:pt x="15080" y="15555"/>
                  </a:cubicBezTo>
                  <a:cubicBezTo>
                    <a:pt x="15080" y="15827"/>
                    <a:pt x="15300" y="16046"/>
                    <a:pt x="15571" y="16046"/>
                  </a:cubicBezTo>
                  <a:cubicBezTo>
                    <a:pt x="15660" y="16046"/>
                    <a:pt x="15740" y="16016"/>
                    <a:pt x="15812" y="15975"/>
                  </a:cubicBezTo>
                  <a:lnTo>
                    <a:pt x="15819" y="15985"/>
                  </a:lnTo>
                  <a:cubicBezTo>
                    <a:pt x="17507" y="14989"/>
                    <a:pt x="18655" y="13041"/>
                    <a:pt x="18655" y="10800"/>
                  </a:cubicBezTo>
                  <a:cubicBezTo>
                    <a:pt x="18655" y="8556"/>
                    <a:pt x="17504" y="6606"/>
                    <a:pt x="15811" y="561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7" name="Shape 2679">
              <a:extLst>
                <a:ext uri="{FF2B5EF4-FFF2-40B4-BE49-F238E27FC236}">
                  <a16:creationId xmlns:a16="http://schemas.microsoft.com/office/drawing/2014/main" id="{F7952552-0579-9F44-BCC4-BA7840E8DE59}"/>
                </a:ext>
              </a:extLst>
            </p:cNvPr>
            <p:cNvSpPr/>
            <p:nvPr/>
          </p:nvSpPr>
          <p:spPr>
            <a:xfrm>
              <a:off x="14685583" y="2880421"/>
              <a:ext cx="557081" cy="50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extrusionOk="0">
                  <a:moveTo>
                    <a:pt x="17182" y="13452"/>
                  </a:moveTo>
                  <a:cubicBezTo>
                    <a:pt x="16640" y="13452"/>
                    <a:pt x="16200" y="13935"/>
                    <a:pt x="16200" y="14529"/>
                  </a:cubicBezTo>
                  <a:cubicBezTo>
                    <a:pt x="16200" y="15123"/>
                    <a:pt x="16640" y="15605"/>
                    <a:pt x="17182" y="15605"/>
                  </a:cubicBezTo>
                  <a:cubicBezTo>
                    <a:pt x="17724" y="15605"/>
                    <a:pt x="18164" y="15123"/>
                    <a:pt x="18164" y="14529"/>
                  </a:cubicBezTo>
                  <a:cubicBezTo>
                    <a:pt x="18164" y="13935"/>
                    <a:pt x="17724" y="13452"/>
                    <a:pt x="17182" y="13452"/>
                  </a:cubicBezTo>
                  <a:moveTo>
                    <a:pt x="15218" y="15605"/>
                  </a:moveTo>
                  <a:cubicBezTo>
                    <a:pt x="14676" y="15605"/>
                    <a:pt x="14236" y="16087"/>
                    <a:pt x="14236" y="16681"/>
                  </a:cubicBezTo>
                  <a:cubicBezTo>
                    <a:pt x="14236" y="17276"/>
                    <a:pt x="14676" y="17757"/>
                    <a:pt x="15218" y="17757"/>
                  </a:cubicBezTo>
                  <a:cubicBezTo>
                    <a:pt x="15760" y="17757"/>
                    <a:pt x="16200" y="17276"/>
                    <a:pt x="16200" y="16681"/>
                  </a:cubicBezTo>
                  <a:cubicBezTo>
                    <a:pt x="16200" y="16087"/>
                    <a:pt x="15760" y="15605"/>
                    <a:pt x="15218" y="15605"/>
                  </a:cubicBezTo>
                  <a:moveTo>
                    <a:pt x="16200" y="20448"/>
                  </a:moveTo>
                  <a:cubicBezTo>
                    <a:pt x="14668" y="20448"/>
                    <a:pt x="13319" y="19593"/>
                    <a:pt x="12527" y="18295"/>
                  </a:cubicBezTo>
                  <a:lnTo>
                    <a:pt x="9073" y="18295"/>
                  </a:lnTo>
                  <a:cubicBezTo>
                    <a:pt x="8281" y="19593"/>
                    <a:pt x="6932" y="20448"/>
                    <a:pt x="5400" y="20448"/>
                  </a:cubicBezTo>
                  <a:cubicBezTo>
                    <a:pt x="2960" y="20448"/>
                    <a:pt x="982" y="18280"/>
                    <a:pt x="982" y="15605"/>
                  </a:cubicBezTo>
                  <a:cubicBezTo>
                    <a:pt x="982" y="12930"/>
                    <a:pt x="2960" y="10762"/>
                    <a:pt x="5400" y="10762"/>
                  </a:cubicBezTo>
                  <a:lnTo>
                    <a:pt x="16200" y="10762"/>
                  </a:lnTo>
                  <a:cubicBezTo>
                    <a:pt x="18640" y="10762"/>
                    <a:pt x="20618" y="12930"/>
                    <a:pt x="20618" y="15605"/>
                  </a:cubicBezTo>
                  <a:cubicBezTo>
                    <a:pt x="20618" y="18280"/>
                    <a:pt x="18640" y="20448"/>
                    <a:pt x="16200" y="20448"/>
                  </a:cubicBezTo>
                  <a:moveTo>
                    <a:pt x="16200" y="9686"/>
                  </a:moveTo>
                  <a:lnTo>
                    <a:pt x="11319" y="9686"/>
                  </a:lnTo>
                  <a:cubicBezTo>
                    <a:pt x="10837" y="8713"/>
                    <a:pt x="11227" y="8217"/>
                    <a:pt x="11943" y="7448"/>
                  </a:cubicBezTo>
                  <a:cubicBezTo>
                    <a:pt x="12528" y="6820"/>
                    <a:pt x="13255" y="6038"/>
                    <a:pt x="13255" y="4843"/>
                  </a:cubicBezTo>
                  <a:cubicBezTo>
                    <a:pt x="13255" y="1854"/>
                    <a:pt x="10169" y="128"/>
                    <a:pt x="10038" y="56"/>
                  </a:cubicBezTo>
                  <a:cubicBezTo>
                    <a:pt x="9796" y="-76"/>
                    <a:pt x="9501" y="32"/>
                    <a:pt x="9379" y="297"/>
                  </a:cubicBezTo>
                  <a:cubicBezTo>
                    <a:pt x="9258" y="562"/>
                    <a:pt x="9356" y="886"/>
                    <a:pt x="9598" y="1019"/>
                  </a:cubicBezTo>
                  <a:cubicBezTo>
                    <a:pt x="9625" y="1034"/>
                    <a:pt x="12273" y="2523"/>
                    <a:pt x="12273" y="4843"/>
                  </a:cubicBezTo>
                  <a:cubicBezTo>
                    <a:pt x="12273" y="5586"/>
                    <a:pt x="11779" y="6117"/>
                    <a:pt x="11255" y="6679"/>
                  </a:cubicBezTo>
                  <a:cubicBezTo>
                    <a:pt x="10584" y="7401"/>
                    <a:pt x="9775" y="8296"/>
                    <a:pt x="10277" y="9686"/>
                  </a:cubicBezTo>
                  <a:lnTo>
                    <a:pt x="5400" y="9686"/>
                  </a:lnTo>
                  <a:cubicBezTo>
                    <a:pt x="2418" y="9686"/>
                    <a:pt x="0" y="12336"/>
                    <a:pt x="0" y="15605"/>
                  </a:cubicBezTo>
                  <a:cubicBezTo>
                    <a:pt x="0" y="18874"/>
                    <a:pt x="2418" y="21524"/>
                    <a:pt x="5400" y="21524"/>
                  </a:cubicBezTo>
                  <a:cubicBezTo>
                    <a:pt x="7077" y="21524"/>
                    <a:pt x="8575" y="20686"/>
                    <a:pt x="9565" y="19372"/>
                  </a:cubicBezTo>
                  <a:lnTo>
                    <a:pt x="12035" y="19372"/>
                  </a:lnTo>
                  <a:cubicBezTo>
                    <a:pt x="13025" y="20686"/>
                    <a:pt x="14523" y="21524"/>
                    <a:pt x="16200" y="21524"/>
                  </a:cubicBezTo>
                  <a:cubicBezTo>
                    <a:pt x="19182" y="21524"/>
                    <a:pt x="21600" y="18874"/>
                    <a:pt x="21600" y="15605"/>
                  </a:cubicBezTo>
                  <a:cubicBezTo>
                    <a:pt x="21600" y="12336"/>
                    <a:pt x="19182" y="9686"/>
                    <a:pt x="16200" y="9686"/>
                  </a:cubicBezTo>
                  <a:moveTo>
                    <a:pt x="6873" y="15067"/>
                  </a:moveTo>
                  <a:lnTo>
                    <a:pt x="5891" y="15067"/>
                  </a:lnTo>
                  <a:lnTo>
                    <a:pt x="5891" y="13990"/>
                  </a:lnTo>
                  <a:cubicBezTo>
                    <a:pt x="5891" y="13694"/>
                    <a:pt x="5671" y="13452"/>
                    <a:pt x="5400" y="13452"/>
                  </a:cubicBezTo>
                  <a:cubicBezTo>
                    <a:pt x="5129" y="13452"/>
                    <a:pt x="4909" y="13694"/>
                    <a:pt x="4909" y="13990"/>
                  </a:cubicBezTo>
                  <a:lnTo>
                    <a:pt x="4909" y="15067"/>
                  </a:lnTo>
                  <a:lnTo>
                    <a:pt x="3927" y="15067"/>
                  </a:lnTo>
                  <a:cubicBezTo>
                    <a:pt x="3656" y="15067"/>
                    <a:pt x="3436" y="15307"/>
                    <a:pt x="3436" y="15605"/>
                  </a:cubicBezTo>
                  <a:cubicBezTo>
                    <a:pt x="3436" y="15903"/>
                    <a:pt x="3656" y="16143"/>
                    <a:pt x="3927" y="16143"/>
                  </a:cubicBezTo>
                  <a:lnTo>
                    <a:pt x="4909" y="16143"/>
                  </a:lnTo>
                  <a:lnTo>
                    <a:pt x="4909" y="17219"/>
                  </a:lnTo>
                  <a:cubicBezTo>
                    <a:pt x="4909" y="17517"/>
                    <a:pt x="5129" y="17757"/>
                    <a:pt x="5400" y="17757"/>
                  </a:cubicBezTo>
                  <a:cubicBezTo>
                    <a:pt x="5671" y="17757"/>
                    <a:pt x="5891" y="17517"/>
                    <a:pt x="5891" y="17219"/>
                  </a:cubicBezTo>
                  <a:lnTo>
                    <a:pt x="5891" y="16143"/>
                  </a:lnTo>
                  <a:lnTo>
                    <a:pt x="6873" y="16143"/>
                  </a:lnTo>
                  <a:cubicBezTo>
                    <a:pt x="7144" y="16143"/>
                    <a:pt x="7364" y="15903"/>
                    <a:pt x="7364" y="15605"/>
                  </a:cubicBezTo>
                  <a:cubicBezTo>
                    <a:pt x="7364" y="15307"/>
                    <a:pt x="7144" y="15067"/>
                    <a:pt x="6873" y="15067"/>
                  </a:cubicBezTo>
                  <a:moveTo>
                    <a:pt x="12273" y="12376"/>
                  </a:moveTo>
                  <a:cubicBezTo>
                    <a:pt x="12002" y="12376"/>
                    <a:pt x="11782" y="12617"/>
                    <a:pt x="11782" y="12914"/>
                  </a:cubicBezTo>
                  <a:cubicBezTo>
                    <a:pt x="11782" y="13212"/>
                    <a:pt x="12002" y="13452"/>
                    <a:pt x="12273" y="13452"/>
                  </a:cubicBezTo>
                  <a:cubicBezTo>
                    <a:pt x="12544" y="13452"/>
                    <a:pt x="12764" y="13212"/>
                    <a:pt x="12764" y="12914"/>
                  </a:cubicBezTo>
                  <a:cubicBezTo>
                    <a:pt x="12764" y="12617"/>
                    <a:pt x="12544" y="12376"/>
                    <a:pt x="12273" y="12376"/>
                  </a:cubicBezTo>
                  <a:moveTo>
                    <a:pt x="9327" y="12376"/>
                  </a:moveTo>
                  <a:cubicBezTo>
                    <a:pt x="9056" y="12376"/>
                    <a:pt x="8836" y="12617"/>
                    <a:pt x="8836" y="12914"/>
                  </a:cubicBezTo>
                  <a:cubicBezTo>
                    <a:pt x="8836" y="13212"/>
                    <a:pt x="9056" y="13452"/>
                    <a:pt x="9327" y="13452"/>
                  </a:cubicBezTo>
                  <a:cubicBezTo>
                    <a:pt x="9598" y="13452"/>
                    <a:pt x="9818" y="13212"/>
                    <a:pt x="9818" y="12914"/>
                  </a:cubicBezTo>
                  <a:cubicBezTo>
                    <a:pt x="9818" y="12617"/>
                    <a:pt x="9598" y="12376"/>
                    <a:pt x="9327" y="1237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8" name="Shape 2680">
              <a:extLst>
                <a:ext uri="{FF2B5EF4-FFF2-40B4-BE49-F238E27FC236}">
                  <a16:creationId xmlns:a16="http://schemas.microsoft.com/office/drawing/2014/main" id="{96212029-6170-2B44-9183-34F9EDCF0A64}"/>
                </a:ext>
              </a:extLst>
            </p:cNvPr>
            <p:cNvSpPr/>
            <p:nvPr/>
          </p:nvSpPr>
          <p:spPr>
            <a:xfrm>
              <a:off x="15749857" y="2851326"/>
              <a:ext cx="561239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55" y="15709"/>
                  </a:moveTo>
                  <a:lnTo>
                    <a:pt x="10309" y="15709"/>
                  </a:lnTo>
                  <a:cubicBezTo>
                    <a:pt x="10038" y="15709"/>
                    <a:pt x="9818" y="15929"/>
                    <a:pt x="9818" y="16200"/>
                  </a:cubicBezTo>
                  <a:cubicBezTo>
                    <a:pt x="9818" y="16472"/>
                    <a:pt x="10038" y="16691"/>
                    <a:pt x="10309" y="16691"/>
                  </a:cubicBezTo>
                  <a:lnTo>
                    <a:pt x="13255" y="16691"/>
                  </a:lnTo>
                  <a:cubicBezTo>
                    <a:pt x="13525" y="16691"/>
                    <a:pt x="13745" y="16472"/>
                    <a:pt x="13745" y="16200"/>
                  </a:cubicBezTo>
                  <a:cubicBezTo>
                    <a:pt x="13745" y="15929"/>
                    <a:pt x="13525" y="15709"/>
                    <a:pt x="13255" y="15709"/>
                  </a:cubicBezTo>
                  <a:moveTo>
                    <a:pt x="9818" y="12273"/>
                  </a:moveTo>
                  <a:cubicBezTo>
                    <a:pt x="9818" y="12112"/>
                    <a:pt x="9736" y="11976"/>
                    <a:pt x="9617" y="11887"/>
                  </a:cubicBezTo>
                  <a:lnTo>
                    <a:pt x="9622" y="11880"/>
                  </a:lnTo>
                  <a:lnTo>
                    <a:pt x="5695" y="8935"/>
                  </a:lnTo>
                  <a:lnTo>
                    <a:pt x="5690" y="8941"/>
                  </a:lnTo>
                  <a:cubicBezTo>
                    <a:pt x="5608" y="8880"/>
                    <a:pt x="5511" y="8836"/>
                    <a:pt x="5400" y="8836"/>
                  </a:cubicBezTo>
                  <a:cubicBezTo>
                    <a:pt x="5129" y="8836"/>
                    <a:pt x="4909" y="9056"/>
                    <a:pt x="4909" y="9327"/>
                  </a:cubicBezTo>
                  <a:cubicBezTo>
                    <a:pt x="4909" y="9488"/>
                    <a:pt x="4991" y="9624"/>
                    <a:pt x="5110" y="9713"/>
                  </a:cubicBezTo>
                  <a:lnTo>
                    <a:pt x="5105" y="9720"/>
                  </a:lnTo>
                  <a:lnTo>
                    <a:pt x="8509" y="12273"/>
                  </a:lnTo>
                  <a:lnTo>
                    <a:pt x="5105" y="14826"/>
                  </a:lnTo>
                  <a:lnTo>
                    <a:pt x="5110" y="14832"/>
                  </a:lnTo>
                  <a:cubicBezTo>
                    <a:pt x="4991" y="14922"/>
                    <a:pt x="4909" y="15058"/>
                    <a:pt x="4909" y="15218"/>
                  </a:cubicBezTo>
                  <a:cubicBezTo>
                    <a:pt x="4909" y="15490"/>
                    <a:pt x="5129" y="15709"/>
                    <a:pt x="5400" y="15709"/>
                  </a:cubicBezTo>
                  <a:cubicBezTo>
                    <a:pt x="5511" y="15709"/>
                    <a:pt x="5607" y="15666"/>
                    <a:pt x="5690" y="15604"/>
                  </a:cubicBezTo>
                  <a:lnTo>
                    <a:pt x="5695" y="15611"/>
                  </a:lnTo>
                  <a:lnTo>
                    <a:pt x="9622" y="12666"/>
                  </a:lnTo>
                  <a:lnTo>
                    <a:pt x="9617" y="12659"/>
                  </a:lnTo>
                  <a:cubicBezTo>
                    <a:pt x="9736" y="12569"/>
                    <a:pt x="9818" y="12433"/>
                    <a:pt x="9818" y="12273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9" name="Shape 2681">
              <a:extLst>
                <a:ext uri="{FF2B5EF4-FFF2-40B4-BE49-F238E27FC236}">
                  <a16:creationId xmlns:a16="http://schemas.microsoft.com/office/drawing/2014/main" id="{2C3CE3AA-4486-DE4E-ABC2-9977820A18D4}"/>
                </a:ext>
              </a:extLst>
            </p:cNvPr>
            <p:cNvSpPr/>
            <p:nvPr/>
          </p:nvSpPr>
          <p:spPr>
            <a:xfrm>
              <a:off x="16818289" y="2851326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82" y="19636"/>
                  </a:moveTo>
                  <a:lnTo>
                    <a:pt x="11291" y="19636"/>
                  </a:lnTo>
                  <a:cubicBezTo>
                    <a:pt x="11562" y="19636"/>
                    <a:pt x="11782" y="19416"/>
                    <a:pt x="11782" y="19146"/>
                  </a:cubicBezTo>
                  <a:cubicBezTo>
                    <a:pt x="11782" y="18874"/>
                    <a:pt x="11562" y="18655"/>
                    <a:pt x="11291" y="18655"/>
                  </a:cubicBezTo>
                  <a:lnTo>
                    <a:pt x="6382" y="18655"/>
                  </a:lnTo>
                  <a:cubicBezTo>
                    <a:pt x="6111" y="18655"/>
                    <a:pt x="5891" y="18874"/>
                    <a:pt x="5891" y="19146"/>
                  </a:cubicBezTo>
                  <a:cubicBezTo>
                    <a:pt x="5891" y="19416"/>
                    <a:pt x="6111" y="19636"/>
                    <a:pt x="6382" y="19636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7673"/>
                  </a:lnTo>
                  <a:lnTo>
                    <a:pt x="20618" y="17673"/>
                  </a:lnTo>
                  <a:cubicBezTo>
                    <a:pt x="20618" y="17673"/>
                    <a:pt x="20618" y="19636"/>
                    <a:pt x="20618" y="19636"/>
                  </a:cubicBezTo>
                  <a:close/>
                  <a:moveTo>
                    <a:pt x="2822" y="10800"/>
                  </a:moveTo>
                  <a:lnTo>
                    <a:pt x="18778" y="10800"/>
                  </a:lnTo>
                  <a:lnTo>
                    <a:pt x="20461" y="16691"/>
                  </a:lnTo>
                  <a:lnTo>
                    <a:pt x="1139" y="16691"/>
                  </a:lnTo>
                  <a:cubicBezTo>
                    <a:pt x="1139" y="16691"/>
                    <a:pt x="2822" y="10800"/>
                    <a:pt x="2822" y="10800"/>
                  </a:cubicBezTo>
                  <a:close/>
                  <a:moveTo>
                    <a:pt x="21600" y="17182"/>
                  </a:moveTo>
                  <a:cubicBezTo>
                    <a:pt x="21600" y="17118"/>
                    <a:pt x="21586" y="17057"/>
                    <a:pt x="21563" y="17000"/>
                  </a:cubicBezTo>
                  <a:lnTo>
                    <a:pt x="21565" y="17000"/>
                  </a:lnTo>
                  <a:lnTo>
                    <a:pt x="19602" y="10127"/>
                  </a:lnTo>
                  <a:lnTo>
                    <a:pt x="19599" y="10128"/>
                  </a:lnTo>
                  <a:cubicBezTo>
                    <a:pt x="19527" y="9947"/>
                    <a:pt x="19352" y="9818"/>
                    <a:pt x="19145" y="9818"/>
                  </a:cubicBezTo>
                  <a:lnTo>
                    <a:pt x="18164" y="9818"/>
                  </a:lnTo>
                  <a:lnTo>
                    <a:pt x="18164" y="3927"/>
                  </a:lnTo>
                  <a:cubicBezTo>
                    <a:pt x="18164" y="3656"/>
                    <a:pt x="17944" y="3436"/>
                    <a:pt x="17673" y="3436"/>
                  </a:cubicBezTo>
                  <a:cubicBezTo>
                    <a:pt x="17402" y="3436"/>
                    <a:pt x="17182" y="3656"/>
                    <a:pt x="17182" y="3927"/>
                  </a:cubicBezTo>
                  <a:lnTo>
                    <a:pt x="17182" y="9818"/>
                  </a:lnTo>
                  <a:lnTo>
                    <a:pt x="4418" y="9818"/>
                  </a:lnTo>
                  <a:lnTo>
                    <a:pt x="4418" y="3927"/>
                  </a:lnTo>
                  <a:cubicBezTo>
                    <a:pt x="4418" y="3656"/>
                    <a:pt x="4198" y="3436"/>
                    <a:pt x="3927" y="3436"/>
                  </a:cubicBezTo>
                  <a:cubicBezTo>
                    <a:pt x="3656" y="3436"/>
                    <a:pt x="3436" y="3656"/>
                    <a:pt x="3436" y="3927"/>
                  </a:cubicBezTo>
                  <a:lnTo>
                    <a:pt x="3436" y="9818"/>
                  </a:lnTo>
                  <a:lnTo>
                    <a:pt x="2455" y="9818"/>
                  </a:lnTo>
                  <a:cubicBezTo>
                    <a:pt x="2248" y="9818"/>
                    <a:pt x="2073" y="9947"/>
                    <a:pt x="2001" y="10128"/>
                  </a:cubicBezTo>
                  <a:lnTo>
                    <a:pt x="1998" y="10127"/>
                  </a:lnTo>
                  <a:lnTo>
                    <a:pt x="35" y="17000"/>
                  </a:lnTo>
                  <a:lnTo>
                    <a:pt x="37" y="17001"/>
                  </a:lnTo>
                  <a:cubicBezTo>
                    <a:pt x="14" y="17057"/>
                    <a:pt x="0" y="17118"/>
                    <a:pt x="0" y="17182"/>
                  </a:cubicBezTo>
                  <a:lnTo>
                    <a:pt x="0" y="18164"/>
                  </a:lnTo>
                  <a:lnTo>
                    <a:pt x="68" y="18164"/>
                  </a:lnTo>
                  <a:cubicBezTo>
                    <a:pt x="25" y="18320"/>
                    <a:pt x="0" y="18484"/>
                    <a:pt x="0" y="18655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8655"/>
                  </a:lnTo>
                  <a:cubicBezTo>
                    <a:pt x="21600" y="18484"/>
                    <a:pt x="21575" y="18320"/>
                    <a:pt x="21532" y="18164"/>
                  </a:cubicBezTo>
                  <a:lnTo>
                    <a:pt x="21600" y="18164"/>
                  </a:lnTo>
                  <a:cubicBezTo>
                    <a:pt x="21600" y="18164"/>
                    <a:pt x="21600" y="17182"/>
                    <a:pt x="21600" y="17182"/>
                  </a:cubicBezTo>
                  <a:close/>
                  <a:moveTo>
                    <a:pt x="4418" y="19636"/>
                  </a:moveTo>
                  <a:cubicBezTo>
                    <a:pt x="4689" y="19636"/>
                    <a:pt x="4909" y="19416"/>
                    <a:pt x="4909" y="19146"/>
                  </a:cubicBezTo>
                  <a:cubicBezTo>
                    <a:pt x="4909" y="18874"/>
                    <a:pt x="4689" y="18655"/>
                    <a:pt x="4418" y="18655"/>
                  </a:cubicBezTo>
                  <a:cubicBezTo>
                    <a:pt x="4147" y="18655"/>
                    <a:pt x="3927" y="18874"/>
                    <a:pt x="3927" y="19146"/>
                  </a:cubicBezTo>
                  <a:cubicBezTo>
                    <a:pt x="3927" y="19416"/>
                    <a:pt x="4147" y="19636"/>
                    <a:pt x="4418" y="19636"/>
                  </a:cubicBezTo>
                  <a:moveTo>
                    <a:pt x="2455" y="19636"/>
                  </a:moveTo>
                  <a:cubicBezTo>
                    <a:pt x="2725" y="19636"/>
                    <a:pt x="2945" y="19416"/>
                    <a:pt x="2945" y="19146"/>
                  </a:cubicBezTo>
                  <a:cubicBezTo>
                    <a:pt x="2945" y="18874"/>
                    <a:pt x="2725" y="18655"/>
                    <a:pt x="2455" y="18655"/>
                  </a:cubicBezTo>
                  <a:cubicBezTo>
                    <a:pt x="2184" y="18655"/>
                    <a:pt x="1964" y="18874"/>
                    <a:pt x="1964" y="19146"/>
                  </a:cubicBezTo>
                  <a:cubicBezTo>
                    <a:pt x="1964" y="19416"/>
                    <a:pt x="2184" y="19636"/>
                    <a:pt x="2455" y="19636"/>
                  </a:cubicBezTo>
                  <a:moveTo>
                    <a:pt x="12003" y="3573"/>
                  </a:moveTo>
                  <a:lnTo>
                    <a:pt x="12664" y="2838"/>
                  </a:lnTo>
                  <a:cubicBezTo>
                    <a:pt x="12214" y="2308"/>
                    <a:pt x="11550" y="1964"/>
                    <a:pt x="10800" y="1964"/>
                  </a:cubicBezTo>
                  <a:cubicBezTo>
                    <a:pt x="9997" y="1964"/>
                    <a:pt x="9290" y="2355"/>
                    <a:pt x="8842" y="2952"/>
                  </a:cubicBezTo>
                  <a:lnTo>
                    <a:pt x="9546" y="3655"/>
                  </a:lnTo>
                  <a:cubicBezTo>
                    <a:pt x="9805" y="3231"/>
                    <a:pt x="10267" y="2945"/>
                    <a:pt x="10800" y="2945"/>
                  </a:cubicBezTo>
                  <a:cubicBezTo>
                    <a:pt x="11298" y="2945"/>
                    <a:pt x="11736" y="3194"/>
                    <a:pt x="12003" y="3573"/>
                  </a:cubicBezTo>
                  <a:moveTo>
                    <a:pt x="10309" y="4418"/>
                  </a:moveTo>
                  <a:cubicBezTo>
                    <a:pt x="10309" y="4690"/>
                    <a:pt x="10529" y="4909"/>
                    <a:pt x="10800" y="4909"/>
                  </a:cubicBezTo>
                  <a:cubicBezTo>
                    <a:pt x="11071" y="4909"/>
                    <a:pt x="11291" y="4690"/>
                    <a:pt x="11291" y="4418"/>
                  </a:cubicBezTo>
                  <a:cubicBezTo>
                    <a:pt x="11291" y="4147"/>
                    <a:pt x="11071" y="3927"/>
                    <a:pt x="10800" y="3927"/>
                  </a:cubicBezTo>
                  <a:cubicBezTo>
                    <a:pt x="10529" y="3927"/>
                    <a:pt x="10309" y="4147"/>
                    <a:pt x="10309" y="4418"/>
                  </a:cubicBezTo>
                  <a:moveTo>
                    <a:pt x="10800" y="982"/>
                  </a:moveTo>
                  <a:cubicBezTo>
                    <a:pt x="11802" y="982"/>
                    <a:pt x="12701" y="1414"/>
                    <a:pt x="13330" y="2098"/>
                  </a:cubicBezTo>
                  <a:lnTo>
                    <a:pt x="13989" y="1366"/>
                  </a:lnTo>
                  <a:cubicBezTo>
                    <a:pt x="13185" y="525"/>
                    <a:pt x="12055" y="0"/>
                    <a:pt x="10800" y="0"/>
                  </a:cubicBezTo>
                  <a:cubicBezTo>
                    <a:pt x="9455" y="0"/>
                    <a:pt x="8252" y="603"/>
                    <a:pt x="7442" y="1551"/>
                  </a:cubicBezTo>
                  <a:lnTo>
                    <a:pt x="8138" y="2246"/>
                  </a:lnTo>
                  <a:cubicBezTo>
                    <a:pt x="8768" y="1475"/>
                    <a:pt x="9726" y="982"/>
                    <a:pt x="10800" y="9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0" name="Shape 2682">
              <a:extLst>
                <a:ext uri="{FF2B5EF4-FFF2-40B4-BE49-F238E27FC236}">
                  <a16:creationId xmlns:a16="http://schemas.microsoft.com/office/drawing/2014/main" id="{BE03868F-D72C-DC44-BFEA-98C677C9057D}"/>
                </a:ext>
              </a:extLst>
            </p:cNvPr>
            <p:cNvSpPr/>
            <p:nvPr/>
          </p:nvSpPr>
          <p:spPr>
            <a:xfrm>
              <a:off x="17882563" y="2851326"/>
              <a:ext cx="561237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6691"/>
                  </a:moveTo>
                  <a:cubicBezTo>
                    <a:pt x="20618" y="17775"/>
                    <a:pt x="19739" y="18655"/>
                    <a:pt x="18655" y="18655"/>
                  </a:cubicBezTo>
                  <a:lnTo>
                    <a:pt x="17673" y="18655"/>
                  </a:lnTo>
                  <a:lnTo>
                    <a:pt x="17673" y="14727"/>
                  </a:lnTo>
                  <a:cubicBezTo>
                    <a:pt x="17673" y="14186"/>
                    <a:pt x="17233" y="13745"/>
                    <a:pt x="16691" y="13745"/>
                  </a:cubicBezTo>
                  <a:lnTo>
                    <a:pt x="4909" y="13745"/>
                  </a:lnTo>
                  <a:cubicBezTo>
                    <a:pt x="4367" y="13745"/>
                    <a:pt x="3927" y="14186"/>
                    <a:pt x="3927" y="14727"/>
                  </a:cubicBezTo>
                  <a:lnTo>
                    <a:pt x="3927" y="18655"/>
                  </a:lnTo>
                  <a:lnTo>
                    <a:pt x="2945" y="18655"/>
                  </a:lnTo>
                  <a:cubicBezTo>
                    <a:pt x="1861" y="18655"/>
                    <a:pt x="982" y="17775"/>
                    <a:pt x="982" y="16691"/>
                  </a:cubicBezTo>
                  <a:lnTo>
                    <a:pt x="982" y="8836"/>
                  </a:lnTo>
                  <a:cubicBezTo>
                    <a:pt x="982" y="7752"/>
                    <a:pt x="1861" y="6873"/>
                    <a:pt x="2945" y="6873"/>
                  </a:cubicBezTo>
                  <a:lnTo>
                    <a:pt x="18655" y="6873"/>
                  </a:lnTo>
                  <a:cubicBezTo>
                    <a:pt x="19739" y="6873"/>
                    <a:pt x="20618" y="7752"/>
                    <a:pt x="20618" y="8836"/>
                  </a:cubicBezTo>
                  <a:cubicBezTo>
                    <a:pt x="20618" y="8836"/>
                    <a:pt x="20618" y="16691"/>
                    <a:pt x="20618" y="16691"/>
                  </a:cubicBezTo>
                  <a:close/>
                  <a:moveTo>
                    <a:pt x="16691" y="20618"/>
                  </a:moveTo>
                  <a:lnTo>
                    <a:pt x="4909" y="20618"/>
                  </a:lnTo>
                  <a:lnTo>
                    <a:pt x="4909" y="14727"/>
                  </a:lnTo>
                  <a:lnTo>
                    <a:pt x="16691" y="14727"/>
                  </a:lnTo>
                  <a:cubicBezTo>
                    <a:pt x="16691" y="14727"/>
                    <a:pt x="16691" y="20618"/>
                    <a:pt x="16691" y="20618"/>
                  </a:cubicBezTo>
                  <a:close/>
                  <a:moveTo>
                    <a:pt x="4909" y="982"/>
                  </a:moveTo>
                  <a:lnTo>
                    <a:pt x="16691" y="982"/>
                  </a:lnTo>
                  <a:lnTo>
                    <a:pt x="16691" y="5891"/>
                  </a:lnTo>
                  <a:lnTo>
                    <a:pt x="4909" y="5891"/>
                  </a:lnTo>
                  <a:cubicBezTo>
                    <a:pt x="4909" y="5891"/>
                    <a:pt x="4909" y="982"/>
                    <a:pt x="4909" y="982"/>
                  </a:cubicBezTo>
                  <a:close/>
                  <a:moveTo>
                    <a:pt x="18655" y="5891"/>
                  </a:moveTo>
                  <a:lnTo>
                    <a:pt x="17673" y="5891"/>
                  </a:lnTo>
                  <a:lnTo>
                    <a:pt x="17673" y="982"/>
                  </a:lnTo>
                  <a:cubicBezTo>
                    <a:pt x="17673" y="440"/>
                    <a:pt x="17233" y="0"/>
                    <a:pt x="16691" y="0"/>
                  </a:cubicBezTo>
                  <a:lnTo>
                    <a:pt x="4909" y="0"/>
                  </a:lnTo>
                  <a:cubicBezTo>
                    <a:pt x="4367" y="0"/>
                    <a:pt x="3927" y="440"/>
                    <a:pt x="3927" y="982"/>
                  </a:cubicBezTo>
                  <a:lnTo>
                    <a:pt x="3927" y="5891"/>
                  </a:lnTo>
                  <a:lnTo>
                    <a:pt x="2945" y="5891"/>
                  </a:lnTo>
                  <a:cubicBezTo>
                    <a:pt x="1318" y="5891"/>
                    <a:pt x="0" y="7210"/>
                    <a:pt x="0" y="8836"/>
                  </a:cubicBezTo>
                  <a:lnTo>
                    <a:pt x="0" y="16691"/>
                  </a:lnTo>
                  <a:cubicBezTo>
                    <a:pt x="0" y="18318"/>
                    <a:pt x="1318" y="19636"/>
                    <a:pt x="2945" y="19636"/>
                  </a:cubicBezTo>
                  <a:lnTo>
                    <a:pt x="3927" y="19636"/>
                  </a:lnTo>
                  <a:lnTo>
                    <a:pt x="3927" y="20618"/>
                  </a:lnTo>
                  <a:cubicBezTo>
                    <a:pt x="3927" y="21161"/>
                    <a:pt x="4367" y="21600"/>
                    <a:pt x="4909" y="21600"/>
                  </a:cubicBezTo>
                  <a:lnTo>
                    <a:pt x="16691" y="21600"/>
                  </a:lnTo>
                  <a:cubicBezTo>
                    <a:pt x="17233" y="21600"/>
                    <a:pt x="17673" y="21161"/>
                    <a:pt x="17673" y="20618"/>
                  </a:cubicBezTo>
                  <a:lnTo>
                    <a:pt x="17673" y="19636"/>
                  </a:lnTo>
                  <a:lnTo>
                    <a:pt x="18655" y="19636"/>
                  </a:lnTo>
                  <a:cubicBezTo>
                    <a:pt x="20282" y="19636"/>
                    <a:pt x="21600" y="18318"/>
                    <a:pt x="21600" y="16691"/>
                  </a:cubicBezTo>
                  <a:lnTo>
                    <a:pt x="21600" y="8836"/>
                  </a:lnTo>
                  <a:cubicBezTo>
                    <a:pt x="21600" y="7210"/>
                    <a:pt x="20282" y="5891"/>
                    <a:pt x="18655" y="5891"/>
                  </a:cubicBezTo>
                  <a:moveTo>
                    <a:pt x="17673" y="8836"/>
                  </a:moveTo>
                  <a:cubicBezTo>
                    <a:pt x="17131" y="8836"/>
                    <a:pt x="16691" y="9276"/>
                    <a:pt x="16691" y="9818"/>
                  </a:cubicBezTo>
                  <a:cubicBezTo>
                    <a:pt x="16691" y="10360"/>
                    <a:pt x="17131" y="10800"/>
                    <a:pt x="17673" y="10800"/>
                  </a:cubicBezTo>
                  <a:cubicBezTo>
                    <a:pt x="18214" y="10800"/>
                    <a:pt x="18655" y="10360"/>
                    <a:pt x="18655" y="9818"/>
                  </a:cubicBezTo>
                  <a:cubicBezTo>
                    <a:pt x="18655" y="9276"/>
                    <a:pt x="18214" y="8836"/>
                    <a:pt x="17673" y="8836"/>
                  </a:cubicBezTo>
                  <a:moveTo>
                    <a:pt x="14727" y="8836"/>
                  </a:moveTo>
                  <a:cubicBezTo>
                    <a:pt x="14186" y="8836"/>
                    <a:pt x="13745" y="9276"/>
                    <a:pt x="13745" y="9818"/>
                  </a:cubicBezTo>
                  <a:cubicBezTo>
                    <a:pt x="13745" y="10360"/>
                    <a:pt x="14186" y="10800"/>
                    <a:pt x="14727" y="10800"/>
                  </a:cubicBezTo>
                  <a:cubicBezTo>
                    <a:pt x="15269" y="10800"/>
                    <a:pt x="15709" y="10360"/>
                    <a:pt x="15709" y="9818"/>
                  </a:cubicBezTo>
                  <a:cubicBezTo>
                    <a:pt x="15709" y="9276"/>
                    <a:pt x="15269" y="8836"/>
                    <a:pt x="14727" y="8836"/>
                  </a:cubicBezTo>
                  <a:moveTo>
                    <a:pt x="7364" y="16691"/>
                  </a:moveTo>
                  <a:lnTo>
                    <a:pt x="12273" y="16691"/>
                  </a:lnTo>
                  <a:cubicBezTo>
                    <a:pt x="12544" y="16691"/>
                    <a:pt x="12764" y="16472"/>
                    <a:pt x="12764" y="16200"/>
                  </a:cubicBezTo>
                  <a:cubicBezTo>
                    <a:pt x="12764" y="15929"/>
                    <a:pt x="12544" y="15709"/>
                    <a:pt x="12273" y="15709"/>
                  </a:cubicBezTo>
                  <a:lnTo>
                    <a:pt x="7364" y="15709"/>
                  </a:lnTo>
                  <a:cubicBezTo>
                    <a:pt x="7092" y="15709"/>
                    <a:pt x="6873" y="15929"/>
                    <a:pt x="6873" y="16200"/>
                  </a:cubicBezTo>
                  <a:cubicBezTo>
                    <a:pt x="6873" y="16472"/>
                    <a:pt x="7092" y="16691"/>
                    <a:pt x="7364" y="16691"/>
                  </a:cubicBezTo>
                  <a:moveTo>
                    <a:pt x="7364" y="18655"/>
                  </a:moveTo>
                  <a:lnTo>
                    <a:pt x="14236" y="18655"/>
                  </a:lnTo>
                  <a:cubicBezTo>
                    <a:pt x="14508" y="18655"/>
                    <a:pt x="14727" y="18435"/>
                    <a:pt x="14727" y="18164"/>
                  </a:cubicBezTo>
                  <a:cubicBezTo>
                    <a:pt x="14727" y="17893"/>
                    <a:pt x="14508" y="17673"/>
                    <a:pt x="14236" y="17673"/>
                  </a:cubicBezTo>
                  <a:lnTo>
                    <a:pt x="7364" y="17673"/>
                  </a:lnTo>
                  <a:cubicBezTo>
                    <a:pt x="7092" y="17673"/>
                    <a:pt x="6873" y="17893"/>
                    <a:pt x="6873" y="18164"/>
                  </a:cubicBezTo>
                  <a:cubicBezTo>
                    <a:pt x="6873" y="18435"/>
                    <a:pt x="7092" y="18655"/>
                    <a:pt x="7364" y="186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1" name="Shape 2683">
              <a:extLst>
                <a:ext uri="{FF2B5EF4-FFF2-40B4-BE49-F238E27FC236}">
                  <a16:creationId xmlns:a16="http://schemas.microsoft.com/office/drawing/2014/main" id="{8F925257-54D4-0C4C-9962-5E985AF60FB9}"/>
                </a:ext>
              </a:extLst>
            </p:cNvPr>
            <p:cNvSpPr/>
            <p:nvPr/>
          </p:nvSpPr>
          <p:spPr>
            <a:xfrm>
              <a:off x="19025824" y="2851326"/>
              <a:ext cx="407417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28" extrusionOk="0">
                  <a:moveTo>
                    <a:pt x="13441" y="9294"/>
                  </a:moveTo>
                  <a:lnTo>
                    <a:pt x="13441" y="9784"/>
                  </a:lnTo>
                  <a:lnTo>
                    <a:pt x="1344" y="9784"/>
                  </a:lnTo>
                  <a:lnTo>
                    <a:pt x="1344" y="9294"/>
                  </a:lnTo>
                  <a:cubicBezTo>
                    <a:pt x="1344" y="7028"/>
                    <a:pt x="3696" y="5163"/>
                    <a:pt x="6720" y="4919"/>
                  </a:cubicBezTo>
                  <a:lnTo>
                    <a:pt x="6720" y="9784"/>
                  </a:lnTo>
                  <a:lnTo>
                    <a:pt x="8065" y="9784"/>
                  </a:lnTo>
                  <a:lnTo>
                    <a:pt x="8065" y="4919"/>
                  </a:lnTo>
                  <a:cubicBezTo>
                    <a:pt x="11089" y="5163"/>
                    <a:pt x="13441" y="7028"/>
                    <a:pt x="13441" y="9294"/>
                  </a:cubicBezTo>
                  <a:moveTo>
                    <a:pt x="13441" y="16145"/>
                  </a:moveTo>
                  <a:cubicBezTo>
                    <a:pt x="13441" y="18578"/>
                    <a:pt x="10733" y="20549"/>
                    <a:pt x="7393" y="20549"/>
                  </a:cubicBezTo>
                  <a:cubicBezTo>
                    <a:pt x="4052" y="20549"/>
                    <a:pt x="1344" y="18578"/>
                    <a:pt x="1344" y="16145"/>
                  </a:cubicBezTo>
                  <a:lnTo>
                    <a:pt x="1344" y="10762"/>
                  </a:lnTo>
                  <a:lnTo>
                    <a:pt x="13441" y="10762"/>
                  </a:lnTo>
                  <a:cubicBezTo>
                    <a:pt x="13441" y="10762"/>
                    <a:pt x="13441" y="16145"/>
                    <a:pt x="13441" y="16145"/>
                  </a:cubicBezTo>
                  <a:close/>
                  <a:moveTo>
                    <a:pt x="21134" y="48"/>
                  </a:moveTo>
                  <a:cubicBezTo>
                    <a:pt x="20801" y="-72"/>
                    <a:pt x="20436" y="41"/>
                    <a:pt x="20232" y="268"/>
                  </a:cubicBezTo>
                  <a:cubicBezTo>
                    <a:pt x="18723" y="1944"/>
                    <a:pt x="16716" y="3504"/>
                    <a:pt x="13069" y="2006"/>
                  </a:cubicBezTo>
                  <a:cubicBezTo>
                    <a:pt x="10993" y="1153"/>
                    <a:pt x="9603" y="1431"/>
                    <a:pt x="8642" y="1862"/>
                  </a:cubicBezTo>
                  <a:cubicBezTo>
                    <a:pt x="7655" y="2307"/>
                    <a:pt x="6969" y="3089"/>
                    <a:pt x="6778" y="3935"/>
                  </a:cubicBezTo>
                  <a:cubicBezTo>
                    <a:pt x="2984" y="4162"/>
                    <a:pt x="0" y="6473"/>
                    <a:pt x="0" y="9294"/>
                  </a:cubicBezTo>
                  <a:lnTo>
                    <a:pt x="0" y="16145"/>
                  </a:lnTo>
                  <a:cubicBezTo>
                    <a:pt x="0" y="19118"/>
                    <a:pt x="3310" y="21528"/>
                    <a:pt x="7393" y="21528"/>
                  </a:cubicBezTo>
                  <a:cubicBezTo>
                    <a:pt x="11475" y="21528"/>
                    <a:pt x="14785" y="19118"/>
                    <a:pt x="14785" y="16145"/>
                  </a:cubicBezTo>
                  <a:lnTo>
                    <a:pt x="14785" y="9294"/>
                  </a:lnTo>
                  <a:cubicBezTo>
                    <a:pt x="14785" y="6507"/>
                    <a:pt x="11875" y="4215"/>
                    <a:pt x="8146" y="3940"/>
                  </a:cubicBezTo>
                  <a:cubicBezTo>
                    <a:pt x="8301" y="3479"/>
                    <a:pt x="8690" y="2991"/>
                    <a:pt x="9348" y="2695"/>
                  </a:cubicBezTo>
                  <a:cubicBezTo>
                    <a:pt x="10308" y="2263"/>
                    <a:pt x="10946" y="2328"/>
                    <a:pt x="12468" y="2882"/>
                  </a:cubicBezTo>
                  <a:cubicBezTo>
                    <a:pt x="15022" y="3811"/>
                    <a:pt x="16657" y="3572"/>
                    <a:pt x="17947" y="3206"/>
                  </a:cubicBezTo>
                  <a:cubicBezTo>
                    <a:pt x="19526" y="2759"/>
                    <a:pt x="20650" y="1847"/>
                    <a:pt x="21434" y="705"/>
                  </a:cubicBezTo>
                  <a:cubicBezTo>
                    <a:pt x="21600" y="463"/>
                    <a:pt x="21466" y="170"/>
                    <a:pt x="21134" y="48"/>
                  </a:cubicBezTo>
                  <a:moveTo>
                    <a:pt x="7393" y="18592"/>
                  </a:moveTo>
                  <a:cubicBezTo>
                    <a:pt x="8134" y="18592"/>
                    <a:pt x="8737" y="18153"/>
                    <a:pt x="8737" y="17613"/>
                  </a:cubicBezTo>
                  <a:cubicBezTo>
                    <a:pt x="8737" y="17073"/>
                    <a:pt x="8134" y="16635"/>
                    <a:pt x="7393" y="16635"/>
                  </a:cubicBezTo>
                  <a:cubicBezTo>
                    <a:pt x="6650" y="16635"/>
                    <a:pt x="6048" y="17073"/>
                    <a:pt x="6048" y="17613"/>
                  </a:cubicBezTo>
                  <a:cubicBezTo>
                    <a:pt x="6048" y="18153"/>
                    <a:pt x="6650" y="18592"/>
                    <a:pt x="7393" y="1859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2" name="Shape 2684">
              <a:extLst>
                <a:ext uri="{FF2B5EF4-FFF2-40B4-BE49-F238E27FC236}">
                  <a16:creationId xmlns:a16="http://schemas.microsoft.com/office/drawing/2014/main" id="{A06D581C-101A-464F-9575-D37FB08657DD}"/>
                </a:ext>
              </a:extLst>
            </p:cNvPr>
            <p:cNvSpPr/>
            <p:nvPr/>
          </p:nvSpPr>
          <p:spPr>
            <a:xfrm>
              <a:off x="20015266" y="2851326"/>
              <a:ext cx="561239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0" extrusionOk="0">
                  <a:moveTo>
                    <a:pt x="4418" y="19095"/>
                  </a:moveTo>
                  <a:lnTo>
                    <a:pt x="5400" y="19095"/>
                  </a:lnTo>
                  <a:lnTo>
                    <a:pt x="5400" y="18117"/>
                  </a:lnTo>
                  <a:lnTo>
                    <a:pt x="4418" y="18117"/>
                  </a:lnTo>
                  <a:cubicBezTo>
                    <a:pt x="4418" y="18117"/>
                    <a:pt x="4418" y="19095"/>
                    <a:pt x="4418" y="19095"/>
                  </a:cubicBezTo>
                  <a:close/>
                  <a:moveTo>
                    <a:pt x="6382" y="16160"/>
                  </a:moveTo>
                  <a:lnTo>
                    <a:pt x="5400" y="16160"/>
                  </a:lnTo>
                  <a:lnTo>
                    <a:pt x="5400" y="17139"/>
                  </a:lnTo>
                  <a:lnTo>
                    <a:pt x="6382" y="17139"/>
                  </a:lnTo>
                  <a:cubicBezTo>
                    <a:pt x="6382" y="17139"/>
                    <a:pt x="6382" y="16160"/>
                    <a:pt x="6382" y="16160"/>
                  </a:cubicBezTo>
                  <a:close/>
                  <a:moveTo>
                    <a:pt x="2455" y="19095"/>
                  </a:moveTo>
                  <a:lnTo>
                    <a:pt x="3436" y="19095"/>
                  </a:lnTo>
                  <a:lnTo>
                    <a:pt x="3436" y="18117"/>
                  </a:lnTo>
                  <a:lnTo>
                    <a:pt x="2455" y="18117"/>
                  </a:lnTo>
                  <a:cubicBezTo>
                    <a:pt x="2455" y="18117"/>
                    <a:pt x="2455" y="19095"/>
                    <a:pt x="2455" y="19095"/>
                  </a:cubicBezTo>
                  <a:close/>
                  <a:moveTo>
                    <a:pt x="4418" y="16160"/>
                  </a:moveTo>
                  <a:lnTo>
                    <a:pt x="2455" y="16160"/>
                  </a:lnTo>
                  <a:lnTo>
                    <a:pt x="2455" y="17139"/>
                  </a:lnTo>
                  <a:lnTo>
                    <a:pt x="4418" y="17139"/>
                  </a:lnTo>
                  <a:cubicBezTo>
                    <a:pt x="4418" y="17139"/>
                    <a:pt x="4418" y="16160"/>
                    <a:pt x="4418" y="16160"/>
                  </a:cubicBezTo>
                  <a:close/>
                  <a:moveTo>
                    <a:pt x="3436" y="12248"/>
                  </a:moveTo>
                  <a:lnTo>
                    <a:pt x="2455" y="12248"/>
                  </a:lnTo>
                  <a:lnTo>
                    <a:pt x="2455" y="13226"/>
                  </a:lnTo>
                  <a:lnTo>
                    <a:pt x="3436" y="13226"/>
                  </a:lnTo>
                  <a:cubicBezTo>
                    <a:pt x="3436" y="13226"/>
                    <a:pt x="3436" y="12248"/>
                    <a:pt x="3436" y="12248"/>
                  </a:cubicBezTo>
                  <a:close/>
                  <a:moveTo>
                    <a:pt x="3436" y="14204"/>
                  </a:moveTo>
                  <a:lnTo>
                    <a:pt x="2455" y="14204"/>
                  </a:lnTo>
                  <a:lnTo>
                    <a:pt x="2455" y="15182"/>
                  </a:lnTo>
                  <a:lnTo>
                    <a:pt x="3436" y="15182"/>
                  </a:lnTo>
                  <a:cubicBezTo>
                    <a:pt x="3436" y="15182"/>
                    <a:pt x="3436" y="14204"/>
                    <a:pt x="3436" y="14204"/>
                  </a:cubicBezTo>
                  <a:close/>
                  <a:moveTo>
                    <a:pt x="6382" y="19095"/>
                  </a:moveTo>
                  <a:lnTo>
                    <a:pt x="13255" y="19095"/>
                  </a:lnTo>
                  <a:lnTo>
                    <a:pt x="13255" y="18117"/>
                  </a:lnTo>
                  <a:lnTo>
                    <a:pt x="6382" y="18117"/>
                  </a:lnTo>
                  <a:cubicBezTo>
                    <a:pt x="6382" y="18117"/>
                    <a:pt x="6382" y="19095"/>
                    <a:pt x="6382" y="19095"/>
                  </a:cubicBezTo>
                  <a:close/>
                  <a:moveTo>
                    <a:pt x="18164" y="15182"/>
                  </a:moveTo>
                  <a:lnTo>
                    <a:pt x="19145" y="15182"/>
                  </a:lnTo>
                  <a:lnTo>
                    <a:pt x="19145" y="14204"/>
                  </a:lnTo>
                  <a:lnTo>
                    <a:pt x="18164" y="14204"/>
                  </a:lnTo>
                  <a:cubicBezTo>
                    <a:pt x="18164" y="14204"/>
                    <a:pt x="18164" y="15182"/>
                    <a:pt x="18164" y="15182"/>
                  </a:cubicBezTo>
                  <a:close/>
                  <a:moveTo>
                    <a:pt x="5400" y="14204"/>
                  </a:moveTo>
                  <a:lnTo>
                    <a:pt x="4418" y="14204"/>
                  </a:lnTo>
                  <a:lnTo>
                    <a:pt x="4418" y="15182"/>
                  </a:lnTo>
                  <a:lnTo>
                    <a:pt x="5400" y="15182"/>
                  </a:lnTo>
                  <a:cubicBezTo>
                    <a:pt x="5400" y="15182"/>
                    <a:pt x="5400" y="14204"/>
                    <a:pt x="5400" y="14204"/>
                  </a:cubicBezTo>
                  <a:close/>
                  <a:moveTo>
                    <a:pt x="14236" y="16160"/>
                  </a:moveTo>
                  <a:lnTo>
                    <a:pt x="13255" y="16160"/>
                  </a:lnTo>
                  <a:lnTo>
                    <a:pt x="13255" y="17139"/>
                  </a:lnTo>
                  <a:lnTo>
                    <a:pt x="14236" y="17139"/>
                  </a:lnTo>
                  <a:cubicBezTo>
                    <a:pt x="14236" y="17139"/>
                    <a:pt x="14236" y="16160"/>
                    <a:pt x="14236" y="16160"/>
                  </a:cubicBezTo>
                  <a:close/>
                  <a:moveTo>
                    <a:pt x="20618" y="19584"/>
                  </a:moveTo>
                  <a:cubicBezTo>
                    <a:pt x="20618" y="20124"/>
                    <a:pt x="20178" y="20562"/>
                    <a:pt x="19636" y="20562"/>
                  </a:cubicBezTo>
                  <a:lnTo>
                    <a:pt x="1964" y="20562"/>
                  </a:lnTo>
                  <a:cubicBezTo>
                    <a:pt x="1421" y="20562"/>
                    <a:pt x="982" y="20124"/>
                    <a:pt x="982" y="19584"/>
                  </a:cubicBezTo>
                  <a:lnTo>
                    <a:pt x="982" y="11759"/>
                  </a:lnTo>
                  <a:cubicBezTo>
                    <a:pt x="982" y="11219"/>
                    <a:pt x="1421" y="10781"/>
                    <a:pt x="1964" y="10781"/>
                  </a:cubicBezTo>
                  <a:lnTo>
                    <a:pt x="19636" y="10781"/>
                  </a:lnTo>
                  <a:cubicBezTo>
                    <a:pt x="20178" y="10781"/>
                    <a:pt x="20618" y="11219"/>
                    <a:pt x="20618" y="11759"/>
                  </a:cubicBezTo>
                  <a:cubicBezTo>
                    <a:pt x="20618" y="11759"/>
                    <a:pt x="20618" y="19584"/>
                    <a:pt x="20618" y="19584"/>
                  </a:cubicBezTo>
                  <a:close/>
                  <a:moveTo>
                    <a:pt x="19636" y="9803"/>
                  </a:moveTo>
                  <a:lnTo>
                    <a:pt x="10965" y="9803"/>
                  </a:lnTo>
                  <a:cubicBezTo>
                    <a:pt x="10831" y="9456"/>
                    <a:pt x="10774" y="9056"/>
                    <a:pt x="10870" y="8651"/>
                  </a:cubicBezTo>
                  <a:cubicBezTo>
                    <a:pt x="11059" y="7853"/>
                    <a:pt x="11782" y="7224"/>
                    <a:pt x="12961" y="6833"/>
                  </a:cubicBezTo>
                  <a:cubicBezTo>
                    <a:pt x="14940" y="6175"/>
                    <a:pt x="15841" y="4938"/>
                    <a:pt x="16249" y="4015"/>
                  </a:cubicBezTo>
                  <a:cubicBezTo>
                    <a:pt x="16747" y="2886"/>
                    <a:pt x="16801" y="1546"/>
                    <a:pt x="16396" y="335"/>
                  </a:cubicBezTo>
                  <a:cubicBezTo>
                    <a:pt x="16310" y="79"/>
                    <a:pt x="16032" y="-60"/>
                    <a:pt x="15774" y="25"/>
                  </a:cubicBezTo>
                  <a:cubicBezTo>
                    <a:pt x="15517" y="112"/>
                    <a:pt x="15378" y="388"/>
                    <a:pt x="15464" y="644"/>
                  </a:cubicBezTo>
                  <a:cubicBezTo>
                    <a:pt x="16091" y="2519"/>
                    <a:pt x="15480" y="4964"/>
                    <a:pt x="12650" y="5904"/>
                  </a:cubicBezTo>
                  <a:cubicBezTo>
                    <a:pt x="10733" y="6542"/>
                    <a:pt x="10105" y="7627"/>
                    <a:pt x="9915" y="8427"/>
                  </a:cubicBezTo>
                  <a:cubicBezTo>
                    <a:pt x="9809" y="8876"/>
                    <a:pt x="9824" y="9351"/>
                    <a:pt x="9937" y="9803"/>
                  </a:cubicBezTo>
                  <a:lnTo>
                    <a:pt x="1964" y="9803"/>
                  </a:lnTo>
                  <a:cubicBezTo>
                    <a:pt x="879" y="9803"/>
                    <a:pt x="0" y="10679"/>
                    <a:pt x="0" y="11759"/>
                  </a:cubicBezTo>
                  <a:lnTo>
                    <a:pt x="0" y="19584"/>
                  </a:lnTo>
                  <a:cubicBezTo>
                    <a:pt x="0" y="20664"/>
                    <a:pt x="879" y="21540"/>
                    <a:pt x="1964" y="21540"/>
                  </a:cubicBezTo>
                  <a:lnTo>
                    <a:pt x="19636" y="21540"/>
                  </a:lnTo>
                  <a:cubicBezTo>
                    <a:pt x="20721" y="21540"/>
                    <a:pt x="21600" y="20664"/>
                    <a:pt x="21600" y="19584"/>
                  </a:cubicBezTo>
                  <a:lnTo>
                    <a:pt x="21600" y="11759"/>
                  </a:lnTo>
                  <a:cubicBezTo>
                    <a:pt x="21600" y="10679"/>
                    <a:pt x="20721" y="9803"/>
                    <a:pt x="19636" y="9803"/>
                  </a:cubicBezTo>
                  <a:moveTo>
                    <a:pt x="17182" y="17139"/>
                  </a:moveTo>
                  <a:lnTo>
                    <a:pt x="19145" y="17139"/>
                  </a:lnTo>
                  <a:lnTo>
                    <a:pt x="19145" y="16160"/>
                  </a:lnTo>
                  <a:lnTo>
                    <a:pt x="17182" y="16160"/>
                  </a:lnTo>
                  <a:cubicBezTo>
                    <a:pt x="17182" y="16160"/>
                    <a:pt x="17182" y="17139"/>
                    <a:pt x="17182" y="17139"/>
                  </a:cubicBezTo>
                  <a:close/>
                  <a:moveTo>
                    <a:pt x="14236" y="19095"/>
                  </a:moveTo>
                  <a:lnTo>
                    <a:pt x="15218" y="19095"/>
                  </a:lnTo>
                  <a:lnTo>
                    <a:pt x="15218" y="18117"/>
                  </a:lnTo>
                  <a:lnTo>
                    <a:pt x="14236" y="18117"/>
                  </a:lnTo>
                  <a:cubicBezTo>
                    <a:pt x="14236" y="18117"/>
                    <a:pt x="14236" y="19095"/>
                    <a:pt x="14236" y="19095"/>
                  </a:cubicBezTo>
                  <a:close/>
                  <a:moveTo>
                    <a:pt x="16200" y="19095"/>
                  </a:moveTo>
                  <a:lnTo>
                    <a:pt x="17182" y="19095"/>
                  </a:lnTo>
                  <a:lnTo>
                    <a:pt x="17182" y="18117"/>
                  </a:lnTo>
                  <a:lnTo>
                    <a:pt x="16200" y="18117"/>
                  </a:lnTo>
                  <a:cubicBezTo>
                    <a:pt x="16200" y="18117"/>
                    <a:pt x="16200" y="19095"/>
                    <a:pt x="16200" y="19095"/>
                  </a:cubicBezTo>
                  <a:close/>
                  <a:moveTo>
                    <a:pt x="18164" y="19095"/>
                  </a:moveTo>
                  <a:lnTo>
                    <a:pt x="19145" y="19095"/>
                  </a:lnTo>
                  <a:lnTo>
                    <a:pt x="19145" y="18117"/>
                  </a:lnTo>
                  <a:lnTo>
                    <a:pt x="18164" y="18117"/>
                  </a:lnTo>
                  <a:cubicBezTo>
                    <a:pt x="18164" y="18117"/>
                    <a:pt x="18164" y="19095"/>
                    <a:pt x="18164" y="19095"/>
                  </a:cubicBezTo>
                  <a:close/>
                  <a:moveTo>
                    <a:pt x="16200" y="16160"/>
                  </a:moveTo>
                  <a:lnTo>
                    <a:pt x="15218" y="16160"/>
                  </a:lnTo>
                  <a:lnTo>
                    <a:pt x="15218" y="17139"/>
                  </a:lnTo>
                  <a:lnTo>
                    <a:pt x="16200" y="17139"/>
                  </a:lnTo>
                  <a:cubicBezTo>
                    <a:pt x="16200" y="17139"/>
                    <a:pt x="16200" y="16160"/>
                    <a:pt x="16200" y="16160"/>
                  </a:cubicBezTo>
                  <a:close/>
                  <a:moveTo>
                    <a:pt x="18164" y="13226"/>
                  </a:moveTo>
                  <a:lnTo>
                    <a:pt x="19145" y="13226"/>
                  </a:lnTo>
                  <a:lnTo>
                    <a:pt x="19145" y="12248"/>
                  </a:lnTo>
                  <a:lnTo>
                    <a:pt x="18164" y="12248"/>
                  </a:lnTo>
                  <a:cubicBezTo>
                    <a:pt x="18164" y="12248"/>
                    <a:pt x="18164" y="13226"/>
                    <a:pt x="18164" y="13226"/>
                  </a:cubicBezTo>
                  <a:close/>
                  <a:moveTo>
                    <a:pt x="13255" y="12248"/>
                  </a:moveTo>
                  <a:lnTo>
                    <a:pt x="12273" y="12248"/>
                  </a:lnTo>
                  <a:lnTo>
                    <a:pt x="12273" y="13226"/>
                  </a:lnTo>
                  <a:lnTo>
                    <a:pt x="13255" y="13226"/>
                  </a:lnTo>
                  <a:cubicBezTo>
                    <a:pt x="13255" y="13226"/>
                    <a:pt x="13255" y="12248"/>
                    <a:pt x="13255" y="12248"/>
                  </a:cubicBezTo>
                  <a:close/>
                  <a:moveTo>
                    <a:pt x="13255" y="14204"/>
                  </a:moveTo>
                  <a:lnTo>
                    <a:pt x="12273" y="14204"/>
                  </a:lnTo>
                  <a:lnTo>
                    <a:pt x="12273" y="15182"/>
                  </a:lnTo>
                  <a:lnTo>
                    <a:pt x="13255" y="15182"/>
                  </a:lnTo>
                  <a:cubicBezTo>
                    <a:pt x="13255" y="15182"/>
                    <a:pt x="13255" y="14204"/>
                    <a:pt x="13255" y="14204"/>
                  </a:cubicBezTo>
                  <a:close/>
                  <a:moveTo>
                    <a:pt x="15218" y="14204"/>
                  </a:moveTo>
                  <a:lnTo>
                    <a:pt x="14236" y="14204"/>
                  </a:lnTo>
                  <a:lnTo>
                    <a:pt x="14236" y="15182"/>
                  </a:lnTo>
                  <a:lnTo>
                    <a:pt x="15218" y="15182"/>
                  </a:lnTo>
                  <a:cubicBezTo>
                    <a:pt x="15218" y="15182"/>
                    <a:pt x="15218" y="14204"/>
                    <a:pt x="15218" y="14204"/>
                  </a:cubicBezTo>
                  <a:close/>
                  <a:moveTo>
                    <a:pt x="17182" y="14204"/>
                  </a:moveTo>
                  <a:lnTo>
                    <a:pt x="16200" y="14204"/>
                  </a:lnTo>
                  <a:lnTo>
                    <a:pt x="16200" y="15182"/>
                  </a:lnTo>
                  <a:lnTo>
                    <a:pt x="17182" y="15182"/>
                  </a:lnTo>
                  <a:cubicBezTo>
                    <a:pt x="17182" y="15182"/>
                    <a:pt x="17182" y="14204"/>
                    <a:pt x="17182" y="14204"/>
                  </a:cubicBezTo>
                  <a:close/>
                  <a:moveTo>
                    <a:pt x="15218" y="12248"/>
                  </a:moveTo>
                  <a:lnTo>
                    <a:pt x="14236" y="12248"/>
                  </a:lnTo>
                  <a:lnTo>
                    <a:pt x="14236" y="13226"/>
                  </a:lnTo>
                  <a:lnTo>
                    <a:pt x="15218" y="13226"/>
                  </a:lnTo>
                  <a:cubicBezTo>
                    <a:pt x="15218" y="13226"/>
                    <a:pt x="15218" y="12248"/>
                    <a:pt x="15218" y="12248"/>
                  </a:cubicBezTo>
                  <a:close/>
                  <a:moveTo>
                    <a:pt x="17182" y="12248"/>
                  </a:moveTo>
                  <a:lnTo>
                    <a:pt x="16200" y="12248"/>
                  </a:lnTo>
                  <a:lnTo>
                    <a:pt x="16200" y="13226"/>
                  </a:lnTo>
                  <a:lnTo>
                    <a:pt x="17182" y="13226"/>
                  </a:lnTo>
                  <a:cubicBezTo>
                    <a:pt x="17182" y="13226"/>
                    <a:pt x="17182" y="12248"/>
                    <a:pt x="17182" y="12248"/>
                  </a:cubicBezTo>
                  <a:close/>
                  <a:moveTo>
                    <a:pt x="11291" y="12248"/>
                  </a:moveTo>
                  <a:lnTo>
                    <a:pt x="10309" y="12248"/>
                  </a:lnTo>
                  <a:lnTo>
                    <a:pt x="10309" y="13226"/>
                  </a:lnTo>
                  <a:lnTo>
                    <a:pt x="11291" y="13226"/>
                  </a:lnTo>
                  <a:cubicBezTo>
                    <a:pt x="11291" y="13226"/>
                    <a:pt x="11291" y="12248"/>
                    <a:pt x="11291" y="12248"/>
                  </a:cubicBezTo>
                  <a:close/>
                  <a:moveTo>
                    <a:pt x="5400" y="12248"/>
                  </a:moveTo>
                  <a:lnTo>
                    <a:pt x="4418" y="12248"/>
                  </a:lnTo>
                  <a:lnTo>
                    <a:pt x="4418" y="13226"/>
                  </a:lnTo>
                  <a:lnTo>
                    <a:pt x="5400" y="13226"/>
                  </a:lnTo>
                  <a:cubicBezTo>
                    <a:pt x="5400" y="13226"/>
                    <a:pt x="5400" y="12248"/>
                    <a:pt x="5400" y="12248"/>
                  </a:cubicBezTo>
                  <a:close/>
                  <a:moveTo>
                    <a:pt x="7364" y="17139"/>
                  </a:moveTo>
                  <a:lnTo>
                    <a:pt x="8345" y="17139"/>
                  </a:lnTo>
                  <a:lnTo>
                    <a:pt x="8345" y="16160"/>
                  </a:lnTo>
                  <a:lnTo>
                    <a:pt x="7364" y="16160"/>
                  </a:lnTo>
                  <a:cubicBezTo>
                    <a:pt x="7364" y="16160"/>
                    <a:pt x="7364" y="17139"/>
                    <a:pt x="7364" y="17139"/>
                  </a:cubicBezTo>
                  <a:close/>
                  <a:moveTo>
                    <a:pt x="7364" y="14204"/>
                  </a:moveTo>
                  <a:lnTo>
                    <a:pt x="6382" y="14204"/>
                  </a:lnTo>
                  <a:lnTo>
                    <a:pt x="6382" y="15182"/>
                  </a:lnTo>
                  <a:lnTo>
                    <a:pt x="7364" y="15182"/>
                  </a:lnTo>
                  <a:cubicBezTo>
                    <a:pt x="7364" y="15182"/>
                    <a:pt x="7364" y="14204"/>
                    <a:pt x="7364" y="14204"/>
                  </a:cubicBezTo>
                  <a:close/>
                  <a:moveTo>
                    <a:pt x="7364" y="12248"/>
                  </a:moveTo>
                  <a:lnTo>
                    <a:pt x="6382" y="12248"/>
                  </a:lnTo>
                  <a:lnTo>
                    <a:pt x="6382" y="13226"/>
                  </a:lnTo>
                  <a:lnTo>
                    <a:pt x="7364" y="13226"/>
                  </a:lnTo>
                  <a:cubicBezTo>
                    <a:pt x="7364" y="13226"/>
                    <a:pt x="7364" y="12248"/>
                    <a:pt x="7364" y="12248"/>
                  </a:cubicBezTo>
                  <a:close/>
                  <a:moveTo>
                    <a:pt x="9327" y="14204"/>
                  </a:moveTo>
                  <a:lnTo>
                    <a:pt x="8345" y="14204"/>
                  </a:lnTo>
                  <a:lnTo>
                    <a:pt x="8345" y="15182"/>
                  </a:lnTo>
                  <a:lnTo>
                    <a:pt x="9327" y="15182"/>
                  </a:lnTo>
                  <a:cubicBezTo>
                    <a:pt x="9327" y="15182"/>
                    <a:pt x="9327" y="14204"/>
                    <a:pt x="9327" y="14204"/>
                  </a:cubicBezTo>
                  <a:close/>
                  <a:moveTo>
                    <a:pt x="11291" y="14204"/>
                  </a:moveTo>
                  <a:lnTo>
                    <a:pt x="10309" y="14204"/>
                  </a:lnTo>
                  <a:lnTo>
                    <a:pt x="10309" y="15182"/>
                  </a:lnTo>
                  <a:lnTo>
                    <a:pt x="11291" y="15182"/>
                  </a:lnTo>
                  <a:cubicBezTo>
                    <a:pt x="11291" y="15182"/>
                    <a:pt x="11291" y="14204"/>
                    <a:pt x="11291" y="14204"/>
                  </a:cubicBezTo>
                  <a:close/>
                  <a:moveTo>
                    <a:pt x="9327" y="12248"/>
                  </a:moveTo>
                  <a:lnTo>
                    <a:pt x="8345" y="12248"/>
                  </a:lnTo>
                  <a:lnTo>
                    <a:pt x="8345" y="13226"/>
                  </a:lnTo>
                  <a:lnTo>
                    <a:pt x="9327" y="13226"/>
                  </a:lnTo>
                  <a:cubicBezTo>
                    <a:pt x="9327" y="13226"/>
                    <a:pt x="9327" y="12248"/>
                    <a:pt x="9327" y="12248"/>
                  </a:cubicBezTo>
                  <a:close/>
                  <a:moveTo>
                    <a:pt x="11291" y="17139"/>
                  </a:moveTo>
                  <a:lnTo>
                    <a:pt x="12273" y="17139"/>
                  </a:lnTo>
                  <a:lnTo>
                    <a:pt x="12273" y="16160"/>
                  </a:lnTo>
                  <a:lnTo>
                    <a:pt x="11291" y="16160"/>
                  </a:lnTo>
                  <a:cubicBezTo>
                    <a:pt x="11291" y="16160"/>
                    <a:pt x="11291" y="17139"/>
                    <a:pt x="11291" y="17139"/>
                  </a:cubicBezTo>
                  <a:close/>
                  <a:moveTo>
                    <a:pt x="9327" y="17139"/>
                  </a:moveTo>
                  <a:lnTo>
                    <a:pt x="10309" y="17139"/>
                  </a:lnTo>
                  <a:lnTo>
                    <a:pt x="10309" y="16160"/>
                  </a:lnTo>
                  <a:lnTo>
                    <a:pt x="9327" y="16160"/>
                  </a:lnTo>
                  <a:cubicBezTo>
                    <a:pt x="9327" y="16160"/>
                    <a:pt x="9327" y="17139"/>
                    <a:pt x="9327" y="1713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3" name="Shape 2685">
              <a:extLst>
                <a:ext uri="{FF2B5EF4-FFF2-40B4-BE49-F238E27FC236}">
                  <a16:creationId xmlns:a16="http://schemas.microsoft.com/office/drawing/2014/main" id="{A08A5D5A-B781-6147-884D-094DAE3F961A}"/>
                </a:ext>
              </a:extLst>
            </p:cNvPr>
            <p:cNvSpPr/>
            <p:nvPr/>
          </p:nvSpPr>
          <p:spPr>
            <a:xfrm>
              <a:off x="21083699" y="2851326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145"/>
                  </a:moveTo>
                  <a:cubicBezTo>
                    <a:pt x="20618" y="19959"/>
                    <a:pt x="19959" y="20618"/>
                    <a:pt x="19145" y="20618"/>
                  </a:cubicBezTo>
                  <a:cubicBezTo>
                    <a:pt x="18332" y="20618"/>
                    <a:pt x="17673" y="19959"/>
                    <a:pt x="17673" y="19145"/>
                  </a:cubicBezTo>
                  <a:lnTo>
                    <a:pt x="17673" y="14236"/>
                  </a:lnTo>
                  <a:cubicBezTo>
                    <a:pt x="17673" y="13424"/>
                    <a:pt x="18332" y="12764"/>
                    <a:pt x="19145" y="12764"/>
                  </a:cubicBezTo>
                  <a:cubicBezTo>
                    <a:pt x="19959" y="12764"/>
                    <a:pt x="20618" y="13424"/>
                    <a:pt x="20618" y="14236"/>
                  </a:cubicBezTo>
                  <a:cubicBezTo>
                    <a:pt x="20618" y="14236"/>
                    <a:pt x="20618" y="19145"/>
                    <a:pt x="20618" y="19145"/>
                  </a:cubicBezTo>
                  <a:close/>
                  <a:moveTo>
                    <a:pt x="3927" y="14236"/>
                  </a:moveTo>
                  <a:lnTo>
                    <a:pt x="3927" y="19145"/>
                  </a:lnTo>
                  <a:cubicBezTo>
                    <a:pt x="3927" y="19959"/>
                    <a:pt x="3268" y="20618"/>
                    <a:pt x="2455" y="20618"/>
                  </a:cubicBezTo>
                  <a:cubicBezTo>
                    <a:pt x="1641" y="20618"/>
                    <a:pt x="982" y="19959"/>
                    <a:pt x="982" y="19145"/>
                  </a:cubicBezTo>
                  <a:lnTo>
                    <a:pt x="982" y="14236"/>
                  </a:lnTo>
                  <a:cubicBezTo>
                    <a:pt x="982" y="13424"/>
                    <a:pt x="1641" y="12764"/>
                    <a:pt x="2455" y="12764"/>
                  </a:cubicBezTo>
                  <a:cubicBezTo>
                    <a:pt x="3268" y="12764"/>
                    <a:pt x="3927" y="13424"/>
                    <a:pt x="3927" y="14236"/>
                  </a:cubicBezTo>
                  <a:moveTo>
                    <a:pt x="19636" y="11831"/>
                  </a:moveTo>
                  <a:lnTo>
                    <a:pt x="19636" y="5891"/>
                  </a:lnTo>
                  <a:cubicBezTo>
                    <a:pt x="19636" y="2638"/>
                    <a:pt x="16999" y="0"/>
                    <a:pt x="13745" y="0"/>
                  </a:cubicBezTo>
                  <a:lnTo>
                    <a:pt x="7855" y="0"/>
                  </a:lnTo>
                  <a:cubicBezTo>
                    <a:pt x="4601" y="0"/>
                    <a:pt x="1964" y="2638"/>
                    <a:pt x="1964" y="5891"/>
                  </a:cubicBezTo>
                  <a:lnTo>
                    <a:pt x="1964" y="11831"/>
                  </a:lnTo>
                  <a:cubicBezTo>
                    <a:pt x="843" y="12059"/>
                    <a:pt x="0" y="13049"/>
                    <a:pt x="0" y="14236"/>
                  </a:cubicBezTo>
                  <a:lnTo>
                    <a:pt x="0" y="19145"/>
                  </a:lnTo>
                  <a:cubicBezTo>
                    <a:pt x="0" y="20501"/>
                    <a:pt x="1099" y="21600"/>
                    <a:pt x="2455" y="21600"/>
                  </a:cubicBezTo>
                  <a:cubicBezTo>
                    <a:pt x="3810" y="21600"/>
                    <a:pt x="4909" y="20501"/>
                    <a:pt x="4909" y="19145"/>
                  </a:cubicBezTo>
                  <a:lnTo>
                    <a:pt x="4909" y="14236"/>
                  </a:lnTo>
                  <a:cubicBezTo>
                    <a:pt x="4909" y="13049"/>
                    <a:pt x="4066" y="12059"/>
                    <a:pt x="2945" y="11831"/>
                  </a:cubicBezTo>
                  <a:lnTo>
                    <a:pt x="2945" y="5891"/>
                  </a:lnTo>
                  <a:cubicBezTo>
                    <a:pt x="2945" y="3180"/>
                    <a:pt x="5144" y="982"/>
                    <a:pt x="7855" y="982"/>
                  </a:cubicBezTo>
                  <a:lnTo>
                    <a:pt x="13745" y="982"/>
                  </a:lnTo>
                  <a:cubicBezTo>
                    <a:pt x="16457" y="982"/>
                    <a:pt x="18655" y="3180"/>
                    <a:pt x="18655" y="5891"/>
                  </a:cubicBezTo>
                  <a:lnTo>
                    <a:pt x="18655" y="11831"/>
                  </a:lnTo>
                  <a:cubicBezTo>
                    <a:pt x="17534" y="12059"/>
                    <a:pt x="16691" y="13049"/>
                    <a:pt x="16691" y="14236"/>
                  </a:cubicBezTo>
                  <a:lnTo>
                    <a:pt x="16691" y="19145"/>
                  </a:lnTo>
                  <a:cubicBezTo>
                    <a:pt x="16691" y="20501"/>
                    <a:pt x="17790" y="21600"/>
                    <a:pt x="19145" y="21600"/>
                  </a:cubicBezTo>
                  <a:cubicBezTo>
                    <a:pt x="20501" y="21600"/>
                    <a:pt x="21600" y="20501"/>
                    <a:pt x="21600" y="19145"/>
                  </a:cubicBezTo>
                  <a:lnTo>
                    <a:pt x="21600" y="14236"/>
                  </a:lnTo>
                  <a:cubicBezTo>
                    <a:pt x="21600" y="13049"/>
                    <a:pt x="20757" y="12059"/>
                    <a:pt x="19636" y="1183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4" name="Shape 2686">
              <a:extLst>
                <a:ext uri="{FF2B5EF4-FFF2-40B4-BE49-F238E27FC236}">
                  <a16:creationId xmlns:a16="http://schemas.microsoft.com/office/drawing/2014/main" id="{DEA95387-4FC4-AC49-8D59-6C9CF032CC04}"/>
                </a:ext>
              </a:extLst>
            </p:cNvPr>
            <p:cNvSpPr/>
            <p:nvPr/>
          </p:nvSpPr>
          <p:spPr>
            <a:xfrm>
              <a:off x="22147972" y="2851326"/>
              <a:ext cx="561237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7673"/>
                  </a:moveTo>
                  <a:cubicBezTo>
                    <a:pt x="20618" y="18215"/>
                    <a:pt x="20178" y="18655"/>
                    <a:pt x="19636" y="18655"/>
                  </a:cubicBezTo>
                  <a:lnTo>
                    <a:pt x="19636" y="14727"/>
                  </a:lnTo>
                  <a:cubicBezTo>
                    <a:pt x="20178" y="14727"/>
                    <a:pt x="20618" y="15167"/>
                    <a:pt x="20618" y="15709"/>
                  </a:cubicBez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18655" y="19145"/>
                  </a:moveTo>
                  <a:cubicBezTo>
                    <a:pt x="18655" y="19959"/>
                    <a:pt x="17995" y="20618"/>
                    <a:pt x="17182" y="20618"/>
                  </a:cubicBezTo>
                  <a:cubicBezTo>
                    <a:pt x="16368" y="20618"/>
                    <a:pt x="15709" y="19959"/>
                    <a:pt x="15709" y="19145"/>
                  </a:cubicBezTo>
                  <a:lnTo>
                    <a:pt x="15709" y="14236"/>
                  </a:lnTo>
                  <a:cubicBezTo>
                    <a:pt x="15709" y="13424"/>
                    <a:pt x="16368" y="12764"/>
                    <a:pt x="17182" y="12764"/>
                  </a:cubicBezTo>
                  <a:cubicBezTo>
                    <a:pt x="17995" y="12764"/>
                    <a:pt x="18655" y="13424"/>
                    <a:pt x="18655" y="14236"/>
                  </a:cubicBezTo>
                  <a:cubicBezTo>
                    <a:pt x="18655" y="14236"/>
                    <a:pt x="18655" y="19145"/>
                    <a:pt x="18655" y="19145"/>
                  </a:cubicBezTo>
                  <a:close/>
                  <a:moveTo>
                    <a:pt x="4418" y="12764"/>
                  </a:moveTo>
                  <a:cubicBezTo>
                    <a:pt x="5231" y="12764"/>
                    <a:pt x="5891" y="13424"/>
                    <a:pt x="5891" y="14236"/>
                  </a:cubicBezTo>
                  <a:lnTo>
                    <a:pt x="5891" y="19145"/>
                  </a:lnTo>
                  <a:cubicBezTo>
                    <a:pt x="5891" y="19959"/>
                    <a:pt x="5231" y="20618"/>
                    <a:pt x="4418" y="20618"/>
                  </a:cubicBezTo>
                  <a:cubicBezTo>
                    <a:pt x="3605" y="20618"/>
                    <a:pt x="2945" y="19959"/>
                    <a:pt x="2945" y="19145"/>
                  </a:cubicBezTo>
                  <a:lnTo>
                    <a:pt x="2945" y="14236"/>
                  </a:lnTo>
                  <a:cubicBezTo>
                    <a:pt x="2945" y="13424"/>
                    <a:pt x="3605" y="12764"/>
                    <a:pt x="4418" y="12764"/>
                  </a:cubicBezTo>
                  <a:moveTo>
                    <a:pt x="1964" y="18655"/>
                  </a:moveTo>
                  <a:cubicBezTo>
                    <a:pt x="1422" y="18655"/>
                    <a:pt x="982" y="18215"/>
                    <a:pt x="982" y="17673"/>
                  </a:cubicBezTo>
                  <a:lnTo>
                    <a:pt x="982" y="15709"/>
                  </a:lnTo>
                  <a:cubicBezTo>
                    <a:pt x="982" y="15167"/>
                    <a:pt x="1422" y="14727"/>
                    <a:pt x="1964" y="14727"/>
                  </a:cubicBezTo>
                  <a:cubicBezTo>
                    <a:pt x="1964" y="14727"/>
                    <a:pt x="1964" y="18655"/>
                    <a:pt x="1964" y="18655"/>
                  </a:cubicBezTo>
                  <a:close/>
                  <a:moveTo>
                    <a:pt x="19636" y="13745"/>
                  </a:moveTo>
                  <a:lnTo>
                    <a:pt x="19636" y="5891"/>
                  </a:lnTo>
                  <a:cubicBezTo>
                    <a:pt x="19636" y="2638"/>
                    <a:pt x="16999" y="0"/>
                    <a:pt x="13745" y="0"/>
                  </a:cubicBezTo>
                  <a:lnTo>
                    <a:pt x="7855" y="0"/>
                  </a:lnTo>
                  <a:cubicBezTo>
                    <a:pt x="4601" y="0"/>
                    <a:pt x="1964" y="2638"/>
                    <a:pt x="1964" y="5891"/>
                  </a:cubicBezTo>
                  <a:lnTo>
                    <a:pt x="1964" y="13745"/>
                  </a:lnTo>
                  <a:cubicBezTo>
                    <a:pt x="879" y="13745"/>
                    <a:pt x="0" y="14625"/>
                    <a:pt x="0" y="15709"/>
                  </a:cubicBezTo>
                  <a:lnTo>
                    <a:pt x="0" y="17673"/>
                  </a:lnTo>
                  <a:cubicBezTo>
                    <a:pt x="0" y="18757"/>
                    <a:pt x="879" y="19636"/>
                    <a:pt x="1964" y="19636"/>
                  </a:cubicBezTo>
                  <a:lnTo>
                    <a:pt x="2013" y="19636"/>
                  </a:lnTo>
                  <a:cubicBezTo>
                    <a:pt x="2241" y="20757"/>
                    <a:pt x="3231" y="21600"/>
                    <a:pt x="4418" y="21600"/>
                  </a:cubicBezTo>
                  <a:cubicBezTo>
                    <a:pt x="5774" y="21600"/>
                    <a:pt x="6873" y="20501"/>
                    <a:pt x="6873" y="19145"/>
                  </a:cubicBezTo>
                  <a:lnTo>
                    <a:pt x="6873" y="14236"/>
                  </a:lnTo>
                  <a:cubicBezTo>
                    <a:pt x="6873" y="12881"/>
                    <a:pt x="5774" y="11782"/>
                    <a:pt x="4418" y="11782"/>
                  </a:cubicBezTo>
                  <a:cubicBezTo>
                    <a:pt x="3863" y="11782"/>
                    <a:pt x="3357" y="11973"/>
                    <a:pt x="2945" y="12284"/>
                  </a:cubicBezTo>
                  <a:lnTo>
                    <a:pt x="2945" y="5891"/>
                  </a:lnTo>
                  <a:cubicBezTo>
                    <a:pt x="2945" y="3180"/>
                    <a:pt x="5144" y="982"/>
                    <a:pt x="7855" y="982"/>
                  </a:cubicBezTo>
                  <a:lnTo>
                    <a:pt x="13745" y="982"/>
                  </a:lnTo>
                  <a:cubicBezTo>
                    <a:pt x="16456" y="982"/>
                    <a:pt x="18655" y="3180"/>
                    <a:pt x="18655" y="5891"/>
                  </a:cubicBezTo>
                  <a:lnTo>
                    <a:pt x="18655" y="12284"/>
                  </a:lnTo>
                  <a:cubicBezTo>
                    <a:pt x="18243" y="11973"/>
                    <a:pt x="17737" y="11782"/>
                    <a:pt x="17182" y="11782"/>
                  </a:cubicBezTo>
                  <a:cubicBezTo>
                    <a:pt x="15826" y="11782"/>
                    <a:pt x="14727" y="12881"/>
                    <a:pt x="14727" y="14236"/>
                  </a:cubicBezTo>
                  <a:lnTo>
                    <a:pt x="14727" y="19145"/>
                  </a:lnTo>
                  <a:cubicBezTo>
                    <a:pt x="14727" y="20501"/>
                    <a:pt x="15826" y="21600"/>
                    <a:pt x="17182" y="21600"/>
                  </a:cubicBezTo>
                  <a:cubicBezTo>
                    <a:pt x="18369" y="21600"/>
                    <a:pt x="19359" y="20757"/>
                    <a:pt x="19587" y="19636"/>
                  </a:cubicBezTo>
                  <a:lnTo>
                    <a:pt x="19636" y="19636"/>
                  </a:lnTo>
                  <a:cubicBezTo>
                    <a:pt x="20721" y="19636"/>
                    <a:pt x="21600" y="18757"/>
                    <a:pt x="21600" y="17673"/>
                  </a:cubicBezTo>
                  <a:lnTo>
                    <a:pt x="21600" y="15709"/>
                  </a:lnTo>
                  <a:cubicBezTo>
                    <a:pt x="21600" y="14625"/>
                    <a:pt x="20721" y="13745"/>
                    <a:pt x="19636" y="137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5" name="Shape 2687">
              <a:extLst>
                <a:ext uri="{FF2B5EF4-FFF2-40B4-BE49-F238E27FC236}">
                  <a16:creationId xmlns:a16="http://schemas.microsoft.com/office/drawing/2014/main" id="{7F5B1EC0-BC04-B440-8B5C-84E4BCB62825}"/>
                </a:ext>
              </a:extLst>
            </p:cNvPr>
            <p:cNvSpPr/>
            <p:nvPr/>
          </p:nvSpPr>
          <p:spPr>
            <a:xfrm>
              <a:off x="12552880" y="3919485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6200"/>
                  </a:moveTo>
                  <a:lnTo>
                    <a:pt x="15709" y="16200"/>
                  </a:lnTo>
                  <a:lnTo>
                    <a:pt x="15709" y="14727"/>
                  </a:lnTo>
                  <a:lnTo>
                    <a:pt x="18655" y="14727"/>
                  </a:lnTo>
                  <a:cubicBezTo>
                    <a:pt x="18655" y="14727"/>
                    <a:pt x="18655" y="16200"/>
                    <a:pt x="18655" y="16200"/>
                  </a:cubicBezTo>
                  <a:close/>
                  <a:moveTo>
                    <a:pt x="18655" y="18655"/>
                  </a:moveTo>
                  <a:lnTo>
                    <a:pt x="15709" y="18655"/>
                  </a:lnTo>
                  <a:lnTo>
                    <a:pt x="15709" y="17182"/>
                  </a:lnTo>
                  <a:lnTo>
                    <a:pt x="18655" y="17182"/>
                  </a:lnTo>
                  <a:cubicBezTo>
                    <a:pt x="18655" y="17182"/>
                    <a:pt x="18655" y="18655"/>
                    <a:pt x="18655" y="18655"/>
                  </a:cubicBezTo>
                  <a:close/>
                  <a:moveTo>
                    <a:pt x="17182" y="20618"/>
                  </a:moveTo>
                  <a:cubicBezTo>
                    <a:pt x="16542" y="20618"/>
                    <a:pt x="16002" y="20207"/>
                    <a:pt x="15799" y="19636"/>
                  </a:cubicBezTo>
                  <a:lnTo>
                    <a:pt x="18564" y="19636"/>
                  </a:lnTo>
                  <a:cubicBezTo>
                    <a:pt x="18361" y="20207"/>
                    <a:pt x="17822" y="20618"/>
                    <a:pt x="17182" y="20618"/>
                  </a:cubicBezTo>
                  <a:moveTo>
                    <a:pt x="17182" y="12764"/>
                  </a:moveTo>
                  <a:cubicBezTo>
                    <a:pt x="17822" y="12764"/>
                    <a:pt x="18361" y="13175"/>
                    <a:pt x="18564" y="13745"/>
                  </a:cubicBezTo>
                  <a:lnTo>
                    <a:pt x="15799" y="13745"/>
                  </a:lnTo>
                  <a:cubicBezTo>
                    <a:pt x="16002" y="13175"/>
                    <a:pt x="16542" y="12764"/>
                    <a:pt x="17182" y="12764"/>
                  </a:cubicBezTo>
                  <a:moveTo>
                    <a:pt x="5891" y="16200"/>
                  </a:moveTo>
                  <a:lnTo>
                    <a:pt x="2945" y="16200"/>
                  </a:lnTo>
                  <a:lnTo>
                    <a:pt x="2945" y="14727"/>
                  </a:lnTo>
                  <a:lnTo>
                    <a:pt x="5891" y="14727"/>
                  </a:lnTo>
                  <a:cubicBezTo>
                    <a:pt x="5891" y="14727"/>
                    <a:pt x="5891" y="16200"/>
                    <a:pt x="5891" y="16200"/>
                  </a:cubicBezTo>
                  <a:close/>
                  <a:moveTo>
                    <a:pt x="4418" y="12764"/>
                  </a:moveTo>
                  <a:cubicBezTo>
                    <a:pt x="5058" y="12764"/>
                    <a:pt x="5598" y="13175"/>
                    <a:pt x="5801" y="13745"/>
                  </a:cubicBezTo>
                  <a:lnTo>
                    <a:pt x="3036" y="13745"/>
                  </a:lnTo>
                  <a:cubicBezTo>
                    <a:pt x="3239" y="13175"/>
                    <a:pt x="3778" y="12764"/>
                    <a:pt x="4418" y="12764"/>
                  </a:cubicBezTo>
                  <a:moveTo>
                    <a:pt x="5891" y="18655"/>
                  </a:moveTo>
                  <a:lnTo>
                    <a:pt x="2945" y="18655"/>
                  </a:lnTo>
                  <a:lnTo>
                    <a:pt x="2945" y="17182"/>
                  </a:lnTo>
                  <a:lnTo>
                    <a:pt x="5891" y="17182"/>
                  </a:lnTo>
                  <a:cubicBezTo>
                    <a:pt x="5891" y="17182"/>
                    <a:pt x="5891" y="18655"/>
                    <a:pt x="5891" y="18655"/>
                  </a:cubicBezTo>
                  <a:close/>
                  <a:moveTo>
                    <a:pt x="4418" y="20618"/>
                  </a:moveTo>
                  <a:cubicBezTo>
                    <a:pt x="3778" y="20618"/>
                    <a:pt x="3239" y="20207"/>
                    <a:pt x="3036" y="19636"/>
                  </a:cubicBezTo>
                  <a:lnTo>
                    <a:pt x="5801" y="19636"/>
                  </a:lnTo>
                  <a:cubicBezTo>
                    <a:pt x="5598" y="20207"/>
                    <a:pt x="5058" y="20618"/>
                    <a:pt x="4418" y="20618"/>
                  </a:cubicBezTo>
                  <a:moveTo>
                    <a:pt x="19636" y="13745"/>
                  </a:moveTo>
                  <a:lnTo>
                    <a:pt x="19636" y="8836"/>
                  </a:lnTo>
                  <a:cubicBezTo>
                    <a:pt x="19636" y="3956"/>
                    <a:pt x="15680" y="0"/>
                    <a:pt x="10800" y="0"/>
                  </a:cubicBezTo>
                  <a:cubicBezTo>
                    <a:pt x="5920" y="0"/>
                    <a:pt x="1964" y="3956"/>
                    <a:pt x="1964" y="8836"/>
                  </a:cubicBezTo>
                  <a:lnTo>
                    <a:pt x="1964" y="13745"/>
                  </a:lnTo>
                  <a:cubicBezTo>
                    <a:pt x="879" y="13745"/>
                    <a:pt x="0" y="14625"/>
                    <a:pt x="0" y="15709"/>
                  </a:cubicBezTo>
                  <a:lnTo>
                    <a:pt x="0" y="17673"/>
                  </a:lnTo>
                  <a:cubicBezTo>
                    <a:pt x="0" y="18757"/>
                    <a:pt x="879" y="19636"/>
                    <a:pt x="1964" y="19636"/>
                  </a:cubicBezTo>
                  <a:lnTo>
                    <a:pt x="2013" y="19636"/>
                  </a:lnTo>
                  <a:cubicBezTo>
                    <a:pt x="2241" y="20757"/>
                    <a:pt x="3231" y="21600"/>
                    <a:pt x="4418" y="21600"/>
                  </a:cubicBezTo>
                  <a:cubicBezTo>
                    <a:pt x="5774" y="21600"/>
                    <a:pt x="6873" y="20501"/>
                    <a:pt x="6873" y="19145"/>
                  </a:cubicBezTo>
                  <a:lnTo>
                    <a:pt x="6873" y="14236"/>
                  </a:lnTo>
                  <a:cubicBezTo>
                    <a:pt x="6873" y="12881"/>
                    <a:pt x="5774" y="11782"/>
                    <a:pt x="4418" y="11782"/>
                  </a:cubicBezTo>
                  <a:cubicBezTo>
                    <a:pt x="3864" y="11782"/>
                    <a:pt x="3356" y="11971"/>
                    <a:pt x="2945" y="12282"/>
                  </a:cubicBezTo>
                  <a:lnTo>
                    <a:pt x="2945" y="8836"/>
                  </a:lnTo>
                  <a:cubicBezTo>
                    <a:pt x="2945" y="4499"/>
                    <a:pt x="6462" y="982"/>
                    <a:pt x="10800" y="982"/>
                  </a:cubicBezTo>
                  <a:cubicBezTo>
                    <a:pt x="15138" y="982"/>
                    <a:pt x="18655" y="4499"/>
                    <a:pt x="18655" y="8836"/>
                  </a:cubicBezTo>
                  <a:lnTo>
                    <a:pt x="18655" y="12282"/>
                  </a:lnTo>
                  <a:cubicBezTo>
                    <a:pt x="18244" y="11971"/>
                    <a:pt x="17736" y="11782"/>
                    <a:pt x="17182" y="11782"/>
                  </a:cubicBezTo>
                  <a:cubicBezTo>
                    <a:pt x="15826" y="11782"/>
                    <a:pt x="14727" y="12881"/>
                    <a:pt x="14727" y="14236"/>
                  </a:cubicBezTo>
                  <a:lnTo>
                    <a:pt x="14727" y="19145"/>
                  </a:lnTo>
                  <a:cubicBezTo>
                    <a:pt x="14727" y="20501"/>
                    <a:pt x="15826" y="21600"/>
                    <a:pt x="17182" y="21600"/>
                  </a:cubicBezTo>
                  <a:cubicBezTo>
                    <a:pt x="18369" y="21600"/>
                    <a:pt x="19360" y="20757"/>
                    <a:pt x="19587" y="19636"/>
                  </a:cubicBezTo>
                  <a:lnTo>
                    <a:pt x="19636" y="19636"/>
                  </a:lnTo>
                  <a:cubicBezTo>
                    <a:pt x="20721" y="19636"/>
                    <a:pt x="21600" y="18757"/>
                    <a:pt x="21600" y="17673"/>
                  </a:cubicBezTo>
                  <a:lnTo>
                    <a:pt x="21600" y="15709"/>
                  </a:lnTo>
                  <a:cubicBezTo>
                    <a:pt x="21600" y="14625"/>
                    <a:pt x="20721" y="13745"/>
                    <a:pt x="19636" y="137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6" name="Shape 2688">
              <a:extLst>
                <a:ext uri="{FF2B5EF4-FFF2-40B4-BE49-F238E27FC236}">
                  <a16:creationId xmlns:a16="http://schemas.microsoft.com/office/drawing/2014/main" id="{1A660A95-A4D7-064F-9806-CEB7EDA3BD52}"/>
                </a:ext>
              </a:extLst>
            </p:cNvPr>
            <p:cNvSpPr/>
            <p:nvPr/>
          </p:nvSpPr>
          <p:spPr>
            <a:xfrm>
              <a:off x="13617154" y="3919485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0309"/>
                  </a:moveTo>
                  <a:cubicBezTo>
                    <a:pt x="20618" y="10851"/>
                    <a:pt x="20178" y="11291"/>
                    <a:pt x="19636" y="11291"/>
                  </a:cubicBezTo>
                  <a:lnTo>
                    <a:pt x="19636" y="7364"/>
                  </a:lnTo>
                  <a:cubicBezTo>
                    <a:pt x="20178" y="7364"/>
                    <a:pt x="20618" y="7804"/>
                    <a:pt x="20618" y="8345"/>
                  </a:cubicBezTo>
                  <a:cubicBezTo>
                    <a:pt x="20618" y="8345"/>
                    <a:pt x="20618" y="10309"/>
                    <a:pt x="20618" y="10309"/>
                  </a:cubicBezTo>
                  <a:close/>
                  <a:moveTo>
                    <a:pt x="18655" y="17182"/>
                  </a:moveTo>
                  <a:cubicBezTo>
                    <a:pt x="18655" y="17453"/>
                    <a:pt x="18434" y="17673"/>
                    <a:pt x="18164" y="17673"/>
                  </a:cubicBezTo>
                  <a:cubicBezTo>
                    <a:pt x="17893" y="17673"/>
                    <a:pt x="17673" y="17453"/>
                    <a:pt x="17673" y="17182"/>
                  </a:cubicBezTo>
                  <a:lnTo>
                    <a:pt x="17673" y="1473"/>
                  </a:lnTo>
                  <a:cubicBezTo>
                    <a:pt x="17673" y="1202"/>
                    <a:pt x="17893" y="982"/>
                    <a:pt x="18164" y="982"/>
                  </a:cubicBezTo>
                  <a:cubicBezTo>
                    <a:pt x="18434" y="982"/>
                    <a:pt x="18655" y="1202"/>
                    <a:pt x="18655" y="1473"/>
                  </a:cubicBezTo>
                  <a:cubicBezTo>
                    <a:pt x="18655" y="1473"/>
                    <a:pt x="18655" y="17182"/>
                    <a:pt x="18655" y="17182"/>
                  </a:cubicBezTo>
                  <a:close/>
                  <a:moveTo>
                    <a:pt x="16691" y="15788"/>
                  </a:moveTo>
                  <a:lnTo>
                    <a:pt x="2945" y="11745"/>
                  </a:lnTo>
                  <a:lnTo>
                    <a:pt x="2945" y="6910"/>
                  </a:lnTo>
                  <a:lnTo>
                    <a:pt x="16691" y="2867"/>
                  </a:lnTo>
                  <a:cubicBezTo>
                    <a:pt x="16691" y="2867"/>
                    <a:pt x="16691" y="15788"/>
                    <a:pt x="16691" y="15788"/>
                  </a:cubicBezTo>
                  <a:close/>
                  <a:moveTo>
                    <a:pt x="8251" y="18655"/>
                  </a:moveTo>
                  <a:lnTo>
                    <a:pt x="5357" y="18655"/>
                  </a:lnTo>
                  <a:lnTo>
                    <a:pt x="4126" y="13116"/>
                  </a:lnTo>
                  <a:lnTo>
                    <a:pt x="7167" y="14010"/>
                  </a:lnTo>
                  <a:cubicBezTo>
                    <a:pt x="7167" y="14010"/>
                    <a:pt x="8251" y="18655"/>
                    <a:pt x="8251" y="18655"/>
                  </a:cubicBezTo>
                  <a:close/>
                  <a:moveTo>
                    <a:pt x="8709" y="20618"/>
                  </a:moveTo>
                  <a:lnTo>
                    <a:pt x="5794" y="20618"/>
                  </a:lnTo>
                  <a:lnTo>
                    <a:pt x="5576" y="19636"/>
                  </a:lnTo>
                  <a:lnTo>
                    <a:pt x="8479" y="19636"/>
                  </a:lnTo>
                  <a:cubicBezTo>
                    <a:pt x="8479" y="19636"/>
                    <a:pt x="8709" y="20618"/>
                    <a:pt x="8709" y="20618"/>
                  </a:cubicBezTo>
                  <a:close/>
                  <a:moveTo>
                    <a:pt x="1964" y="11782"/>
                  </a:moveTo>
                  <a:lnTo>
                    <a:pt x="982" y="11782"/>
                  </a:lnTo>
                  <a:lnTo>
                    <a:pt x="982" y="6873"/>
                  </a:lnTo>
                  <a:lnTo>
                    <a:pt x="1964" y="6873"/>
                  </a:lnTo>
                  <a:cubicBezTo>
                    <a:pt x="1964" y="6873"/>
                    <a:pt x="1964" y="11782"/>
                    <a:pt x="1964" y="11782"/>
                  </a:cubicBezTo>
                  <a:close/>
                  <a:moveTo>
                    <a:pt x="19636" y="6382"/>
                  </a:moveTo>
                  <a:lnTo>
                    <a:pt x="19636" y="1473"/>
                  </a:lnTo>
                  <a:cubicBezTo>
                    <a:pt x="19636" y="659"/>
                    <a:pt x="18977" y="0"/>
                    <a:pt x="18164" y="0"/>
                  </a:cubicBezTo>
                  <a:cubicBezTo>
                    <a:pt x="17350" y="0"/>
                    <a:pt x="16691" y="659"/>
                    <a:pt x="16691" y="1473"/>
                  </a:cubicBezTo>
                  <a:lnTo>
                    <a:pt x="16691" y="1844"/>
                  </a:lnTo>
                  <a:lnTo>
                    <a:pt x="2459" y="6029"/>
                  </a:lnTo>
                  <a:cubicBezTo>
                    <a:pt x="2313" y="5944"/>
                    <a:pt x="2145" y="5891"/>
                    <a:pt x="1964" y="5891"/>
                  </a:cubicBez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11782"/>
                  </a:lnTo>
                  <a:cubicBezTo>
                    <a:pt x="0" y="12324"/>
                    <a:pt x="440" y="12764"/>
                    <a:pt x="982" y="12764"/>
                  </a:cubicBezTo>
                  <a:lnTo>
                    <a:pt x="1964" y="12764"/>
                  </a:lnTo>
                  <a:cubicBezTo>
                    <a:pt x="2145" y="12764"/>
                    <a:pt x="2313" y="12711"/>
                    <a:pt x="2458" y="12626"/>
                  </a:cubicBezTo>
                  <a:lnTo>
                    <a:pt x="3050" y="12799"/>
                  </a:lnTo>
                  <a:lnTo>
                    <a:pt x="4921" y="21216"/>
                  </a:lnTo>
                  <a:lnTo>
                    <a:pt x="4930" y="21214"/>
                  </a:lnTo>
                  <a:cubicBezTo>
                    <a:pt x="4979" y="21433"/>
                    <a:pt x="5166" y="21600"/>
                    <a:pt x="5400" y="21600"/>
                  </a:cubicBezTo>
                  <a:lnTo>
                    <a:pt x="9327" y="21600"/>
                  </a:lnTo>
                  <a:cubicBezTo>
                    <a:pt x="9598" y="21600"/>
                    <a:pt x="9818" y="21381"/>
                    <a:pt x="9818" y="21109"/>
                  </a:cubicBezTo>
                  <a:cubicBezTo>
                    <a:pt x="9818" y="21072"/>
                    <a:pt x="9805" y="21039"/>
                    <a:pt x="9797" y="21005"/>
                  </a:cubicBezTo>
                  <a:lnTo>
                    <a:pt x="9806" y="21003"/>
                  </a:lnTo>
                  <a:lnTo>
                    <a:pt x="8249" y="14329"/>
                  </a:lnTo>
                  <a:lnTo>
                    <a:pt x="16691" y="16811"/>
                  </a:lnTo>
                  <a:lnTo>
                    <a:pt x="16691" y="17182"/>
                  </a:lnTo>
                  <a:cubicBezTo>
                    <a:pt x="16691" y="17995"/>
                    <a:pt x="17350" y="18655"/>
                    <a:pt x="18164" y="18655"/>
                  </a:cubicBezTo>
                  <a:cubicBezTo>
                    <a:pt x="18977" y="18655"/>
                    <a:pt x="19636" y="17995"/>
                    <a:pt x="19636" y="17182"/>
                  </a:cubicBezTo>
                  <a:lnTo>
                    <a:pt x="19636" y="12273"/>
                  </a:lnTo>
                  <a:cubicBezTo>
                    <a:pt x="20721" y="12273"/>
                    <a:pt x="21600" y="11394"/>
                    <a:pt x="21600" y="10309"/>
                  </a:cubicBezTo>
                  <a:lnTo>
                    <a:pt x="21600" y="8345"/>
                  </a:lnTo>
                  <a:cubicBezTo>
                    <a:pt x="21600" y="7261"/>
                    <a:pt x="20721" y="6382"/>
                    <a:pt x="19636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7" name="Shape 2689">
              <a:extLst>
                <a:ext uri="{FF2B5EF4-FFF2-40B4-BE49-F238E27FC236}">
                  <a16:creationId xmlns:a16="http://schemas.microsoft.com/office/drawing/2014/main" id="{E7C4F3E4-85B7-7849-8145-CBEB5B7DF913}"/>
                </a:ext>
              </a:extLst>
            </p:cNvPr>
            <p:cNvSpPr/>
            <p:nvPr/>
          </p:nvSpPr>
          <p:spPr>
            <a:xfrm>
              <a:off x="14685583" y="3919485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1291"/>
                  </a:moveTo>
                  <a:lnTo>
                    <a:pt x="18655" y="7364"/>
                  </a:lnTo>
                  <a:cubicBezTo>
                    <a:pt x="19739" y="7364"/>
                    <a:pt x="20618" y="8243"/>
                    <a:pt x="20618" y="9327"/>
                  </a:cubicBezTo>
                  <a:cubicBezTo>
                    <a:pt x="20618" y="10412"/>
                    <a:pt x="19739" y="11291"/>
                    <a:pt x="18655" y="11291"/>
                  </a:cubicBezTo>
                  <a:moveTo>
                    <a:pt x="17673" y="17182"/>
                  </a:moveTo>
                  <a:cubicBezTo>
                    <a:pt x="17673" y="17453"/>
                    <a:pt x="17453" y="17673"/>
                    <a:pt x="17182" y="17673"/>
                  </a:cubicBezTo>
                  <a:cubicBezTo>
                    <a:pt x="16911" y="17673"/>
                    <a:pt x="16691" y="17453"/>
                    <a:pt x="16691" y="17182"/>
                  </a:cubicBezTo>
                  <a:lnTo>
                    <a:pt x="16691" y="1473"/>
                  </a:lnTo>
                  <a:cubicBezTo>
                    <a:pt x="16691" y="1202"/>
                    <a:pt x="16911" y="982"/>
                    <a:pt x="17182" y="982"/>
                  </a:cubicBezTo>
                  <a:cubicBezTo>
                    <a:pt x="17453" y="982"/>
                    <a:pt x="17673" y="1202"/>
                    <a:pt x="17673" y="1473"/>
                  </a:cubicBezTo>
                  <a:cubicBezTo>
                    <a:pt x="17673" y="1473"/>
                    <a:pt x="17673" y="17182"/>
                    <a:pt x="17673" y="17182"/>
                  </a:cubicBezTo>
                  <a:close/>
                  <a:moveTo>
                    <a:pt x="15709" y="15780"/>
                  </a:moveTo>
                  <a:lnTo>
                    <a:pt x="8836" y="13718"/>
                  </a:lnTo>
                  <a:lnTo>
                    <a:pt x="8836" y="4937"/>
                  </a:lnTo>
                  <a:lnTo>
                    <a:pt x="15709" y="2875"/>
                  </a:lnTo>
                  <a:cubicBezTo>
                    <a:pt x="15709" y="2875"/>
                    <a:pt x="15709" y="15780"/>
                    <a:pt x="15709" y="15780"/>
                  </a:cubicBezTo>
                  <a:close/>
                  <a:moveTo>
                    <a:pt x="9479" y="19636"/>
                  </a:moveTo>
                  <a:lnTo>
                    <a:pt x="9697" y="20618"/>
                  </a:lnTo>
                  <a:lnTo>
                    <a:pt x="6775" y="20618"/>
                  </a:lnTo>
                  <a:lnTo>
                    <a:pt x="6558" y="19636"/>
                  </a:lnTo>
                  <a:cubicBezTo>
                    <a:pt x="6558" y="19636"/>
                    <a:pt x="9479" y="19636"/>
                    <a:pt x="9479" y="19636"/>
                  </a:cubicBezTo>
                  <a:close/>
                  <a:moveTo>
                    <a:pt x="6339" y="18655"/>
                  </a:moveTo>
                  <a:lnTo>
                    <a:pt x="5356" y="14232"/>
                  </a:lnTo>
                  <a:lnTo>
                    <a:pt x="8176" y="14545"/>
                  </a:lnTo>
                  <a:lnTo>
                    <a:pt x="8360" y="14600"/>
                  </a:lnTo>
                  <a:lnTo>
                    <a:pt x="9260" y="18655"/>
                  </a:lnTo>
                  <a:cubicBezTo>
                    <a:pt x="9260" y="18655"/>
                    <a:pt x="6339" y="18655"/>
                    <a:pt x="6339" y="18655"/>
                  </a:cubicBezTo>
                  <a:close/>
                  <a:moveTo>
                    <a:pt x="982" y="12764"/>
                  </a:moveTo>
                  <a:lnTo>
                    <a:pt x="982" y="10800"/>
                  </a:lnTo>
                  <a:lnTo>
                    <a:pt x="3436" y="10800"/>
                  </a:lnTo>
                  <a:cubicBezTo>
                    <a:pt x="3707" y="10800"/>
                    <a:pt x="3927" y="10581"/>
                    <a:pt x="3927" y="10309"/>
                  </a:cubicBezTo>
                  <a:cubicBezTo>
                    <a:pt x="3927" y="10038"/>
                    <a:pt x="3707" y="9818"/>
                    <a:pt x="3436" y="9818"/>
                  </a:cubicBezTo>
                  <a:lnTo>
                    <a:pt x="982" y="9818"/>
                  </a:lnTo>
                  <a:lnTo>
                    <a:pt x="982" y="8836"/>
                  </a:lnTo>
                  <a:lnTo>
                    <a:pt x="2455" y="8836"/>
                  </a:lnTo>
                  <a:cubicBezTo>
                    <a:pt x="2725" y="8836"/>
                    <a:pt x="2945" y="8617"/>
                    <a:pt x="2945" y="8345"/>
                  </a:cubicBezTo>
                  <a:cubicBezTo>
                    <a:pt x="2945" y="8075"/>
                    <a:pt x="2725" y="7855"/>
                    <a:pt x="2455" y="7855"/>
                  </a:cubicBezTo>
                  <a:lnTo>
                    <a:pt x="982" y="7855"/>
                  </a:lnTo>
                  <a:lnTo>
                    <a:pt x="982" y="5891"/>
                  </a:lnTo>
                  <a:lnTo>
                    <a:pt x="7855" y="5128"/>
                  </a:lnTo>
                  <a:lnTo>
                    <a:pt x="7855" y="13528"/>
                  </a:lnTo>
                  <a:cubicBezTo>
                    <a:pt x="7855" y="13528"/>
                    <a:pt x="982" y="12764"/>
                    <a:pt x="982" y="12764"/>
                  </a:cubicBezTo>
                  <a:close/>
                  <a:moveTo>
                    <a:pt x="18655" y="6382"/>
                  </a:moveTo>
                  <a:lnTo>
                    <a:pt x="18655" y="1473"/>
                  </a:lnTo>
                  <a:cubicBezTo>
                    <a:pt x="18655" y="659"/>
                    <a:pt x="17995" y="0"/>
                    <a:pt x="17182" y="0"/>
                  </a:cubicBezTo>
                  <a:cubicBezTo>
                    <a:pt x="16368" y="0"/>
                    <a:pt x="15709" y="659"/>
                    <a:pt x="15709" y="1473"/>
                  </a:cubicBezTo>
                  <a:lnTo>
                    <a:pt x="15709" y="1850"/>
                  </a:lnTo>
                  <a:lnTo>
                    <a:pt x="8175" y="4110"/>
                  </a:lnTo>
                  <a:lnTo>
                    <a:pt x="982" y="4909"/>
                  </a:lnTo>
                  <a:cubicBezTo>
                    <a:pt x="440" y="4909"/>
                    <a:pt x="0" y="5349"/>
                    <a:pt x="0" y="5891"/>
                  </a:cubicBezTo>
                  <a:lnTo>
                    <a:pt x="0" y="12764"/>
                  </a:lnTo>
                  <a:cubicBezTo>
                    <a:pt x="0" y="13306"/>
                    <a:pt x="440" y="13745"/>
                    <a:pt x="982" y="13745"/>
                  </a:cubicBezTo>
                  <a:lnTo>
                    <a:pt x="4325" y="14117"/>
                  </a:lnTo>
                  <a:lnTo>
                    <a:pt x="5903" y="21216"/>
                  </a:lnTo>
                  <a:lnTo>
                    <a:pt x="5912" y="21214"/>
                  </a:lnTo>
                  <a:cubicBezTo>
                    <a:pt x="5961" y="21433"/>
                    <a:pt x="6148" y="21600"/>
                    <a:pt x="6382" y="21600"/>
                  </a:cubicBezTo>
                  <a:lnTo>
                    <a:pt x="10309" y="21600"/>
                  </a:lnTo>
                  <a:cubicBezTo>
                    <a:pt x="10580" y="21600"/>
                    <a:pt x="10800" y="21381"/>
                    <a:pt x="10800" y="21109"/>
                  </a:cubicBezTo>
                  <a:cubicBezTo>
                    <a:pt x="10800" y="21072"/>
                    <a:pt x="10787" y="21039"/>
                    <a:pt x="10779" y="21005"/>
                  </a:cubicBezTo>
                  <a:lnTo>
                    <a:pt x="10788" y="21003"/>
                  </a:lnTo>
                  <a:lnTo>
                    <a:pt x="9437" y="14923"/>
                  </a:lnTo>
                  <a:lnTo>
                    <a:pt x="15709" y="16805"/>
                  </a:lnTo>
                  <a:lnTo>
                    <a:pt x="15709" y="17182"/>
                  </a:lnTo>
                  <a:cubicBezTo>
                    <a:pt x="15709" y="17995"/>
                    <a:pt x="16368" y="18655"/>
                    <a:pt x="17182" y="18655"/>
                  </a:cubicBezTo>
                  <a:cubicBezTo>
                    <a:pt x="17995" y="18655"/>
                    <a:pt x="18655" y="17995"/>
                    <a:pt x="18655" y="17182"/>
                  </a:cubicBezTo>
                  <a:lnTo>
                    <a:pt x="18655" y="12273"/>
                  </a:lnTo>
                  <a:cubicBezTo>
                    <a:pt x="20281" y="12273"/>
                    <a:pt x="21600" y="10954"/>
                    <a:pt x="21600" y="9327"/>
                  </a:cubicBezTo>
                  <a:cubicBezTo>
                    <a:pt x="21600" y="7701"/>
                    <a:pt x="20281" y="6382"/>
                    <a:pt x="18655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8" name="Shape 2690">
              <a:extLst>
                <a:ext uri="{FF2B5EF4-FFF2-40B4-BE49-F238E27FC236}">
                  <a16:creationId xmlns:a16="http://schemas.microsoft.com/office/drawing/2014/main" id="{0F0E5C5D-0D29-AE4C-9D9F-E37DB7D5AE4B}"/>
                </a:ext>
              </a:extLst>
            </p:cNvPr>
            <p:cNvSpPr/>
            <p:nvPr/>
          </p:nvSpPr>
          <p:spPr>
            <a:xfrm>
              <a:off x="15749857" y="3944422"/>
              <a:ext cx="561239" cy="50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1880"/>
                  </a:moveTo>
                  <a:cubicBezTo>
                    <a:pt x="20618" y="12476"/>
                    <a:pt x="20178" y="12960"/>
                    <a:pt x="19636" y="12960"/>
                  </a:cubicBezTo>
                  <a:lnTo>
                    <a:pt x="19636" y="8640"/>
                  </a:lnTo>
                  <a:cubicBezTo>
                    <a:pt x="20178" y="8640"/>
                    <a:pt x="20618" y="9124"/>
                    <a:pt x="20618" y="9720"/>
                  </a:cubicBezTo>
                  <a:cubicBezTo>
                    <a:pt x="20618" y="9720"/>
                    <a:pt x="20618" y="11880"/>
                    <a:pt x="20618" y="11880"/>
                  </a:cubicBezTo>
                  <a:close/>
                  <a:moveTo>
                    <a:pt x="18655" y="19980"/>
                  </a:moveTo>
                  <a:cubicBezTo>
                    <a:pt x="18655" y="20279"/>
                    <a:pt x="18434" y="20520"/>
                    <a:pt x="18164" y="20520"/>
                  </a:cubicBezTo>
                  <a:cubicBezTo>
                    <a:pt x="17893" y="20520"/>
                    <a:pt x="17673" y="20279"/>
                    <a:pt x="17673" y="19980"/>
                  </a:cubicBezTo>
                  <a:lnTo>
                    <a:pt x="17673" y="1620"/>
                  </a:lnTo>
                  <a:cubicBezTo>
                    <a:pt x="17673" y="1322"/>
                    <a:pt x="17893" y="1080"/>
                    <a:pt x="18164" y="1080"/>
                  </a:cubicBezTo>
                  <a:cubicBezTo>
                    <a:pt x="18434" y="1080"/>
                    <a:pt x="18655" y="1322"/>
                    <a:pt x="18655" y="1620"/>
                  </a:cubicBezTo>
                  <a:cubicBezTo>
                    <a:pt x="18655" y="1620"/>
                    <a:pt x="18655" y="19980"/>
                    <a:pt x="18655" y="19980"/>
                  </a:cubicBezTo>
                  <a:close/>
                  <a:moveTo>
                    <a:pt x="16691" y="18404"/>
                  </a:moveTo>
                  <a:lnTo>
                    <a:pt x="2944" y="13512"/>
                  </a:lnTo>
                  <a:cubicBezTo>
                    <a:pt x="2944" y="13508"/>
                    <a:pt x="2945" y="13504"/>
                    <a:pt x="2945" y="13500"/>
                  </a:cubicBezTo>
                  <a:lnTo>
                    <a:pt x="2945" y="8100"/>
                  </a:lnTo>
                  <a:cubicBezTo>
                    <a:pt x="2945" y="8096"/>
                    <a:pt x="2944" y="8093"/>
                    <a:pt x="2944" y="8089"/>
                  </a:cubicBezTo>
                  <a:lnTo>
                    <a:pt x="16691" y="3197"/>
                  </a:lnTo>
                  <a:cubicBezTo>
                    <a:pt x="16691" y="3197"/>
                    <a:pt x="16691" y="18404"/>
                    <a:pt x="16691" y="18404"/>
                  </a:cubicBezTo>
                  <a:close/>
                  <a:moveTo>
                    <a:pt x="12480" y="18725"/>
                  </a:moveTo>
                  <a:cubicBezTo>
                    <a:pt x="12316" y="19294"/>
                    <a:pt x="11764" y="19608"/>
                    <a:pt x="11247" y="19428"/>
                  </a:cubicBezTo>
                  <a:lnTo>
                    <a:pt x="6102" y="17625"/>
                  </a:lnTo>
                  <a:cubicBezTo>
                    <a:pt x="5585" y="17444"/>
                    <a:pt x="5299" y="16837"/>
                    <a:pt x="5464" y="16269"/>
                  </a:cubicBezTo>
                  <a:lnTo>
                    <a:pt x="5654" y="15610"/>
                  </a:lnTo>
                  <a:lnTo>
                    <a:pt x="12661" y="18104"/>
                  </a:lnTo>
                  <a:cubicBezTo>
                    <a:pt x="12661" y="18104"/>
                    <a:pt x="12480" y="18725"/>
                    <a:pt x="12480" y="18725"/>
                  </a:cubicBezTo>
                  <a:close/>
                  <a:moveTo>
                    <a:pt x="1964" y="13500"/>
                  </a:moveTo>
                  <a:lnTo>
                    <a:pt x="982" y="13500"/>
                  </a:lnTo>
                  <a:lnTo>
                    <a:pt x="982" y="8100"/>
                  </a:lnTo>
                  <a:lnTo>
                    <a:pt x="1964" y="8100"/>
                  </a:lnTo>
                  <a:cubicBezTo>
                    <a:pt x="1964" y="8100"/>
                    <a:pt x="1964" y="13500"/>
                    <a:pt x="1964" y="13500"/>
                  </a:cubicBezTo>
                  <a:close/>
                  <a:moveTo>
                    <a:pt x="19636" y="7560"/>
                  </a:moveTo>
                  <a:lnTo>
                    <a:pt x="19636" y="1620"/>
                  </a:lnTo>
                  <a:cubicBezTo>
                    <a:pt x="19636" y="725"/>
                    <a:pt x="18977" y="0"/>
                    <a:pt x="18164" y="0"/>
                  </a:cubicBezTo>
                  <a:cubicBezTo>
                    <a:pt x="17350" y="0"/>
                    <a:pt x="16691" y="725"/>
                    <a:pt x="16691" y="1620"/>
                  </a:cubicBezTo>
                  <a:lnTo>
                    <a:pt x="16691" y="2062"/>
                  </a:lnTo>
                  <a:lnTo>
                    <a:pt x="2411" y="7144"/>
                  </a:lnTo>
                  <a:cubicBezTo>
                    <a:pt x="2276" y="7067"/>
                    <a:pt x="2126" y="7020"/>
                    <a:pt x="1964" y="7020"/>
                  </a:cubicBezTo>
                  <a:lnTo>
                    <a:pt x="982" y="7020"/>
                  </a:lnTo>
                  <a:cubicBezTo>
                    <a:pt x="440" y="7020"/>
                    <a:pt x="0" y="7504"/>
                    <a:pt x="0" y="8100"/>
                  </a:cubicBezTo>
                  <a:lnTo>
                    <a:pt x="0" y="13500"/>
                  </a:lnTo>
                  <a:cubicBezTo>
                    <a:pt x="0" y="14097"/>
                    <a:pt x="440" y="14580"/>
                    <a:pt x="982" y="14580"/>
                  </a:cubicBezTo>
                  <a:lnTo>
                    <a:pt x="1964" y="14580"/>
                  </a:lnTo>
                  <a:cubicBezTo>
                    <a:pt x="2126" y="14580"/>
                    <a:pt x="2276" y="14533"/>
                    <a:pt x="2411" y="14457"/>
                  </a:cubicBezTo>
                  <a:lnTo>
                    <a:pt x="4720" y="15278"/>
                  </a:lnTo>
                  <a:lnTo>
                    <a:pt x="4529" y="15941"/>
                  </a:lnTo>
                  <a:cubicBezTo>
                    <a:pt x="4199" y="17078"/>
                    <a:pt x="4770" y="18292"/>
                    <a:pt x="5803" y="18654"/>
                  </a:cubicBezTo>
                  <a:lnTo>
                    <a:pt x="10949" y="20456"/>
                  </a:lnTo>
                  <a:cubicBezTo>
                    <a:pt x="11983" y="20819"/>
                    <a:pt x="13087" y="20190"/>
                    <a:pt x="13416" y="19053"/>
                  </a:cubicBezTo>
                  <a:lnTo>
                    <a:pt x="13595" y="18437"/>
                  </a:lnTo>
                  <a:lnTo>
                    <a:pt x="16691" y="19538"/>
                  </a:lnTo>
                  <a:lnTo>
                    <a:pt x="16691" y="19980"/>
                  </a:lnTo>
                  <a:cubicBezTo>
                    <a:pt x="16691" y="20875"/>
                    <a:pt x="17350" y="21600"/>
                    <a:pt x="18164" y="21600"/>
                  </a:cubicBezTo>
                  <a:cubicBezTo>
                    <a:pt x="18977" y="21600"/>
                    <a:pt x="19636" y="20875"/>
                    <a:pt x="19636" y="19980"/>
                  </a:cubicBezTo>
                  <a:lnTo>
                    <a:pt x="19636" y="14040"/>
                  </a:lnTo>
                  <a:cubicBezTo>
                    <a:pt x="20721" y="14040"/>
                    <a:pt x="21600" y="13073"/>
                    <a:pt x="21600" y="11880"/>
                  </a:cubicBezTo>
                  <a:lnTo>
                    <a:pt x="21600" y="9720"/>
                  </a:lnTo>
                  <a:cubicBezTo>
                    <a:pt x="21600" y="8527"/>
                    <a:pt x="20721" y="7560"/>
                    <a:pt x="19636" y="756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9" name="Shape 2691">
              <a:extLst>
                <a:ext uri="{FF2B5EF4-FFF2-40B4-BE49-F238E27FC236}">
                  <a16:creationId xmlns:a16="http://schemas.microsoft.com/office/drawing/2014/main" id="{1743EB89-7D60-F54E-B821-B2639B1BD50C}"/>
                </a:ext>
              </a:extLst>
            </p:cNvPr>
            <p:cNvSpPr/>
            <p:nvPr/>
          </p:nvSpPr>
          <p:spPr>
            <a:xfrm>
              <a:off x="16943009" y="3919485"/>
              <a:ext cx="307642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19924"/>
                  </a:moveTo>
                  <a:lnTo>
                    <a:pt x="12600" y="12476"/>
                  </a:lnTo>
                  <a:lnTo>
                    <a:pt x="19427" y="16200"/>
                  </a:lnTo>
                  <a:cubicBezTo>
                    <a:pt x="19427" y="16200"/>
                    <a:pt x="12600" y="19924"/>
                    <a:pt x="12600" y="19924"/>
                  </a:cubicBezTo>
                  <a:close/>
                  <a:moveTo>
                    <a:pt x="12600" y="1676"/>
                  </a:moveTo>
                  <a:lnTo>
                    <a:pt x="19427" y="5400"/>
                  </a:lnTo>
                  <a:lnTo>
                    <a:pt x="12600" y="9124"/>
                  </a:lnTo>
                  <a:cubicBezTo>
                    <a:pt x="12600" y="9124"/>
                    <a:pt x="12600" y="1676"/>
                    <a:pt x="12600" y="1676"/>
                  </a:cubicBezTo>
                  <a:close/>
                  <a:moveTo>
                    <a:pt x="21352" y="15862"/>
                  </a:moveTo>
                  <a:lnTo>
                    <a:pt x="21337" y="15854"/>
                  </a:lnTo>
                  <a:cubicBezTo>
                    <a:pt x="21336" y="15853"/>
                    <a:pt x="21335" y="15853"/>
                    <a:pt x="21335" y="15852"/>
                  </a:cubicBezTo>
                  <a:lnTo>
                    <a:pt x="12600" y="11088"/>
                  </a:lnTo>
                  <a:lnTo>
                    <a:pt x="12600" y="10512"/>
                  </a:lnTo>
                  <a:lnTo>
                    <a:pt x="21335" y="5748"/>
                  </a:lnTo>
                  <a:lnTo>
                    <a:pt x="21336" y="5747"/>
                  </a:lnTo>
                  <a:lnTo>
                    <a:pt x="21352" y="5739"/>
                  </a:lnTo>
                  <a:lnTo>
                    <a:pt x="21349" y="5738"/>
                  </a:lnTo>
                  <a:cubicBezTo>
                    <a:pt x="21503" y="5649"/>
                    <a:pt x="21600" y="5532"/>
                    <a:pt x="21600" y="5400"/>
                  </a:cubicBezTo>
                  <a:cubicBezTo>
                    <a:pt x="21600" y="5265"/>
                    <a:pt x="21499" y="5142"/>
                    <a:pt x="21336" y="5053"/>
                  </a:cubicBezTo>
                  <a:lnTo>
                    <a:pt x="12336" y="144"/>
                  </a:lnTo>
                  <a:cubicBezTo>
                    <a:pt x="12173" y="55"/>
                    <a:pt x="11948" y="0"/>
                    <a:pt x="11700" y="0"/>
                  </a:cubicBezTo>
                  <a:cubicBezTo>
                    <a:pt x="11203" y="0"/>
                    <a:pt x="10800" y="220"/>
                    <a:pt x="10800" y="491"/>
                  </a:cubicBezTo>
                  <a:lnTo>
                    <a:pt x="10800" y="10106"/>
                  </a:lnTo>
                  <a:lnTo>
                    <a:pt x="1552" y="5062"/>
                  </a:lnTo>
                  <a:lnTo>
                    <a:pt x="1549" y="5063"/>
                  </a:lnTo>
                  <a:cubicBezTo>
                    <a:pt x="1385" y="4969"/>
                    <a:pt x="1157" y="4909"/>
                    <a:pt x="900" y="4909"/>
                  </a:cubicBezTo>
                  <a:cubicBezTo>
                    <a:pt x="403" y="4909"/>
                    <a:pt x="0" y="5129"/>
                    <a:pt x="0" y="5400"/>
                  </a:cubicBezTo>
                  <a:cubicBezTo>
                    <a:pt x="0" y="5532"/>
                    <a:pt x="97" y="5649"/>
                    <a:pt x="251" y="5738"/>
                  </a:cubicBezTo>
                  <a:lnTo>
                    <a:pt x="248" y="5739"/>
                  </a:lnTo>
                  <a:lnTo>
                    <a:pt x="264" y="5747"/>
                  </a:lnTo>
                  <a:lnTo>
                    <a:pt x="264" y="5748"/>
                  </a:lnTo>
                  <a:lnTo>
                    <a:pt x="9527" y="10800"/>
                  </a:lnTo>
                  <a:lnTo>
                    <a:pt x="265" y="15852"/>
                  </a:lnTo>
                  <a:cubicBezTo>
                    <a:pt x="265" y="15853"/>
                    <a:pt x="264" y="15853"/>
                    <a:pt x="263" y="15854"/>
                  </a:cubicBezTo>
                  <a:lnTo>
                    <a:pt x="248" y="15862"/>
                  </a:lnTo>
                  <a:lnTo>
                    <a:pt x="251" y="15863"/>
                  </a:lnTo>
                  <a:cubicBezTo>
                    <a:pt x="97" y="15951"/>
                    <a:pt x="0" y="16069"/>
                    <a:pt x="0" y="16200"/>
                  </a:cubicBezTo>
                  <a:cubicBezTo>
                    <a:pt x="0" y="16471"/>
                    <a:pt x="403" y="16691"/>
                    <a:pt x="900" y="16691"/>
                  </a:cubicBezTo>
                  <a:cubicBezTo>
                    <a:pt x="1157" y="16691"/>
                    <a:pt x="1385" y="16631"/>
                    <a:pt x="1549" y="16537"/>
                  </a:cubicBezTo>
                  <a:lnTo>
                    <a:pt x="1552" y="16539"/>
                  </a:lnTo>
                  <a:lnTo>
                    <a:pt x="10800" y="11494"/>
                  </a:lnTo>
                  <a:lnTo>
                    <a:pt x="10800" y="21109"/>
                  </a:lnTo>
                  <a:cubicBezTo>
                    <a:pt x="10800" y="21380"/>
                    <a:pt x="11203" y="21600"/>
                    <a:pt x="11700" y="21600"/>
                  </a:cubicBezTo>
                  <a:cubicBezTo>
                    <a:pt x="11948" y="21600"/>
                    <a:pt x="12173" y="21546"/>
                    <a:pt x="12336" y="21456"/>
                  </a:cubicBezTo>
                  <a:lnTo>
                    <a:pt x="21336" y="16547"/>
                  </a:lnTo>
                  <a:cubicBezTo>
                    <a:pt x="21499" y="16458"/>
                    <a:pt x="21600" y="16336"/>
                    <a:pt x="21600" y="16200"/>
                  </a:cubicBezTo>
                  <a:cubicBezTo>
                    <a:pt x="21600" y="16069"/>
                    <a:pt x="21503" y="15951"/>
                    <a:pt x="21349" y="15863"/>
                  </a:cubicBezTo>
                  <a:cubicBezTo>
                    <a:pt x="21349" y="15863"/>
                    <a:pt x="21352" y="15862"/>
                    <a:pt x="21352" y="1586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0" name="Shape 2692">
              <a:extLst>
                <a:ext uri="{FF2B5EF4-FFF2-40B4-BE49-F238E27FC236}">
                  <a16:creationId xmlns:a16="http://schemas.microsoft.com/office/drawing/2014/main" id="{8A266D12-8EDC-4842-9100-C5A4BD919D1F}"/>
                </a:ext>
              </a:extLst>
            </p:cNvPr>
            <p:cNvSpPr/>
            <p:nvPr/>
          </p:nvSpPr>
          <p:spPr>
            <a:xfrm>
              <a:off x="17932451" y="3919485"/>
              <a:ext cx="457305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00" y="16691"/>
                  </a:moveTo>
                  <a:lnTo>
                    <a:pt x="15600" y="16691"/>
                  </a:lnTo>
                  <a:lnTo>
                    <a:pt x="15600" y="14727"/>
                  </a:lnTo>
                  <a:lnTo>
                    <a:pt x="13200" y="14727"/>
                  </a:lnTo>
                  <a:cubicBezTo>
                    <a:pt x="13200" y="14727"/>
                    <a:pt x="13200" y="16691"/>
                    <a:pt x="13200" y="16691"/>
                  </a:cubicBezTo>
                  <a:close/>
                  <a:moveTo>
                    <a:pt x="9600" y="10800"/>
                  </a:moveTo>
                  <a:lnTo>
                    <a:pt x="12000" y="10800"/>
                  </a:lnTo>
                  <a:lnTo>
                    <a:pt x="12000" y="8836"/>
                  </a:lnTo>
                  <a:lnTo>
                    <a:pt x="9600" y="8836"/>
                  </a:lnTo>
                  <a:cubicBezTo>
                    <a:pt x="9600" y="8836"/>
                    <a:pt x="9600" y="10800"/>
                    <a:pt x="9600" y="10800"/>
                  </a:cubicBezTo>
                  <a:close/>
                  <a:moveTo>
                    <a:pt x="13200" y="19636"/>
                  </a:moveTo>
                  <a:lnTo>
                    <a:pt x="15600" y="19636"/>
                  </a:lnTo>
                  <a:lnTo>
                    <a:pt x="15600" y="17673"/>
                  </a:lnTo>
                  <a:lnTo>
                    <a:pt x="13200" y="17673"/>
                  </a:lnTo>
                  <a:cubicBezTo>
                    <a:pt x="13200" y="17673"/>
                    <a:pt x="13200" y="19636"/>
                    <a:pt x="13200" y="19636"/>
                  </a:cubicBezTo>
                  <a:close/>
                  <a:moveTo>
                    <a:pt x="13200" y="13745"/>
                  </a:moveTo>
                  <a:lnTo>
                    <a:pt x="15600" y="13745"/>
                  </a:lnTo>
                  <a:lnTo>
                    <a:pt x="15600" y="11782"/>
                  </a:lnTo>
                  <a:lnTo>
                    <a:pt x="13200" y="11782"/>
                  </a:lnTo>
                  <a:cubicBezTo>
                    <a:pt x="13200" y="11782"/>
                    <a:pt x="13200" y="13745"/>
                    <a:pt x="13200" y="13745"/>
                  </a:cubicBezTo>
                  <a:close/>
                  <a:moveTo>
                    <a:pt x="16800" y="10800"/>
                  </a:moveTo>
                  <a:lnTo>
                    <a:pt x="19200" y="10800"/>
                  </a:lnTo>
                  <a:lnTo>
                    <a:pt x="19200" y="8836"/>
                  </a:lnTo>
                  <a:lnTo>
                    <a:pt x="16800" y="8836"/>
                  </a:lnTo>
                  <a:cubicBezTo>
                    <a:pt x="16800" y="8836"/>
                    <a:pt x="16800" y="10800"/>
                    <a:pt x="16800" y="10800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13200" y="10800"/>
                  </a:moveTo>
                  <a:lnTo>
                    <a:pt x="15600" y="10800"/>
                  </a:lnTo>
                  <a:lnTo>
                    <a:pt x="15600" y="8836"/>
                  </a:lnTo>
                  <a:lnTo>
                    <a:pt x="13200" y="8836"/>
                  </a:lnTo>
                  <a:cubicBezTo>
                    <a:pt x="13200" y="8836"/>
                    <a:pt x="13200" y="10800"/>
                    <a:pt x="13200" y="10800"/>
                  </a:cubicBezTo>
                  <a:close/>
                  <a:moveTo>
                    <a:pt x="3600" y="2945"/>
                  </a:moveTo>
                  <a:lnTo>
                    <a:pt x="18000" y="2945"/>
                  </a:lnTo>
                  <a:lnTo>
                    <a:pt x="18000" y="6873"/>
                  </a:lnTo>
                  <a:lnTo>
                    <a:pt x="3600" y="6873"/>
                  </a:lnTo>
                  <a:cubicBezTo>
                    <a:pt x="3600" y="6873"/>
                    <a:pt x="3600" y="2945"/>
                    <a:pt x="3600" y="2945"/>
                  </a:cubicBezTo>
                  <a:close/>
                  <a:moveTo>
                    <a:pt x="2400" y="7855"/>
                  </a:moveTo>
                  <a:lnTo>
                    <a:pt x="19200" y="7855"/>
                  </a:lnTo>
                  <a:lnTo>
                    <a:pt x="19200" y="1964"/>
                  </a:lnTo>
                  <a:lnTo>
                    <a:pt x="2400" y="1964"/>
                  </a:lnTo>
                  <a:cubicBezTo>
                    <a:pt x="2400" y="1964"/>
                    <a:pt x="2400" y="7855"/>
                    <a:pt x="2400" y="7855"/>
                  </a:cubicBezTo>
                  <a:close/>
                  <a:moveTo>
                    <a:pt x="9600" y="13745"/>
                  </a:moveTo>
                  <a:lnTo>
                    <a:pt x="12000" y="13745"/>
                  </a:lnTo>
                  <a:lnTo>
                    <a:pt x="12000" y="11782"/>
                  </a:lnTo>
                  <a:lnTo>
                    <a:pt x="9600" y="11782"/>
                  </a:lnTo>
                  <a:cubicBezTo>
                    <a:pt x="9600" y="11782"/>
                    <a:pt x="9600" y="13745"/>
                    <a:pt x="9600" y="13745"/>
                  </a:cubicBezTo>
                  <a:close/>
                  <a:moveTo>
                    <a:pt x="16800" y="19636"/>
                  </a:moveTo>
                  <a:lnTo>
                    <a:pt x="19200" y="19636"/>
                  </a:lnTo>
                  <a:lnTo>
                    <a:pt x="19200" y="11782"/>
                  </a:lnTo>
                  <a:lnTo>
                    <a:pt x="16800" y="11782"/>
                  </a:lnTo>
                  <a:cubicBezTo>
                    <a:pt x="16800" y="11782"/>
                    <a:pt x="16800" y="19636"/>
                    <a:pt x="16800" y="19636"/>
                  </a:cubicBezTo>
                  <a:close/>
                  <a:moveTo>
                    <a:pt x="2400" y="16691"/>
                  </a:moveTo>
                  <a:lnTo>
                    <a:pt x="4800" y="16691"/>
                  </a:lnTo>
                  <a:lnTo>
                    <a:pt x="4800" y="14727"/>
                  </a:lnTo>
                  <a:lnTo>
                    <a:pt x="2400" y="14727"/>
                  </a:lnTo>
                  <a:cubicBezTo>
                    <a:pt x="2400" y="14727"/>
                    <a:pt x="2400" y="16691"/>
                    <a:pt x="2400" y="16691"/>
                  </a:cubicBezTo>
                  <a:close/>
                  <a:moveTo>
                    <a:pt x="2400" y="10800"/>
                  </a:moveTo>
                  <a:lnTo>
                    <a:pt x="4800" y="10800"/>
                  </a:lnTo>
                  <a:lnTo>
                    <a:pt x="4800" y="8836"/>
                  </a:lnTo>
                  <a:lnTo>
                    <a:pt x="2400" y="8836"/>
                  </a:lnTo>
                  <a:cubicBezTo>
                    <a:pt x="2400" y="8836"/>
                    <a:pt x="2400" y="10800"/>
                    <a:pt x="2400" y="10800"/>
                  </a:cubicBezTo>
                  <a:close/>
                  <a:moveTo>
                    <a:pt x="2400" y="19636"/>
                  </a:moveTo>
                  <a:lnTo>
                    <a:pt x="4800" y="19636"/>
                  </a:lnTo>
                  <a:lnTo>
                    <a:pt x="4800" y="17673"/>
                  </a:lnTo>
                  <a:lnTo>
                    <a:pt x="2400" y="17673"/>
                  </a:lnTo>
                  <a:cubicBezTo>
                    <a:pt x="2400" y="17673"/>
                    <a:pt x="2400" y="19636"/>
                    <a:pt x="2400" y="19636"/>
                  </a:cubicBezTo>
                  <a:close/>
                  <a:moveTo>
                    <a:pt x="2400" y="13745"/>
                  </a:moveTo>
                  <a:lnTo>
                    <a:pt x="4800" y="13745"/>
                  </a:lnTo>
                  <a:lnTo>
                    <a:pt x="4800" y="11782"/>
                  </a:lnTo>
                  <a:lnTo>
                    <a:pt x="2400" y="11782"/>
                  </a:lnTo>
                  <a:cubicBezTo>
                    <a:pt x="2400" y="11782"/>
                    <a:pt x="2400" y="13745"/>
                    <a:pt x="2400" y="13745"/>
                  </a:cubicBezTo>
                  <a:close/>
                  <a:moveTo>
                    <a:pt x="9600" y="16691"/>
                  </a:moveTo>
                  <a:lnTo>
                    <a:pt x="12000" y="16691"/>
                  </a:lnTo>
                  <a:lnTo>
                    <a:pt x="12000" y="14727"/>
                  </a:lnTo>
                  <a:lnTo>
                    <a:pt x="9600" y="14727"/>
                  </a:lnTo>
                  <a:cubicBezTo>
                    <a:pt x="9600" y="14727"/>
                    <a:pt x="9600" y="16691"/>
                    <a:pt x="9600" y="16691"/>
                  </a:cubicBezTo>
                  <a:close/>
                  <a:moveTo>
                    <a:pt x="6000" y="19636"/>
                  </a:moveTo>
                  <a:lnTo>
                    <a:pt x="8400" y="19636"/>
                  </a:lnTo>
                  <a:lnTo>
                    <a:pt x="8400" y="17673"/>
                  </a:lnTo>
                  <a:lnTo>
                    <a:pt x="6000" y="17673"/>
                  </a:lnTo>
                  <a:cubicBezTo>
                    <a:pt x="6000" y="17673"/>
                    <a:pt x="6000" y="19636"/>
                    <a:pt x="6000" y="19636"/>
                  </a:cubicBezTo>
                  <a:close/>
                  <a:moveTo>
                    <a:pt x="9600" y="19636"/>
                  </a:moveTo>
                  <a:lnTo>
                    <a:pt x="12000" y="19636"/>
                  </a:lnTo>
                  <a:lnTo>
                    <a:pt x="12000" y="17673"/>
                  </a:lnTo>
                  <a:lnTo>
                    <a:pt x="9600" y="17673"/>
                  </a:lnTo>
                  <a:cubicBezTo>
                    <a:pt x="9600" y="17673"/>
                    <a:pt x="9600" y="19636"/>
                    <a:pt x="9600" y="19636"/>
                  </a:cubicBezTo>
                  <a:close/>
                  <a:moveTo>
                    <a:pt x="6000" y="16691"/>
                  </a:moveTo>
                  <a:lnTo>
                    <a:pt x="8400" y="16691"/>
                  </a:lnTo>
                  <a:lnTo>
                    <a:pt x="8400" y="14727"/>
                  </a:lnTo>
                  <a:lnTo>
                    <a:pt x="6000" y="14727"/>
                  </a:lnTo>
                  <a:cubicBezTo>
                    <a:pt x="6000" y="14727"/>
                    <a:pt x="6000" y="16691"/>
                    <a:pt x="6000" y="16691"/>
                  </a:cubicBezTo>
                  <a:close/>
                  <a:moveTo>
                    <a:pt x="6000" y="13745"/>
                  </a:moveTo>
                  <a:lnTo>
                    <a:pt x="8400" y="13745"/>
                  </a:lnTo>
                  <a:lnTo>
                    <a:pt x="8400" y="11782"/>
                  </a:lnTo>
                  <a:lnTo>
                    <a:pt x="6000" y="11782"/>
                  </a:lnTo>
                  <a:cubicBezTo>
                    <a:pt x="6000" y="11782"/>
                    <a:pt x="6000" y="13745"/>
                    <a:pt x="6000" y="13745"/>
                  </a:cubicBezTo>
                  <a:close/>
                  <a:moveTo>
                    <a:pt x="6000" y="10800"/>
                  </a:moveTo>
                  <a:lnTo>
                    <a:pt x="8400" y="10800"/>
                  </a:lnTo>
                  <a:lnTo>
                    <a:pt x="8400" y="8836"/>
                  </a:lnTo>
                  <a:lnTo>
                    <a:pt x="6000" y="8836"/>
                  </a:lnTo>
                  <a:cubicBezTo>
                    <a:pt x="6000" y="8836"/>
                    <a:pt x="6000" y="10800"/>
                    <a:pt x="6000" y="108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1" name="Shape 2693">
              <a:extLst>
                <a:ext uri="{FF2B5EF4-FFF2-40B4-BE49-F238E27FC236}">
                  <a16:creationId xmlns:a16="http://schemas.microsoft.com/office/drawing/2014/main" id="{AC56AD9B-5403-274D-A00B-5C8941B81506}"/>
                </a:ext>
              </a:extLst>
            </p:cNvPr>
            <p:cNvSpPr/>
            <p:nvPr/>
          </p:nvSpPr>
          <p:spPr>
            <a:xfrm>
              <a:off x="18950993" y="3919485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11782"/>
                  </a:moveTo>
                  <a:lnTo>
                    <a:pt x="9818" y="11782"/>
                  </a:lnTo>
                  <a:lnTo>
                    <a:pt x="9818" y="13745"/>
                  </a:lnTo>
                  <a:lnTo>
                    <a:pt x="11782" y="13745"/>
                  </a:lnTo>
                  <a:cubicBezTo>
                    <a:pt x="11782" y="13745"/>
                    <a:pt x="11782" y="11782"/>
                    <a:pt x="11782" y="11782"/>
                  </a:cubicBezTo>
                  <a:close/>
                  <a:moveTo>
                    <a:pt x="7855" y="17673"/>
                  </a:moveTo>
                  <a:lnTo>
                    <a:pt x="9818" y="17673"/>
                  </a:lnTo>
                  <a:lnTo>
                    <a:pt x="9818" y="16691"/>
                  </a:lnTo>
                  <a:lnTo>
                    <a:pt x="7855" y="16691"/>
                  </a:lnTo>
                  <a:cubicBezTo>
                    <a:pt x="7855" y="16691"/>
                    <a:pt x="7855" y="17673"/>
                    <a:pt x="7855" y="17673"/>
                  </a:cubicBezTo>
                  <a:close/>
                  <a:moveTo>
                    <a:pt x="11782" y="17673"/>
                  </a:moveTo>
                  <a:lnTo>
                    <a:pt x="13745" y="17673"/>
                  </a:lnTo>
                  <a:lnTo>
                    <a:pt x="13745" y="16691"/>
                  </a:lnTo>
                  <a:lnTo>
                    <a:pt x="11782" y="16691"/>
                  </a:lnTo>
                  <a:cubicBezTo>
                    <a:pt x="11782" y="16691"/>
                    <a:pt x="11782" y="17673"/>
                    <a:pt x="11782" y="17673"/>
                  </a:cubicBezTo>
                  <a:close/>
                  <a:moveTo>
                    <a:pt x="12764" y="8836"/>
                  </a:moveTo>
                  <a:cubicBezTo>
                    <a:pt x="12492" y="8836"/>
                    <a:pt x="12273" y="9056"/>
                    <a:pt x="12273" y="9327"/>
                  </a:cubicBezTo>
                  <a:cubicBezTo>
                    <a:pt x="12273" y="9599"/>
                    <a:pt x="12492" y="9818"/>
                    <a:pt x="12764" y="9818"/>
                  </a:cubicBezTo>
                  <a:cubicBezTo>
                    <a:pt x="13035" y="9818"/>
                    <a:pt x="13255" y="9599"/>
                    <a:pt x="13255" y="9327"/>
                  </a:cubicBezTo>
                  <a:cubicBezTo>
                    <a:pt x="13255" y="9056"/>
                    <a:pt x="13035" y="8836"/>
                    <a:pt x="12764" y="8836"/>
                  </a:cubicBezTo>
                  <a:moveTo>
                    <a:pt x="3927" y="12764"/>
                  </a:moveTo>
                  <a:cubicBezTo>
                    <a:pt x="3927" y="11679"/>
                    <a:pt x="4806" y="10800"/>
                    <a:pt x="5891" y="10800"/>
                  </a:cubicBezTo>
                  <a:cubicBezTo>
                    <a:pt x="6975" y="10800"/>
                    <a:pt x="7855" y="11679"/>
                    <a:pt x="7855" y="12764"/>
                  </a:cubicBezTo>
                  <a:cubicBezTo>
                    <a:pt x="7855" y="13848"/>
                    <a:pt x="6975" y="14727"/>
                    <a:pt x="5891" y="14727"/>
                  </a:cubicBezTo>
                  <a:cubicBezTo>
                    <a:pt x="4806" y="14727"/>
                    <a:pt x="3927" y="13848"/>
                    <a:pt x="3927" y="12764"/>
                  </a:cubicBezTo>
                  <a:moveTo>
                    <a:pt x="17673" y="12764"/>
                  </a:moveTo>
                  <a:cubicBezTo>
                    <a:pt x="17673" y="13848"/>
                    <a:pt x="16794" y="14727"/>
                    <a:pt x="15709" y="14727"/>
                  </a:cubicBezTo>
                  <a:cubicBezTo>
                    <a:pt x="14625" y="14727"/>
                    <a:pt x="13745" y="13848"/>
                    <a:pt x="13745" y="12764"/>
                  </a:cubicBezTo>
                  <a:cubicBezTo>
                    <a:pt x="13745" y="11679"/>
                    <a:pt x="14625" y="10800"/>
                    <a:pt x="15709" y="10800"/>
                  </a:cubicBezTo>
                  <a:cubicBezTo>
                    <a:pt x="16794" y="10800"/>
                    <a:pt x="17673" y="11679"/>
                    <a:pt x="17673" y="12764"/>
                  </a:cubicBezTo>
                  <a:moveTo>
                    <a:pt x="20618" y="8836"/>
                  </a:moveTo>
                  <a:lnTo>
                    <a:pt x="19145" y="8836"/>
                  </a:lnTo>
                  <a:cubicBezTo>
                    <a:pt x="18874" y="8836"/>
                    <a:pt x="18655" y="9056"/>
                    <a:pt x="18655" y="9327"/>
                  </a:cubicBezTo>
                  <a:cubicBezTo>
                    <a:pt x="18655" y="9599"/>
                    <a:pt x="18874" y="9818"/>
                    <a:pt x="19145" y="9818"/>
                  </a:cubicBezTo>
                  <a:lnTo>
                    <a:pt x="20618" y="9818"/>
                  </a:lnTo>
                  <a:lnTo>
                    <a:pt x="20618" y="12273"/>
                  </a:lnTo>
                  <a:lnTo>
                    <a:pt x="18605" y="12273"/>
                  </a:lnTo>
                  <a:cubicBezTo>
                    <a:pt x="18370" y="10881"/>
                    <a:pt x="17167" y="9818"/>
                    <a:pt x="15709" y="9818"/>
                  </a:cubicBezTo>
                  <a:cubicBezTo>
                    <a:pt x="14082" y="9818"/>
                    <a:pt x="12764" y="11137"/>
                    <a:pt x="12764" y="12764"/>
                  </a:cubicBezTo>
                  <a:cubicBezTo>
                    <a:pt x="12764" y="14390"/>
                    <a:pt x="14082" y="15709"/>
                    <a:pt x="15709" y="15709"/>
                  </a:cubicBezTo>
                  <a:cubicBezTo>
                    <a:pt x="17167" y="15709"/>
                    <a:pt x="18370" y="14646"/>
                    <a:pt x="18605" y="13255"/>
                  </a:cubicBezTo>
                  <a:lnTo>
                    <a:pt x="20618" y="13255"/>
                  </a:lnTo>
                  <a:lnTo>
                    <a:pt x="20618" y="18655"/>
                  </a:lnTo>
                  <a:lnTo>
                    <a:pt x="982" y="18655"/>
                  </a:lnTo>
                  <a:lnTo>
                    <a:pt x="982" y="13255"/>
                  </a:lnTo>
                  <a:lnTo>
                    <a:pt x="2995" y="13255"/>
                  </a:lnTo>
                  <a:cubicBezTo>
                    <a:pt x="3230" y="14646"/>
                    <a:pt x="4433" y="15709"/>
                    <a:pt x="5891" y="15709"/>
                  </a:cubicBezTo>
                  <a:cubicBezTo>
                    <a:pt x="7517" y="15709"/>
                    <a:pt x="8836" y="14390"/>
                    <a:pt x="8836" y="12764"/>
                  </a:cubicBezTo>
                  <a:cubicBezTo>
                    <a:pt x="8836" y="11137"/>
                    <a:pt x="7517" y="9818"/>
                    <a:pt x="5891" y="9818"/>
                  </a:cubicBezTo>
                  <a:cubicBezTo>
                    <a:pt x="4433" y="9818"/>
                    <a:pt x="3230" y="10881"/>
                    <a:pt x="2995" y="12273"/>
                  </a:cubicBezTo>
                  <a:lnTo>
                    <a:pt x="982" y="12273"/>
                  </a:lnTo>
                  <a:lnTo>
                    <a:pt x="982" y="9818"/>
                  </a:lnTo>
                  <a:lnTo>
                    <a:pt x="2455" y="9818"/>
                  </a:lnTo>
                  <a:cubicBezTo>
                    <a:pt x="2726" y="9818"/>
                    <a:pt x="2945" y="9599"/>
                    <a:pt x="2945" y="9327"/>
                  </a:cubicBezTo>
                  <a:cubicBezTo>
                    <a:pt x="2945" y="9056"/>
                    <a:pt x="2726" y="8836"/>
                    <a:pt x="2455" y="8836"/>
                  </a:cubicBezTo>
                  <a:lnTo>
                    <a:pt x="982" y="8836"/>
                  </a:lnTo>
                  <a:lnTo>
                    <a:pt x="982" y="7855"/>
                  </a:lnTo>
                  <a:cubicBezTo>
                    <a:pt x="982" y="7313"/>
                    <a:pt x="1421" y="6873"/>
                    <a:pt x="1964" y="6873"/>
                  </a:cubicBezTo>
                  <a:lnTo>
                    <a:pt x="19636" y="6873"/>
                  </a:lnTo>
                  <a:cubicBezTo>
                    <a:pt x="20178" y="6873"/>
                    <a:pt x="20618" y="7313"/>
                    <a:pt x="20618" y="7855"/>
                  </a:cubicBezTo>
                  <a:cubicBezTo>
                    <a:pt x="20618" y="7855"/>
                    <a:pt x="20618" y="8836"/>
                    <a:pt x="20618" y="8836"/>
                  </a:cubicBezTo>
                  <a:close/>
                  <a:moveTo>
                    <a:pt x="19636" y="20618"/>
                  </a:move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20618" y="19636"/>
                  </a:lnTo>
                  <a:cubicBezTo>
                    <a:pt x="20618" y="20178"/>
                    <a:pt x="20178" y="20618"/>
                    <a:pt x="19636" y="20618"/>
                  </a:cubicBezTo>
                  <a:moveTo>
                    <a:pt x="5891" y="4909"/>
                  </a:moveTo>
                  <a:lnTo>
                    <a:pt x="15709" y="4909"/>
                  </a:lnTo>
                  <a:lnTo>
                    <a:pt x="15709" y="5891"/>
                  </a:lnTo>
                  <a:lnTo>
                    <a:pt x="5891" y="5891"/>
                  </a:lnTo>
                  <a:cubicBezTo>
                    <a:pt x="5891" y="5891"/>
                    <a:pt x="5891" y="4909"/>
                    <a:pt x="5891" y="4909"/>
                  </a:cubicBezTo>
                  <a:close/>
                  <a:moveTo>
                    <a:pt x="19636" y="5891"/>
                  </a:moveTo>
                  <a:lnTo>
                    <a:pt x="19636" y="2855"/>
                  </a:lnTo>
                  <a:cubicBezTo>
                    <a:pt x="20207" y="2653"/>
                    <a:pt x="20618" y="2113"/>
                    <a:pt x="20618" y="1473"/>
                  </a:cubicBezTo>
                  <a:cubicBezTo>
                    <a:pt x="20618" y="659"/>
                    <a:pt x="19959" y="0"/>
                    <a:pt x="19145" y="0"/>
                  </a:cubicBezTo>
                  <a:cubicBezTo>
                    <a:pt x="18332" y="0"/>
                    <a:pt x="17673" y="659"/>
                    <a:pt x="17673" y="1473"/>
                  </a:cubicBezTo>
                  <a:cubicBezTo>
                    <a:pt x="17673" y="2113"/>
                    <a:pt x="18084" y="2653"/>
                    <a:pt x="18655" y="2855"/>
                  </a:cubicBezTo>
                  <a:lnTo>
                    <a:pt x="18655" y="5891"/>
                  </a:lnTo>
                  <a:lnTo>
                    <a:pt x="16691" y="5891"/>
                  </a:lnTo>
                  <a:lnTo>
                    <a:pt x="16691" y="4909"/>
                  </a:lnTo>
                  <a:cubicBezTo>
                    <a:pt x="16691" y="4367"/>
                    <a:pt x="16251" y="3927"/>
                    <a:pt x="15709" y="3927"/>
                  </a:cubicBezTo>
                  <a:lnTo>
                    <a:pt x="5891" y="3927"/>
                  </a:lnTo>
                  <a:cubicBezTo>
                    <a:pt x="5348" y="3927"/>
                    <a:pt x="4909" y="4367"/>
                    <a:pt x="4909" y="4909"/>
                  </a:cubicBezTo>
                  <a:lnTo>
                    <a:pt x="4909" y="5891"/>
                  </a:lnTo>
                  <a:lnTo>
                    <a:pt x="1964" y="5891"/>
                  </a:lnTo>
                  <a:cubicBezTo>
                    <a:pt x="879" y="5891"/>
                    <a:pt x="0" y="6770"/>
                    <a:pt x="0" y="7855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7855"/>
                  </a:lnTo>
                  <a:cubicBezTo>
                    <a:pt x="21600" y="6770"/>
                    <a:pt x="20721" y="5891"/>
                    <a:pt x="19636" y="5891"/>
                  </a:cubicBezTo>
                  <a:moveTo>
                    <a:pt x="10800" y="9818"/>
                  </a:moveTo>
                  <a:cubicBezTo>
                    <a:pt x="11071" y="9818"/>
                    <a:pt x="11291" y="9599"/>
                    <a:pt x="11291" y="9327"/>
                  </a:cubicBezTo>
                  <a:cubicBezTo>
                    <a:pt x="11291" y="9056"/>
                    <a:pt x="11071" y="8836"/>
                    <a:pt x="10800" y="8836"/>
                  </a:cubicBezTo>
                  <a:cubicBezTo>
                    <a:pt x="10529" y="8836"/>
                    <a:pt x="10309" y="9056"/>
                    <a:pt x="10309" y="9327"/>
                  </a:cubicBezTo>
                  <a:cubicBezTo>
                    <a:pt x="10309" y="9599"/>
                    <a:pt x="10529" y="9818"/>
                    <a:pt x="10800" y="9818"/>
                  </a:cubicBezTo>
                  <a:moveTo>
                    <a:pt x="9327" y="9327"/>
                  </a:moveTo>
                  <a:cubicBezTo>
                    <a:pt x="9327" y="9056"/>
                    <a:pt x="9108" y="8836"/>
                    <a:pt x="8836" y="8836"/>
                  </a:cubicBezTo>
                  <a:cubicBezTo>
                    <a:pt x="8565" y="8836"/>
                    <a:pt x="8345" y="9056"/>
                    <a:pt x="8345" y="9327"/>
                  </a:cubicBezTo>
                  <a:cubicBezTo>
                    <a:pt x="8345" y="9599"/>
                    <a:pt x="8565" y="9818"/>
                    <a:pt x="8836" y="9818"/>
                  </a:cubicBezTo>
                  <a:cubicBezTo>
                    <a:pt x="9108" y="9818"/>
                    <a:pt x="9327" y="9599"/>
                    <a:pt x="9327" y="93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2" name="Shape 2694">
              <a:extLst>
                <a:ext uri="{FF2B5EF4-FFF2-40B4-BE49-F238E27FC236}">
                  <a16:creationId xmlns:a16="http://schemas.microsoft.com/office/drawing/2014/main" id="{1CBE0DA0-F01D-DB4C-A8D4-C9A9B0FB4202}"/>
                </a:ext>
              </a:extLst>
            </p:cNvPr>
            <p:cNvSpPr/>
            <p:nvPr/>
          </p:nvSpPr>
          <p:spPr>
            <a:xfrm>
              <a:off x="20015266" y="3919485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38" y="14727"/>
                  </a:moveTo>
                  <a:cubicBezTo>
                    <a:pt x="13628" y="14411"/>
                    <a:pt x="13690" y="14083"/>
                    <a:pt x="13721" y="13745"/>
                  </a:cubicBezTo>
                  <a:lnTo>
                    <a:pt x="2970" y="13745"/>
                  </a:lnTo>
                  <a:cubicBezTo>
                    <a:pt x="3001" y="14083"/>
                    <a:pt x="3063" y="14411"/>
                    <a:pt x="3153" y="14727"/>
                  </a:cubicBezTo>
                  <a:cubicBezTo>
                    <a:pt x="3153" y="14727"/>
                    <a:pt x="13538" y="14727"/>
                    <a:pt x="13538" y="14727"/>
                  </a:cubicBezTo>
                  <a:close/>
                  <a:moveTo>
                    <a:pt x="18655" y="12764"/>
                  </a:moveTo>
                  <a:cubicBezTo>
                    <a:pt x="18383" y="12764"/>
                    <a:pt x="18164" y="12984"/>
                    <a:pt x="18164" y="13255"/>
                  </a:cubicBezTo>
                  <a:cubicBezTo>
                    <a:pt x="18164" y="13526"/>
                    <a:pt x="18383" y="13745"/>
                    <a:pt x="18655" y="13745"/>
                  </a:cubicBezTo>
                  <a:cubicBezTo>
                    <a:pt x="18926" y="13745"/>
                    <a:pt x="19145" y="13526"/>
                    <a:pt x="19145" y="13255"/>
                  </a:cubicBezTo>
                  <a:cubicBezTo>
                    <a:pt x="19145" y="12984"/>
                    <a:pt x="18926" y="12764"/>
                    <a:pt x="18655" y="12764"/>
                  </a:cubicBezTo>
                  <a:moveTo>
                    <a:pt x="18655" y="8836"/>
                  </a:moveTo>
                  <a:cubicBezTo>
                    <a:pt x="18112" y="8836"/>
                    <a:pt x="17673" y="9276"/>
                    <a:pt x="17673" y="9818"/>
                  </a:cubicBezTo>
                  <a:cubicBezTo>
                    <a:pt x="17673" y="10360"/>
                    <a:pt x="18112" y="10800"/>
                    <a:pt x="18655" y="10800"/>
                  </a:cubicBezTo>
                  <a:cubicBezTo>
                    <a:pt x="19197" y="10800"/>
                    <a:pt x="19636" y="10360"/>
                    <a:pt x="19636" y="9818"/>
                  </a:cubicBezTo>
                  <a:cubicBezTo>
                    <a:pt x="19636" y="9276"/>
                    <a:pt x="19197" y="8836"/>
                    <a:pt x="18655" y="8836"/>
                  </a:cubicBezTo>
                  <a:moveTo>
                    <a:pt x="20618" y="19636"/>
                  </a:moveTo>
                  <a:cubicBezTo>
                    <a:pt x="20618" y="20178"/>
                    <a:pt x="20179" y="20618"/>
                    <a:pt x="19636" y="20618"/>
                  </a:cubicBezTo>
                  <a:lnTo>
                    <a:pt x="16691" y="20618"/>
                  </a:lnTo>
                  <a:lnTo>
                    <a:pt x="16691" y="5891"/>
                  </a:lnTo>
                  <a:lnTo>
                    <a:pt x="19636" y="5891"/>
                  </a:lnTo>
                  <a:cubicBezTo>
                    <a:pt x="20179" y="5891"/>
                    <a:pt x="20618" y="6331"/>
                    <a:pt x="20618" y="6873"/>
                  </a:cubicBezTo>
                  <a:cubicBezTo>
                    <a:pt x="20618" y="6873"/>
                    <a:pt x="20618" y="19636"/>
                    <a:pt x="20618" y="19636"/>
                  </a:cubicBezTo>
                  <a:close/>
                  <a:moveTo>
                    <a:pt x="15709" y="20618"/>
                  </a:move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6873"/>
                  </a:lnTo>
                  <a:cubicBezTo>
                    <a:pt x="982" y="6331"/>
                    <a:pt x="1421" y="5891"/>
                    <a:pt x="1964" y="5891"/>
                  </a:cubicBezTo>
                  <a:lnTo>
                    <a:pt x="15709" y="5891"/>
                  </a:lnTo>
                  <a:cubicBezTo>
                    <a:pt x="15709" y="5891"/>
                    <a:pt x="15709" y="20618"/>
                    <a:pt x="15709" y="20618"/>
                  </a:cubicBezTo>
                  <a:close/>
                  <a:moveTo>
                    <a:pt x="19636" y="4909"/>
                  </a:moveTo>
                  <a:lnTo>
                    <a:pt x="4909" y="4909"/>
                  </a:lnTo>
                  <a:lnTo>
                    <a:pt x="4909" y="2855"/>
                  </a:lnTo>
                  <a:cubicBezTo>
                    <a:pt x="5480" y="2653"/>
                    <a:pt x="5891" y="2113"/>
                    <a:pt x="5891" y="1473"/>
                  </a:cubicBezTo>
                  <a:cubicBezTo>
                    <a:pt x="5891" y="659"/>
                    <a:pt x="5231" y="0"/>
                    <a:pt x="4418" y="0"/>
                  </a:cubicBezTo>
                  <a:cubicBezTo>
                    <a:pt x="3605" y="0"/>
                    <a:pt x="2945" y="659"/>
                    <a:pt x="2945" y="1473"/>
                  </a:cubicBezTo>
                  <a:cubicBezTo>
                    <a:pt x="2945" y="2113"/>
                    <a:pt x="3357" y="2653"/>
                    <a:pt x="3927" y="2855"/>
                  </a:cubicBezTo>
                  <a:lnTo>
                    <a:pt x="3927" y="4909"/>
                  </a:lnTo>
                  <a:lnTo>
                    <a:pt x="1964" y="4909"/>
                  </a:lnTo>
                  <a:cubicBezTo>
                    <a:pt x="879" y="4909"/>
                    <a:pt x="0" y="5788"/>
                    <a:pt x="0" y="6873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6873"/>
                  </a:lnTo>
                  <a:cubicBezTo>
                    <a:pt x="21600" y="5788"/>
                    <a:pt x="20721" y="4909"/>
                    <a:pt x="19636" y="4909"/>
                  </a:cubicBezTo>
                  <a:moveTo>
                    <a:pt x="18655" y="15709"/>
                  </a:moveTo>
                  <a:cubicBezTo>
                    <a:pt x="18383" y="15709"/>
                    <a:pt x="18164" y="15929"/>
                    <a:pt x="18164" y="16200"/>
                  </a:cubicBezTo>
                  <a:cubicBezTo>
                    <a:pt x="18164" y="16471"/>
                    <a:pt x="18383" y="16691"/>
                    <a:pt x="18655" y="16691"/>
                  </a:cubicBezTo>
                  <a:cubicBezTo>
                    <a:pt x="18926" y="16691"/>
                    <a:pt x="19145" y="16471"/>
                    <a:pt x="19145" y="16200"/>
                  </a:cubicBezTo>
                  <a:cubicBezTo>
                    <a:pt x="19145" y="15929"/>
                    <a:pt x="18926" y="15709"/>
                    <a:pt x="18655" y="15709"/>
                  </a:cubicBezTo>
                  <a:moveTo>
                    <a:pt x="4199" y="16691"/>
                  </a:moveTo>
                  <a:lnTo>
                    <a:pt x="12492" y="16691"/>
                  </a:lnTo>
                  <a:cubicBezTo>
                    <a:pt x="12744" y="16387"/>
                    <a:pt x="12971" y="16064"/>
                    <a:pt x="13152" y="15709"/>
                  </a:cubicBezTo>
                  <a:lnTo>
                    <a:pt x="3539" y="15709"/>
                  </a:lnTo>
                  <a:cubicBezTo>
                    <a:pt x="3720" y="16064"/>
                    <a:pt x="3947" y="16387"/>
                    <a:pt x="4199" y="16691"/>
                  </a:cubicBezTo>
                  <a:moveTo>
                    <a:pt x="8345" y="7855"/>
                  </a:moveTo>
                  <a:cubicBezTo>
                    <a:pt x="7196" y="7855"/>
                    <a:pt x="6138" y="8224"/>
                    <a:pt x="5263" y="8836"/>
                  </a:cubicBezTo>
                  <a:lnTo>
                    <a:pt x="11428" y="8836"/>
                  </a:lnTo>
                  <a:cubicBezTo>
                    <a:pt x="10553" y="8224"/>
                    <a:pt x="9495" y="7855"/>
                    <a:pt x="8345" y="7855"/>
                  </a:cubicBezTo>
                  <a:moveTo>
                    <a:pt x="8345" y="18655"/>
                  </a:moveTo>
                  <a:cubicBezTo>
                    <a:pt x="9495" y="18655"/>
                    <a:pt x="10553" y="18285"/>
                    <a:pt x="11428" y="17673"/>
                  </a:cubicBezTo>
                  <a:lnTo>
                    <a:pt x="5263" y="17673"/>
                  </a:lnTo>
                  <a:cubicBezTo>
                    <a:pt x="6138" y="18285"/>
                    <a:pt x="7196" y="18655"/>
                    <a:pt x="8345" y="18655"/>
                  </a:cubicBezTo>
                  <a:moveTo>
                    <a:pt x="12492" y="9818"/>
                  </a:moveTo>
                  <a:lnTo>
                    <a:pt x="4199" y="9818"/>
                  </a:lnTo>
                  <a:cubicBezTo>
                    <a:pt x="3947" y="10122"/>
                    <a:pt x="3720" y="10446"/>
                    <a:pt x="3539" y="10800"/>
                  </a:cubicBezTo>
                  <a:lnTo>
                    <a:pt x="13152" y="10800"/>
                  </a:lnTo>
                  <a:cubicBezTo>
                    <a:pt x="12971" y="10446"/>
                    <a:pt x="12744" y="10122"/>
                    <a:pt x="12492" y="9818"/>
                  </a:cubicBezTo>
                  <a:moveTo>
                    <a:pt x="13538" y="11782"/>
                  </a:moveTo>
                  <a:lnTo>
                    <a:pt x="3153" y="11782"/>
                  </a:lnTo>
                  <a:cubicBezTo>
                    <a:pt x="3063" y="12098"/>
                    <a:pt x="3001" y="12427"/>
                    <a:pt x="2970" y="12764"/>
                  </a:cubicBezTo>
                  <a:lnTo>
                    <a:pt x="13721" y="12764"/>
                  </a:lnTo>
                  <a:cubicBezTo>
                    <a:pt x="13690" y="12427"/>
                    <a:pt x="13628" y="12098"/>
                    <a:pt x="13538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3" name="Shape 2695">
              <a:extLst>
                <a:ext uri="{FF2B5EF4-FFF2-40B4-BE49-F238E27FC236}">
                  <a16:creationId xmlns:a16="http://schemas.microsoft.com/office/drawing/2014/main" id="{86505B30-FFAD-6E45-81CE-2D930AFC03E7}"/>
                </a:ext>
              </a:extLst>
            </p:cNvPr>
            <p:cNvSpPr/>
            <p:nvPr/>
          </p:nvSpPr>
          <p:spPr>
            <a:xfrm>
              <a:off x="21083699" y="3919485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5218"/>
                  </a:moveTo>
                  <a:cubicBezTo>
                    <a:pt x="14727" y="15490"/>
                    <a:pt x="14947" y="15709"/>
                    <a:pt x="15218" y="15709"/>
                  </a:cubicBezTo>
                  <a:cubicBezTo>
                    <a:pt x="15490" y="15709"/>
                    <a:pt x="15709" y="15490"/>
                    <a:pt x="15709" y="15218"/>
                  </a:cubicBezTo>
                  <a:cubicBezTo>
                    <a:pt x="15709" y="14947"/>
                    <a:pt x="15490" y="14727"/>
                    <a:pt x="15218" y="14727"/>
                  </a:cubicBezTo>
                  <a:cubicBezTo>
                    <a:pt x="14947" y="14727"/>
                    <a:pt x="14727" y="14947"/>
                    <a:pt x="14727" y="15218"/>
                  </a:cubicBezTo>
                  <a:moveTo>
                    <a:pt x="20618" y="12764"/>
                  </a:moveTo>
                  <a:lnTo>
                    <a:pt x="17673" y="12764"/>
                  </a:lnTo>
                  <a:lnTo>
                    <a:pt x="17673" y="3927"/>
                  </a:lnTo>
                  <a:lnTo>
                    <a:pt x="3927" y="3927"/>
                  </a:lnTo>
                  <a:lnTo>
                    <a:pt x="3927" y="9510"/>
                  </a:lnTo>
                  <a:cubicBezTo>
                    <a:pt x="3308" y="10442"/>
                    <a:pt x="2945" y="11560"/>
                    <a:pt x="2945" y="12764"/>
                  </a:cubicBezTo>
                  <a:lnTo>
                    <a:pt x="982" y="12764"/>
                  </a:ln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2764"/>
                    <a:pt x="20618" y="12764"/>
                  </a:cubicBezTo>
                  <a:close/>
                  <a:moveTo>
                    <a:pt x="9327" y="12764"/>
                  </a:moveTo>
                  <a:cubicBezTo>
                    <a:pt x="9327" y="13035"/>
                    <a:pt x="9108" y="13255"/>
                    <a:pt x="8836" y="13255"/>
                  </a:cubicBezTo>
                  <a:cubicBezTo>
                    <a:pt x="8565" y="13255"/>
                    <a:pt x="8345" y="13035"/>
                    <a:pt x="8345" y="12764"/>
                  </a:cubicBezTo>
                  <a:cubicBezTo>
                    <a:pt x="8345" y="12493"/>
                    <a:pt x="8565" y="12273"/>
                    <a:pt x="8836" y="12273"/>
                  </a:cubicBezTo>
                  <a:cubicBezTo>
                    <a:pt x="9108" y="12273"/>
                    <a:pt x="9327" y="12493"/>
                    <a:pt x="9327" y="12764"/>
                  </a:cubicBezTo>
                  <a:moveTo>
                    <a:pt x="8836" y="7855"/>
                  </a:moveTo>
                  <a:cubicBezTo>
                    <a:pt x="10295" y="7855"/>
                    <a:pt x="11601" y="8494"/>
                    <a:pt x="12500" y="9504"/>
                  </a:cubicBezTo>
                  <a:lnTo>
                    <a:pt x="10301" y="12846"/>
                  </a:lnTo>
                  <a:cubicBezTo>
                    <a:pt x="10302" y="12818"/>
                    <a:pt x="10309" y="12792"/>
                    <a:pt x="10309" y="12764"/>
                  </a:cubicBezTo>
                  <a:cubicBezTo>
                    <a:pt x="10309" y="11951"/>
                    <a:pt x="9649" y="11291"/>
                    <a:pt x="8836" y="11291"/>
                  </a:cubicBezTo>
                  <a:cubicBezTo>
                    <a:pt x="8023" y="11291"/>
                    <a:pt x="7364" y="11951"/>
                    <a:pt x="7364" y="12764"/>
                  </a:cubicBezTo>
                  <a:cubicBezTo>
                    <a:pt x="7364" y="13577"/>
                    <a:pt x="8023" y="14236"/>
                    <a:pt x="8836" y="14236"/>
                  </a:cubicBezTo>
                  <a:cubicBezTo>
                    <a:pt x="9072" y="14236"/>
                    <a:pt x="9293" y="14175"/>
                    <a:pt x="9491" y="14076"/>
                  </a:cubicBezTo>
                  <a:lnTo>
                    <a:pt x="8925" y="14938"/>
                  </a:lnTo>
                  <a:lnTo>
                    <a:pt x="8639" y="14741"/>
                  </a:lnTo>
                  <a:lnTo>
                    <a:pt x="7962" y="16664"/>
                  </a:lnTo>
                  <a:lnTo>
                    <a:pt x="8494" y="17043"/>
                  </a:lnTo>
                  <a:lnTo>
                    <a:pt x="8881" y="16700"/>
                  </a:lnTo>
                  <a:lnTo>
                    <a:pt x="10064" y="16936"/>
                  </a:lnTo>
                  <a:lnTo>
                    <a:pt x="9561" y="16099"/>
                  </a:lnTo>
                  <a:lnTo>
                    <a:pt x="10020" y="15694"/>
                  </a:lnTo>
                  <a:lnTo>
                    <a:pt x="9423" y="15282"/>
                  </a:lnTo>
                  <a:lnTo>
                    <a:pt x="9736" y="15491"/>
                  </a:lnTo>
                  <a:lnTo>
                    <a:pt x="13114" y="10359"/>
                  </a:lnTo>
                  <a:cubicBezTo>
                    <a:pt x="13514" y="11069"/>
                    <a:pt x="13745" y="11889"/>
                    <a:pt x="13745" y="12764"/>
                  </a:cubicBezTo>
                  <a:cubicBezTo>
                    <a:pt x="13745" y="15475"/>
                    <a:pt x="11548" y="17673"/>
                    <a:pt x="8836" y="17673"/>
                  </a:cubicBezTo>
                  <a:cubicBezTo>
                    <a:pt x="6125" y="17673"/>
                    <a:pt x="3927" y="15475"/>
                    <a:pt x="3927" y="12764"/>
                  </a:cubicBezTo>
                  <a:cubicBezTo>
                    <a:pt x="3927" y="10053"/>
                    <a:pt x="6125" y="7855"/>
                    <a:pt x="8836" y="7855"/>
                  </a:cubicBezTo>
                  <a:moveTo>
                    <a:pt x="14727" y="5891"/>
                  </a:moveTo>
                  <a:cubicBezTo>
                    <a:pt x="14186" y="5891"/>
                    <a:pt x="13745" y="6331"/>
                    <a:pt x="13745" y="6873"/>
                  </a:cubicBezTo>
                  <a:cubicBezTo>
                    <a:pt x="13745" y="7062"/>
                    <a:pt x="13802" y="7237"/>
                    <a:pt x="13894" y="7386"/>
                  </a:cubicBezTo>
                  <a:lnTo>
                    <a:pt x="13057" y="8659"/>
                  </a:lnTo>
                  <a:cubicBezTo>
                    <a:pt x="11987" y="7558"/>
                    <a:pt x="10492" y="6873"/>
                    <a:pt x="8836" y="6873"/>
                  </a:cubicBezTo>
                  <a:cubicBezTo>
                    <a:pt x="7325" y="6873"/>
                    <a:pt x="5952" y="7447"/>
                    <a:pt x="4909" y="8382"/>
                  </a:cubicBezTo>
                  <a:lnTo>
                    <a:pt x="4909" y="4909"/>
                  </a:lnTo>
                  <a:lnTo>
                    <a:pt x="16691" y="4909"/>
                  </a:lnTo>
                  <a:lnTo>
                    <a:pt x="16691" y="16691"/>
                  </a:lnTo>
                  <a:lnTo>
                    <a:pt x="13219" y="16691"/>
                  </a:lnTo>
                  <a:cubicBezTo>
                    <a:pt x="14154" y="15648"/>
                    <a:pt x="14727" y="14275"/>
                    <a:pt x="14727" y="12764"/>
                  </a:cubicBezTo>
                  <a:cubicBezTo>
                    <a:pt x="14727" y="11536"/>
                    <a:pt x="14351" y="10398"/>
                    <a:pt x="13709" y="9453"/>
                  </a:cubicBezTo>
                  <a:lnTo>
                    <a:pt x="14764" y="7851"/>
                  </a:lnTo>
                  <a:cubicBezTo>
                    <a:pt x="15288" y="7832"/>
                    <a:pt x="15709" y="7402"/>
                    <a:pt x="15709" y="6873"/>
                  </a:cubicBezTo>
                  <a:cubicBezTo>
                    <a:pt x="15709" y="6331"/>
                    <a:pt x="15269" y="5891"/>
                    <a:pt x="14727" y="5891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3745"/>
                  </a:lnTo>
                  <a:lnTo>
                    <a:pt x="3034" y="13745"/>
                  </a:lnTo>
                  <a:cubicBezTo>
                    <a:pt x="3502" y="16531"/>
                    <a:pt x="5918" y="18655"/>
                    <a:pt x="8836" y="18655"/>
                  </a:cubicBezTo>
                  <a:cubicBezTo>
                    <a:pt x="10040" y="18655"/>
                    <a:pt x="11158" y="18292"/>
                    <a:pt x="12090" y="17673"/>
                  </a:cubicBezTo>
                  <a:lnTo>
                    <a:pt x="17673" y="17673"/>
                  </a:lnTo>
                  <a:lnTo>
                    <a:pt x="17673" y="13745"/>
                  </a:lnTo>
                  <a:lnTo>
                    <a:pt x="20618" y="13745"/>
                  </a:lnTo>
                  <a:cubicBezTo>
                    <a:pt x="20618" y="13745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4" name="Shape 2696">
              <a:extLst>
                <a:ext uri="{FF2B5EF4-FFF2-40B4-BE49-F238E27FC236}">
                  <a16:creationId xmlns:a16="http://schemas.microsoft.com/office/drawing/2014/main" id="{63246773-BC16-6541-9B4C-AE4E69D13A1C}"/>
                </a:ext>
              </a:extLst>
            </p:cNvPr>
            <p:cNvSpPr/>
            <p:nvPr/>
          </p:nvSpPr>
          <p:spPr>
            <a:xfrm>
              <a:off x="22147972" y="3919485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64" y="19636"/>
                  </a:moveTo>
                  <a:cubicBezTo>
                    <a:pt x="12764" y="20178"/>
                    <a:pt x="12324" y="20618"/>
                    <a:pt x="11782" y="20618"/>
                  </a:cubicBezTo>
                  <a:lnTo>
                    <a:pt x="9818" y="20618"/>
                  </a:lnTo>
                  <a:cubicBezTo>
                    <a:pt x="9276" y="20618"/>
                    <a:pt x="8836" y="20178"/>
                    <a:pt x="8836" y="19636"/>
                  </a:cubicBezTo>
                  <a:lnTo>
                    <a:pt x="8836" y="17673"/>
                  </a:lnTo>
                  <a:cubicBezTo>
                    <a:pt x="8836" y="1713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7131"/>
                    <a:pt x="12764" y="17673"/>
                  </a:cubicBezTo>
                  <a:cubicBezTo>
                    <a:pt x="12764" y="17673"/>
                    <a:pt x="12764" y="19636"/>
                    <a:pt x="12764" y="19636"/>
                  </a:cubicBezTo>
                  <a:close/>
                  <a:moveTo>
                    <a:pt x="11782" y="15709"/>
                  </a:moveTo>
                  <a:lnTo>
                    <a:pt x="9818" y="15709"/>
                  </a:lnTo>
                  <a:cubicBezTo>
                    <a:pt x="8734" y="15709"/>
                    <a:pt x="7855" y="16588"/>
                    <a:pt x="7855" y="17673"/>
                  </a:cubicBezTo>
                  <a:lnTo>
                    <a:pt x="7855" y="19636"/>
                  </a:lnTo>
                  <a:cubicBezTo>
                    <a:pt x="7855" y="20721"/>
                    <a:pt x="8734" y="21600"/>
                    <a:pt x="9818" y="21600"/>
                  </a:cubicBezTo>
                  <a:lnTo>
                    <a:pt x="11782" y="21600"/>
                  </a:lnTo>
                  <a:cubicBezTo>
                    <a:pt x="12866" y="21600"/>
                    <a:pt x="13745" y="20721"/>
                    <a:pt x="13745" y="19636"/>
                  </a:cubicBezTo>
                  <a:lnTo>
                    <a:pt x="13745" y="17673"/>
                  </a:lnTo>
                  <a:cubicBezTo>
                    <a:pt x="13745" y="16588"/>
                    <a:pt x="12866" y="15709"/>
                    <a:pt x="11782" y="15709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7673" y="20618"/>
                  </a:lnTo>
                  <a:cubicBezTo>
                    <a:pt x="17131" y="20618"/>
                    <a:pt x="16691" y="20178"/>
                    <a:pt x="16691" y="19636"/>
                  </a:cubicBezTo>
                  <a:lnTo>
                    <a:pt x="16691" y="17673"/>
                  </a:lnTo>
                  <a:cubicBezTo>
                    <a:pt x="16691" y="17131"/>
                    <a:pt x="17131" y="16691"/>
                    <a:pt x="17673" y="16691"/>
                  </a:cubicBezTo>
                  <a:lnTo>
                    <a:pt x="19636" y="16691"/>
                  </a:lnTo>
                  <a:cubicBezTo>
                    <a:pt x="20178" y="16691"/>
                    <a:pt x="20618" y="17131"/>
                    <a:pt x="20618" y="17673"/>
                  </a:cubicBezTo>
                  <a:cubicBezTo>
                    <a:pt x="20618" y="17673"/>
                    <a:pt x="20618" y="19636"/>
                    <a:pt x="20618" y="19636"/>
                  </a:cubicBezTo>
                  <a:close/>
                  <a:moveTo>
                    <a:pt x="19636" y="15709"/>
                  </a:moveTo>
                  <a:lnTo>
                    <a:pt x="17673" y="15709"/>
                  </a:lnTo>
                  <a:cubicBezTo>
                    <a:pt x="16588" y="15709"/>
                    <a:pt x="15709" y="16588"/>
                    <a:pt x="15709" y="17673"/>
                  </a:cubicBezTo>
                  <a:lnTo>
                    <a:pt x="15709" y="19636"/>
                  </a:lnTo>
                  <a:cubicBezTo>
                    <a:pt x="15709" y="20721"/>
                    <a:pt x="16588" y="21600"/>
                    <a:pt x="17673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7673"/>
                  </a:lnTo>
                  <a:cubicBezTo>
                    <a:pt x="21600" y="16588"/>
                    <a:pt x="20721" y="15709"/>
                    <a:pt x="19636" y="15709"/>
                  </a:cubicBezTo>
                  <a:moveTo>
                    <a:pt x="4909" y="19636"/>
                  </a:moveTo>
                  <a:cubicBezTo>
                    <a:pt x="4909" y="20178"/>
                    <a:pt x="4469" y="20618"/>
                    <a:pt x="3927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7673"/>
                  </a:lnTo>
                  <a:cubicBezTo>
                    <a:pt x="982" y="17131"/>
                    <a:pt x="1422" y="16691"/>
                    <a:pt x="1964" y="16691"/>
                  </a:cubicBezTo>
                  <a:lnTo>
                    <a:pt x="3927" y="16691"/>
                  </a:lnTo>
                  <a:cubicBezTo>
                    <a:pt x="4469" y="16691"/>
                    <a:pt x="4909" y="17131"/>
                    <a:pt x="4909" y="17673"/>
                  </a:cubicBezTo>
                  <a:cubicBezTo>
                    <a:pt x="4909" y="17673"/>
                    <a:pt x="4909" y="19636"/>
                    <a:pt x="4909" y="19636"/>
                  </a:cubicBezTo>
                  <a:close/>
                  <a:moveTo>
                    <a:pt x="3927" y="15709"/>
                  </a:moveTo>
                  <a:lnTo>
                    <a:pt x="1964" y="15709"/>
                  </a:lnTo>
                  <a:cubicBezTo>
                    <a:pt x="879" y="15709"/>
                    <a:pt x="0" y="16588"/>
                    <a:pt x="0" y="17673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3927" y="21600"/>
                  </a:lnTo>
                  <a:cubicBezTo>
                    <a:pt x="5012" y="21600"/>
                    <a:pt x="5891" y="20721"/>
                    <a:pt x="5891" y="19636"/>
                  </a:cubicBezTo>
                  <a:lnTo>
                    <a:pt x="5891" y="17673"/>
                  </a:lnTo>
                  <a:cubicBezTo>
                    <a:pt x="5891" y="16588"/>
                    <a:pt x="5012" y="15709"/>
                    <a:pt x="3927" y="15709"/>
                  </a:cubicBezTo>
                  <a:moveTo>
                    <a:pt x="2945" y="14727"/>
                  </a:moveTo>
                  <a:cubicBezTo>
                    <a:pt x="3217" y="14727"/>
                    <a:pt x="3436" y="14507"/>
                    <a:pt x="3436" y="14236"/>
                  </a:cubicBezTo>
                  <a:lnTo>
                    <a:pt x="3436" y="10800"/>
                  </a:lnTo>
                  <a:lnTo>
                    <a:pt x="10309" y="10800"/>
                  </a:lnTo>
                  <a:lnTo>
                    <a:pt x="10309" y="14236"/>
                  </a:lnTo>
                  <a:cubicBezTo>
                    <a:pt x="10309" y="14507"/>
                    <a:pt x="10529" y="14727"/>
                    <a:pt x="10800" y="14727"/>
                  </a:cubicBezTo>
                  <a:cubicBezTo>
                    <a:pt x="11071" y="14727"/>
                    <a:pt x="11291" y="14507"/>
                    <a:pt x="11291" y="14236"/>
                  </a:cubicBezTo>
                  <a:lnTo>
                    <a:pt x="11291" y="10800"/>
                  </a:lnTo>
                  <a:lnTo>
                    <a:pt x="18164" y="10800"/>
                  </a:lnTo>
                  <a:lnTo>
                    <a:pt x="18164" y="14236"/>
                  </a:lnTo>
                  <a:cubicBezTo>
                    <a:pt x="18164" y="14507"/>
                    <a:pt x="18384" y="14727"/>
                    <a:pt x="18655" y="14727"/>
                  </a:cubicBezTo>
                  <a:cubicBezTo>
                    <a:pt x="18926" y="14727"/>
                    <a:pt x="19145" y="14507"/>
                    <a:pt x="19145" y="14236"/>
                  </a:cubicBezTo>
                  <a:lnTo>
                    <a:pt x="19145" y="10309"/>
                  </a:lnTo>
                  <a:cubicBezTo>
                    <a:pt x="19145" y="10038"/>
                    <a:pt x="18926" y="9818"/>
                    <a:pt x="18655" y="9818"/>
                  </a:cubicBezTo>
                  <a:lnTo>
                    <a:pt x="11291" y="9818"/>
                  </a:lnTo>
                  <a:lnTo>
                    <a:pt x="11291" y="7364"/>
                  </a:lnTo>
                  <a:cubicBezTo>
                    <a:pt x="11291" y="7093"/>
                    <a:pt x="11071" y="6873"/>
                    <a:pt x="10800" y="6873"/>
                  </a:cubicBezTo>
                  <a:cubicBezTo>
                    <a:pt x="10529" y="6873"/>
                    <a:pt x="10309" y="7093"/>
                    <a:pt x="10309" y="7364"/>
                  </a:cubicBezTo>
                  <a:lnTo>
                    <a:pt x="10309" y="9818"/>
                  </a:lnTo>
                  <a:lnTo>
                    <a:pt x="2945" y="9818"/>
                  </a:lnTo>
                  <a:cubicBezTo>
                    <a:pt x="2674" y="9818"/>
                    <a:pt x="2455" y="10038"/>
                    <a:pt x="2455" y="10309"/>
                  </a:cubicBezTo>
                  <a:lnTo>
                    <a:pt x="2455" y="14236"/>
                  </a:lnTo>
                  <a:cubicBezTo>
                    <a:pt x="2455" y="14507"/>
                    <a:pt x="2674" y="14727"/>
                    <a:pt x="2945" y="14727"/>
                  </a:cubicBezTo>
                  <a:moveTo>
                    <a:pt x="8836" y="1964"/>
                  </a:moveTo>
                  <a:cubicBezTo>
                    <a:pt x="8836" y="1422"/>
                    <a:pt x="9276" y="982"/>
                    <a:pt x="9818" y="982"/>
                  </a:cubicBezTo>
                  <a:lnTo>
                    <a:pt x="11782" y="982"/>
                  </a:lnTo>
                  <a:cubicBezTo>
                    <a:pt x="12324" y="982"/>
                    <a:pt x="12764" y="1422"/>
                    <a:pt x="12764" y="1964"/>
                  </a:cubicBezTo>
                  <a:lnTo>
                    <a:pt x="12764" y="3927"/>
                  </a:lnTo>
                  <a:cubicBezTo>
                    <a:pt x="12764" y="446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4469"/>
                    <a:pt x="8836" y="3927"/>
                  </a:cubicBezTo>
                  <a:cubicBezTo>
                    <a:pt x="8836" y="3927"/>
                    <a:pt x="8836" y="1964"/>
                    <a:pt x="8836" y="1964"/>
                  </a:cubicBezTo>
                  <a:close/>
                  <a:moveTo>
                    <a:pt x="9818" y="5891"/>
                  </a:moveTo>
                  <a:lnTo>
                    <a:pt x="11782" y="5891"/>
                  </a:lnTo>
                  <a:cubicBezTo>
                    <a:pt x="12866" y="5891"/>
                    <a:pt x="13745" y="5012"/>
                    <a:pt x="13745" y="3927"/>
                  </a:cubicBezTo>
                  <a:lnTo>
                    <a:pt x="13745" y="1964"/>
                  </a:lnTo>
                  <a:cubicBezTo>
                    <a:pt x="13745" y="879"/>
                    <a:pt x="12866" y="0"/>
                    <a:pt x="11782" y="0"/>
                  </a:cubicBezTo>
                  <a:lnTo>
                    <a:pt x="9818" y="0"/>
                  </a:lnTo>
                  <a:cubicBezTo>
                    <a:pt x="8734" y="0"/>
                    <a:pt x="7855" y="879"/>
                    <a:pt x="7855" y="1964"/>
                  </a:cubicBezTo>
                  <a:lnTo>
                    <a:pt x="7855" y="3927"/>
                  </a:lnTo>
                  <a:cubicBezTo>
                    <a:pt x="7855" y="5012"/>
                    <a:pt x="8734" y="5891"/>
                    <a:pt x="9818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5" name="Shape 2697">
              <a:extLst>
                <a:ext uri="{FF2B5EF4-FFF2-40B4-BE49-F238E27FC236}">
                  <a16:creationId xmlns:a16="http://schemas.microsoft.com/office/drawing/2014/main" id="{83521EA9-6C00-2F43-B0FA-AB53A1DB169C}"/>
                </a:ext>
              </a:extLst>
            </p:cNvPr>
            <p:cNvSpPr/>
            <p:nvPr/>
          </p:nvSpPr>
          <p:spPr>
            <a:xfrm>
              <a:off x="12577824" y="4987641"/>
              <a:ext cx="507193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020" y="13745"/>
                  </a:moveTo>
                  <a:lnTo>
                    <a:pt x="4860" y="13745"/>
                  </a:lnTo>
                  <a:lnTo>
                    <a:pt x="4860" y="15709"/>
                  </a:lnTo>
                  <a:lnTo>
                    <a:pt x="7020" y="15709"/>
                  </a:lnTo>
                  <a:cubicBezTo>
                    <a:pt x="7020" y="15709"/>
                    <a:pt x="7020" y="13745"/>
                    <a:pt x="7020" y="13745"/>
                  </a:cubicBezTo>
                  <a:close/>
                  <a:moveTo>
                    <a:pt x="5400" y="10800"/>
                  </a:moveTo>
                  <a:lnTo>
                    <a:pt x="3240" y="10800"/>
                  </a:lnTo>
                  <a:lnTo>
                    <a:pt x="3240" y="12764"/>
                  </a:lnTo>
                  <a:lnTo>
                    <a:pt x="5400" y="12764"/>
                  </a:lnTo>
                  <a:cubicBezTo>
                    <a:pt x="5400" y="12764"/>
                    <a:pt x="5400" y="10800"/>
                    <a:pt x="5400" y="10800"/>
                  </a:cubicBezTo>
                  <a:close/>
                  <a:moveTo>
                    <a:pt x="5940" y="18655"/>
                  </a:moveTo>
                  <a:lnTo>
                    <a:pt x="15660" y="18655"/>
                  </a:lnTo>
                  <a:lnTo>
                    <a:pt x="15660" y="16691"/>
                  </a:lnTo>
                  <a:lnTo>
                    <a:pt x="5940" y="16691"/>
                  </a:lnTo>
                  <a:cubicBezTo>
                    <a:pt x="5940" y="16691"/>
                    <a:pt x="5940" y="18655"/>
                    <a:pt x="5940" y="18655"/>
                  </a:cubicBezTo>
                  <a:close/>
                  <a:moveTo>
                    <a:pt x="20520" y="19636"/>
                  </a:moveTo>
                  <a:cubicBezTo>
                    <a:pt x="20520" y="20179"/>
                    <a:pt x="20036" y="20618"/>
                    <a:pt x="19440" y="20618"/>
                  </a:cubicBezTo>
                  <a:lnTo>
                    <a:pt x="2160" y="20618"/>
                  </a:lnTo>
                  <a:cubicBezTo>
                    <a:pt x="1564" y="20618"/>
                    <a:pt x="1080" y="20179"/>
                    <a:pt x="1080" y="19636"/>
                  </a:cubicBezTo>
                  <a:lnTo>
                    <a:pt x="1080" y="9818"/>
                  </a:lnTo>
                  <a:cubicBezTo>
                    <a:pt x="1080" y="9276"/>
                    <a:pt x="1564" y="8836"/>
                    <a:pt x="2160" y="8836"/>
                  </a:cubicBezTo>
                  <a:lnTo>
                    <a:pt x="19440" y="8836"/>
                  </a:lnTo>
                  <a:cubicBezTo>
                    <a:pt x="20036" y="8836"/>
                    <a:pt x="20520" y="9276"/>
                    <a:pt x="20520" y="9818"/>
                  </a:cubicBezTo>
                  <a:cubicBezTo>
                    <a:pt x="20520" y="9818"/>
                    <a:pt x="20520" y="19636"/>
                    <a:pt x="20520" y="19636"/>
                  </a:cubicBezTo>
                  <a:close/>
                  <a:moveTo>
                    <a:pt x="19440" y="7855"/>
                  </a:moveTo>
                  <a:lnTo>
                    <a:pt x="2160" y="7855"/>
                  </a:lnTo>
                  <a:cubicBezTo>
                    <a:pt x="967" y="7855"/>
                    <a:pt x="0" y="8734"/>
                    <a:pt x="0" y="9818"/>
                  </a:cubicBezTo>
                  <a:lnTo>
                    <a:pt x="0" y="19636"/>
                  </a:lnTo>
                  <a:cubicBezTo>
                    <a:pt x="0" y="20721"/>
                    <a:pt x="967" y="21600"/>
                    <a:pt x="2160" y="21600"/>
                  </a:cubicBezTo>
                  <a:lnTo>
                    <a:pt x="19440" y="21600"/>
                  </a:lnTo>
                  <a:cubicBezTo>
                    <a:pt x="20633" y="21600"/>
                    <a:pt x="21600" y="20721"/>
                    <a:pt x="21600" y="19636"/>
                  </a:cubicBezTo>
                  <a:lnTo>
                    <a:pt x="21600" y="9818"/>
                  </a:lnTo>
                  <a:cubicBezTo>
                    <a:pt x="21600" y="8734"/>
                    <a:pt x="20633" y="7855"/>
                    <a:pt x="19440" y="7855"/>
                  </a:cubicBezTo>
                  <a:moveTo>
                    <a:pt x="16200" y="12764"/>
                  </a:moveTo>
                  <a:lnTo>
                    <a:pt x="18360" y="12764"/>
                  </a:lnTo>
                  <a:lnTo>
                    <a:pt x="18360" y="10800"/>
                  </a:lnTo>
                  <a:lnTo>
                    <a:pt x="16200" y="10800"/>
                  </a:lnTo>
                  <a:cubicBezTo>
                    <a:pt x="16200" y="10800"/>
                    <a:pt x="16200" y="12764"/>
                    <a:pt x="16200" y="12764"/>
                  </a:cubicBezTo>
                  <a:close/>
                  <a:moveTo>
                    <a:pt x="14580" y="15709"/>
                  </a:moveTo>
                  <a:lnTo>
                    <a:pt x="16740" y="15709"/>
                  </a:lnTo>
                  <a:lnTo>
                    <a:pt x="16740" y="13745"/>
                  </a:lnTo>
                  <a:lnTo>
                    <a:pt x="14580" y="13745"/>
                  </a:lnTo>
                  <a:cubicBezTo>
                    <a:pt x="14580" y="13745"/>
                    <a:pt x="14580" y="15709"/>
                    <a:pt x="14580" y="15709"/>
                  </a:cubicBezTo>
                  <a:close/>
                  <a:moveTo>
                    <a:pt x="10800" y="0"/>
                  </a:moveTo>
                  <a:lnTo>
                    <a:pt x="6480" y="3927"/>
                  </a:lnTo>
                  <a:lnTo>
                    <a:pt x="15120" y="3927"/>
                  </a:lnTo>
                  <a:cubicBezTo>
                    <a:pt x="15120" y="3927"/>
                    <a:pt x="10800" y="0"/>
                    <a:pt x="10800" y="0"/>
                  </a:cubicBezTo>
                  <a:close/>
                  <a:moveTo>
                    <a:pt x="8640" y="10800"/>
                  </a:moveTo>
                  <a:lnTo>
                    <a:pt x="6480" y="10800"/>
                  </a:lnTo>
                  <a:lnTo>
                    <a:pt x="6480" y="12764"/>
                  </a:lnTo>
                  <a:lnTo>
                    <a:pt x="8640" y="12764"/>
                  </a:lnTo>
                  <a:cubicBezTo>
                    <a:pt x="8640" y="12764"/>
                    <a:pt x="8640" y="10800"/>
                    <a:pt x="8640" y="10800"/>
                  </a:cubicBezTo>
                  <a:close/>
                  <a:moveTo>
                    <a:pt x="11340" y="15709"/>
                  </a:moveTo>
                  <a:lnTo>
                    <a:pt x="13500" y="15709"/>
                  </a:lnTo>
                  <a:lnTo>
                    <a:pt x="13500" y="13745"/>
                  </a:lnTo>
                  <a:lnTo>
                    <a:pt x="11340" y="13745"/>
                  </a:lnTo>
                  <a:cubicBezTo>
                    <a:pt x="11340" y="13745"/>
                    <a:pt x="11340" y="15709"/>
                    <a:pt x="11340" y="15709"/>
                  </a:cubicBezTo>
                  <a:close/>
                  <a:moveTo>
                    <a:pt x="15120" y="10800"/>
                  </a:moveTo>
                  <a:lnTo>
                    <a:pt x="12960" y="10800"/>
                  </a:lnTo>
                  <a:lnTo>
                    <a:pt x="12960" y="12764"/>
                  </a:lnTo>
                  <a:lnTo>
                    <a:pt x="15120" y="12764"/>
                  </a:lnTo>
                  <a:cubicBezTo>
                    <a:pt x="15120" y="12764"/>
                    <a:pt x="15120" y="10800"/>
                    <a:pt x="15120" y="10800"/>
                  </a:cubicBezTo>
                  <a:close/>
                  <a:moveTo>
                    <a:pt x="11880" y="10800"/>
                  </a:moveTo>
                  <a:lnTo>
                    <a:pt x="9720" y="10800"/>
                  </a:lnTo>
                  <a:lnTo>
                    <a:pt x="9720" y="12764"/>
                  </a:lnTo>
                  <a:lnTo>
                    <a:pt x="11880" y="12764"/>
                  </a:lnTo>
                  <a:cubicBezTo>
                    <a:pt x="11880" y="12764"/>
                    <a:pt x="11880" y="10800"/>
                    <a:pt x="11880" y="10800"/>
                  </a:cubicBezTo>
                  <a:close/>
                  <a:moveTo>
                    <a:pt x="8100" y="15709"/>
                  </a:moveTo>
                  <a:lnTo>
                    <a:pt x="10260" y="15709"/>
                  </a:lnTo>
                  <a:lnTo>
                    <a:pt x="10260" y="13745"/>
                  </a:lnTo>
                  <a:lnTo>
                    <a:pt x="8100" y="13745"/>
                  </a:lnTo>
                  <a:cubicBezTo>
                    <a:pt x="8100" y="13745"/>
                    <a:pt x="8100" y="15709"/>
                    <a:pt x="8100" y="157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6" name="Shape 2698">
              <a:extLst>
                <a:ext uri="{FF2B5EF4-FFF2-40B4-BE49-F238E27FC236}">
                  <a16:creationId xmlns:a16="http://schemas.microsoft.com/office/drawing/2014/main" id="{4FFCF923-6802-C04F-9B49-782C0B1D2956}"/>
                </a:ext>
              </a:extLst>
            </p:cNvPr>
            <p:cNvSpPr/>
            <p:nvPr/>
          </p:nvSpPr>
          <p:spPr>
            <a:xfrm>
              <a:off x="13642097" y="4987641"/>
              <a:ext cx="507193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40" y="10800"/>
                  </a:moveTo>
                  <a:lnTo>
                    <a:pt x="15660" y="10800"/>
                  </a:lnTo>
                  <a:lnTo>
                    <a:pt x="15660" y="8836"/>
                  </a:lnTo>
                  <a:lnTo>
                    <a:pt x="5940" y="8836"/>
                  </a:lnTo>
                  <a:cubicBezTo>
                    <a:pt x="5940" y="8836"/>
                    <a:pt x="5940" y="10800"/>
                    <a:pt x="5940" y="10800"/>
                  </a:cubicBezTo>
                  <a:close/>
                  <a:moveTo>
                    <a:pt x="5400" y="2945"/>
                  </a:moveTo>
                  <a:lnTo>
                    <a:pt x="3240" y="2945"/>
                  </a:lnTo>
                  <a:lnTo>
                    <a:pt x="3240" y="4909"/>
                  </a:lnTo>
                  <a:lnTo>
                    <a:pt x="5400" y="4909"/>
                  </a:lnTo>
                  <a:cubicBezTo>
                    <a:pt x="5400" y="4909"/>
                    <a:pt x="5400" y="2945"/>
                    <a:pt x="5400" y="2945"/>
                  </a:cubicBezTo>
                  <a:close/>
                  <a:moveTo>
                    <a:pt x="7020" y="5891"/>
                  </a:moveTo>
                  <a:lnTo>
                    <a:pt x="4860" y="5891"/>
                  </a:lnTo>
                  <a:lnTo>
                    <a:pt x="4860" y="7855"/>
                  </a:lnTo>
                  <a:lnTo>
                    <a:pt x="7020" y="7855"/>
                  </a:lnTo>
                  <a:cubicBezTo>
                    <a:pt x="7020" y="7855"/>
                    <a:pt x="7020" y="5891"/>
                    <a:pt x="7020" y="5891"/>
                  </a:cubicBezTo>
                  <a:close/>
                  <a:moveTo>
                    <a:pt x="14580" y="7855"/>
                  </a:moveTo>
                  <a:lnTo>
                    <a:pt x="16740" y="7855"/>
                  </a:lnTo>
                  <a:lnTo>
                    <a:pt x="16740" y="5891"/>
                  </a:lnTo>
                  <a:lnTo>
                    <a:pt x="14580" y="5891"/>
                  </a:lnTo>
                  <a:cubicBezTo>
                    <a:pt x="14580" y="5891"/>
                    <a:pt x="14580" y="7855"/>
                    <a:pt x="14580" y="7855"/>
                  </a:cubicBezTo>
                  <a:close/>
                  <a:moveTo>
                    <a:pt x="20520" y="11782"/>
                  </a:moveTo>
                  <a:cubicBezTo>
                    <a:pt x="20520" y="12324"/>
                    <a:pt x="20036" y="12764"/>
                    <a:pt x="19440" y="12764"/>
                  </a:cubicBezTo>
                  <a:lnTo>
                    <a:pt x="2160" y="12764"/>
                  </a:lnTo>
                  <a:cubicBezTo>
                    <a:pt x="1564" y="12764"/>
                    <a:pt x="1080" y="12324"/>
                    <a:pt x="1080" y="11782"/>
                  </a:cubicBezTo>
                  <a:lnTo>
                    <a:pt x="1080" y="1964"/>
                  </a:lnTo>
                  <a:cubicBezTo>
                    <a:pt x="1080" y="1422"/>
                    <a:pt x="1564" y="982"/>
                    <a:pt x="2160" y="982"/>
                  </a:cubicBezTo>
                  <a:lnTo>
                    <a:pt x="19440" y="982"/>
                  </a:lnTo>
                  <a:cubicBezTo>
                    <a:pt x="20036" y="982"/>
                    <a:pt x="20520" y="1422"/>
                    <a:pt x="20520" y="1964"/>
                  </a:cubicBezTo>
                  <a:cubicBezTo>
                    <a:pt x="20520" y="1964"/>
                    <a:pt x="20520" y="11782"/>
                    <a:pt x="20520" y="11782"/>
                  </a:cubicBezTo>
                  <a:close/>
                  <a:moveTo>
                    <a:pt x="19440" y="0"/>
                  </a:moveTo>
                  <a:lnTo>
                    <a:pt x="2160" y="0"/>
                  </a:lnTo>
                  <a:cubicBezTo>
                    <a:pt x="967" y="0"/>
                    <a:pt x="0" y="879"/>
                    <a:pt x="0" y="1964"/>
                  </a:cubicBezTo>
                  <a:lnTo>
                    <a:pt x="0" y="11782"/>
                  </a:lnTo>
                  <a:cubicBezTo>
                    <a:pt x="0" y="12866"/>
                    <a:pt x="967" y="13745"/>
                    <a:pt x="2160" y="13745"/>
                  </a:cubicBezTo>
                  <a:lnTo>
                    <a:pt x="19440" y="13745"/>
                  </a:lnTo>
                  <a:cubicBezTo>
                    <a:pt x="20633" y="13745"/>
                    <a:pt x="21600" y="12866"/>
                    <a:pt x="21600" y="11782"/>
                  </a:cubicBezTo>
                  <a:lnTo>
                    <a:pt x="21600" y="1964"/>
                  </a:lnTo>
                  <a:cubicBezTo>
                    <a:pt x="21600" y="879"/>
                    <a:pt x="20633" y="0"/>
                    <a:pt x="19440" y="0"/>
                  </a:cubicBezTo>
                  <a:moveTo>
                    <a:pt x="16200" y="4909"/>
                  </a:moveTo>
                  <a:lnTo>
                    <a:pt x="18360" y="4909"/>
                  </a:lnTo>
                  <a:lnTo>
                    <a:pt x="18360" y="2945"/>
                  </a:lnTo>
                  <a:lnTo>
                    <a:pt x="16200" y="2945"/>
                  </a:lnTo>
                  <a:cubicBezTo>
                    <a:pt x="16200" y="2945"/>
                    <a:pt x="16200" y="4909"/>
                    <a:pt x="16200" y="4909"/>
                  </a:cubicBezTo>
                  <a:close/>
                  <a:moveTo>
                    <a:pt x="8640" y="2945"/>
                  </a:moveTo>
                  <a:lnTo>
                    <a:pt x="6480" y="2945"/>
                  </a:lnTo>
                  <a:lnTo>
                    <a:pt x="6480" y="4909"/>
                  </a:lnTo>
                  <a:lnTo>
                    <a:pt x="8640" y="4909"/>
                  </a:lnTo>
                  <a:cubicBezTo>
                    <a:pt x="8640" y="4909"/>
                    <a:pt x="8640" y="2945"/>
                    <a:pt x="8640" y="2945"/>
                  </a:cubicBezTo>
                  <a:close/>
                  <a:moveTo>
                    <a:pt x="11340" y="7855"/>
                  </a:moveTo>
                  <a:lnTo>
                    <a:pt x="13500" y="7855"/>
                  </a:lnTo>
                  <a:lnTo>
                    <a:pt x="13500" y="5891"/>
                  </a:lnTo>
                  <a:lnTo>
                    <a:pt x="11340" y="5891"/>
                  </a:lnTo>
                  <a:cubicBezTo>
                    <a:pt x="11340" y="5891"/>
                    <a:pt x="11340" y="7855"/>
                    <a:pt x="11340" y="7855"/>
                  </a:cubicBezTo>
                  <a:close/>
                  <a:moveTo>
                    <a:pt x="10800" y="21600"/>
                  </a:moveTo>
                  <a:lnTo>
                    <a:pt x="15120" y="17673"/>
                  </a:lnTo>
                  <a:lnTo>
                    <a:pt x="6480" y="17673"/>
                  </a:lnTo>
                  <a:cubicBezTo>
                    <a:pt x="6480" y="17673"/>
                    <a:pt x="10800" y="21600"/>
                    <a:pt x="10800" y="21600"/>
                  </a:cubicBezTo>
                  <a:close/>
                  <a:moveTo>
                    <a:pt x="15120" y="2945"/>
                  </a:moveTo>
                  <a:lnTo>
                    <a:pt x="12960" y="2945"/>
                  </a:lnTo>
                  <a:lnTo>
                    <a:pt x="12960" y="4909"/>
                  </a:lnTo>
                  <a:lnTo>
                    <a:pt x="15120" y="4909"/>
                  </a:lnTo>
                  <a:cubicBezTo>
                    <a:pt x="15120" y="4909"/>
                    <a:pt x="15120" y="2945"/>
                    <a:pt x="15120" y="2945"/>
                  </a:cubicBezTo>
                  <a:close/>
                  <a:moveTo>
                    <a:pt x="8100" y="7855"/>
                  </a:moveTo>
                  <a:lnTo>
                    <a:pt x="10260" y="7855"/>
                  </a:lnTo>
                  <a:lnTo>
                    <a:pt x="10260" y="5891"/>
                  </a:lnTo>
                  <a:lnTo>
                    <a:pt x="8100" y="5891"/>
                  </a:lnTo>
                  <a:cubicBezTo>
                    <a:pt x="8100" y="5891"/>
                    <a:pt x="8100" y="7855"/>
                    <a:pt x="8100" y="7855"/>
                  </a:cubicBezTo>
                  <a:close/>
                  <a:moveTo>
                    <a:pt x="11880" y="2945"/>
                  </a:moveTo>
                  <a:lnTo>
                    <a:pt x="9720" y="2945"/>
                  </a:lnTo>
                  <a:lnTo>
                    <a:pt x="9720" y="4909"/>
                  </a:lnTo>
                  <a:lnTo>
                    <a:pt x="11880" y="4909"/>
                  </a:lnTo>
                  <a:cubicBezTo>
                    <a:pt x="11880" y="4909"/>
                    <a:pt x="11880" y="2945"/>
                    <a:pt x="11880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7" name="Shape 2699">
              <a:extLst>
                <a:ext uri="{FF2B5EF4-FFF2-40B4-BE49-F238E27FC236}">
                  <a16:creationId xmlns:a16="http://schemas.microsoft.com/office/drawing/2014/main" id="{B9267488-271B-8245-8CB8-6D9958E0AC08}"/>
                </a:ext>
              </a:extLst>
            </p:cNvPr>
            <p:cNvSpPr/>
            <p:nvPr/>
          </p:nvSpPr>
          <p:spPr>
            <a:xfrm>
              <a:off x="14685583" y="5037516"/>
              <a:ext cx="557081" cy="4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976" y="20400"/>
                  </a:moveTo>
                  <a:lnTo>
                    <a:pt x="10800" y="13522"/>
                  </a:lnTo>
                  <a:lnTo>
                    <a:pt x="15623" y="20400"/>
                  </a:lnTo>
                  <a:cubicBezTo>
                    <a:pt x="15623" y="20400"/>
                    <a:pt x="5976" y="20400"/>
                    <a:pt x="5976" y="20400"/>
                  </a:cubicBezTo>
                  <a:close/>
                  <a:moveTo>
                    <a:pt x="17063" y="20610"/>
                  </a:moveTo>
                  <a:lnTo>
                    <a:pt x="11172" y="12210"/>
                  </a:lnTo>
                  <a:lnTo>
                    <a:pt x="11168" y="12214"/>
                  </a:lnTo>
                  <a:cubicBezTo>
                    <a:pt x="11078" y="12086"/>
                    <a:pt x="10949" y="12000"/>
                    <a:pt x="10800" y="12000"/>
                  </a:cubicBezTo>
                  <a:cubicBezTo>
                    <a:pt x="10651" y="12000"/>
                    <a:pt x="10521" y="12086"/>
                    <a:pt x="10432" y="12214"/>
                  </a:cubicBezTo>
                  <a:lnTo>
                    <a:pt x="10427" y="12210"/>
                  </a:lnTo>
                  <a:lnTo>
                    <a:pt x="4536" y="20610"/>
                  </a:lnTo>
                  <a:lnTo>
                    <a:pt x="4540" y="20614"/>
                  </a:lnTo>
                  <a:cubicBezTo>
                    <a:pt x="4467" y="20719"/>
                    <a:pt x="4418" y="20851"/>
                    <a:pt x="4418" y="21000"/>
                  </a:cubicBezTo>
                  <a:cubicBezTo>
                    <a:pt x="4418" y="21332"/>
                    <a:pt x="4638" y="21600"/>
                    <a:pt x="4909" y="21600"/>
                  </a:cubicBezTo>
                  <a:lnTo>
                    <a:pt x="16691" y="21600"/>
                  </a:lnTo>
                  <a:cubicBezTo>
                    <a:pt x="16962" y="21600"/>
                    <a:pt x="17182" y="21332"/>
                    <a:pt x="17182" y="21000"/>
                  </a:cubicBezTo>
                  <a:cubicBezTo>
                    <a:pt x="17182" y="20851"/>
                    <a:pt x="17133" y="20719"/>
                    <a:pt x="17059" y="20614"/>
                  </a:cubicBezTo>
                  <a:cubicBezTo>
                    <a:pt x="17059" y="20614"/>
                    <a:pt x="17063" y="20610"/>
                    <a:pt x="17063" y="20610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69"/>
                    <a:pt x="0" y="600"/>
                  </a:cubicBezTo>
                  <a:lnTo>
                    <a:pt x="0" y="17400"/>
                  </a:lnTo>
                  <a:cubicBezTo>
                    <a:pt x="0" y="17732"/>
                    <a:pt x="220" y="18000"/>
                    <a:pt x="491" y="18000"/>
                  </a:cubicBezTo>
                  <a:lnTo>
                    <a:pt x="4418" y="18000"/>
                  </a:lnTo>
                  <a:cubicBezTo>
                    <a:pt x="4689" y="18000"/>
                    <a:pt x="4909" y="17732"/>
                    <a:pt x="4909" y="17400"/>
                  </a:cubicBezTo>
                  <a:cubicBezTo>
                    <a:pt x="4909" y="17068"/>
                    <a:pt x="4689" y="16800"/>
                    <a:pt x="4418" y="16800"/>
                  </a:cubicBezTo>
                  <a:lnTo>
                    <a:pt x="982" y="16800"/>
                  </a:lnTo>
                  <a:lnTo>
                    <a:pt x="982" y="1200"/>
                  </a:lnTo>
                  <a:lnTo>
                    <a:pt x="20618" y="1200"/>
                  </a:lnTo>
                  <a:lnTo>
                    <a:pt x="20618" y="16800"/>
                  </a:lnTo>
                  <a:lnTo>
                    <a:pt x="17182" y="16800"/>
                  </a:lnTo>
                  <a:cubicBezTo>
                    <a:pt x="16911" y="16800"/>
                    <a:pt x="16691" y="17068"/>
                    <a:pt x="16691" y="17400"/>
                  </a:cubicBezTo>
                  <a:cubicBezTo>
                    <a:pt x="16691" y="17732"/>
                    <a:pt x="16911" y="18000"/>
                    <a:pt x="17182" y="18000"/>
                  </a:cubicBezTo>
                  <a:lnTo>
                    <a:pt x="21109" y="18000"/>
                  </a:lnTo>
                  <a:cubicBezTo>
                    <a:pt x="21380" y="18000"/>
                    <a:pt x="21600" y="17732"/>
                    <a:pt x="21600" y="17400"/>
                  </a:cubicBezTo>
                  <a:lnTo>
                    <a:pt x="21600" y="600"/>
                  </a:lnTo>
                  <a:cubicBezTo>
                    <a:pt x="21600" y="269"/>
                    <a:pt x="21380" y="0"/>
                    <a:pt x="21109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8" name="Shape 2700">
              <a:extLst>
                <a:ext uri="{FF2B5EF4-FFF2-40B4-BE49-F238E27FC236}">
                  <a16:creationId xmlns:a16="http://schemas.microsoft.com/office/drawing/2014/main" id="{8D88EA5F-A1C2-8E48-A18A-4723FDEC9012}"/>
                </a:ext>
              </a:extLst>
            </p:cNvPr>
            <p:cNvSpPr/>
            <p:nvPr/>
          </p:nvSpPr>
          <p:spPr>
            <a:xfrm>
              <a:off x="15749857" y="4987641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4" y="20618"/>
                  </a:moveTo>
                  <a:lnTo>
                    <a:pt x="15069" y="13232"/>
                  </a:lnTo>
                  <a:lnTo>
                    <a:pt x="15063" y="13228"/>
                  </a:lnTo>
                  <a:cubicBezTo>
                    <a:pt x="15472" y="12512"/>
                    <a:pt x="15709" y="11684"/>
                    <a:pt x="15709" y="10800"/>
                  </a:cubicBezTo>
                  <a:cubicBezTo>
                    <a:pt x="15709" y="9192"/>
                    <a:pt x="14932" y="7768"/>
                    <a:pt x="13737" y="6873"/>
                  </a:cubicBezTo>
                  <a:lnTo>
                    <a:pt x="19796" y="6873"/>
                  </a:lnTo>
                  <a:cubicBezTo>
                    <a:pt x="20322" y="8076"/>
                    <a:pt x="20618" y="9403"/>
                    <a:pt x="20618" y="10800"/>
                  </a:cubicBezTo>
                  <a:cubicBezTo>
                    <a:pt x="20618" y="16221"/>
                    <a:pt x="16225" y="20615"/>
                    <a:pt x="10804" y="20618"/>
                  </a:cubicBezTo>
                  <a:moveTo>
                    <a:pt x="9708" y="20554"/>
                  </a:moveTo>
                  <a:cubicBezTo>
                    <a:pt x="4800" y="20010"/>
                    <a:pt x="982" y="15853"/>
                    <a:pt x="982" y="10800"/>
                  </a:cubicBezTo>
                  <a:cubicBezTo>
                    <a:pt x="982" y="9010"/>
                    <a:pt x="1468" y="7337"/>
                    <a:pt x="2305" y="5892"/>
                  </a:cubicBezTo>
                  <a:lnTo>
                    <a:pt x="6452" y="13076"/>
                  </a:lnTo>
                  <a:cubicBezTo>
                    <a:pt x="7273" y="14640"/>
                    <a:pt x="8911" y="15709"/>
                    <a:pt x="10800" y="15709"/>
                  </a:cubicBezTo>
                  <a:cubicBezTo>
                    <a:pt x="11487" y="15709"/>
                    <a:pt x="12141" y="15567"/>
                    <a:pt x="12734" y="15312"/>
                  </a:cubicBezTo>
                  <a:cubicBezTo>
                    <a:pt x="12734" y="15312"/>
                    <a:pt x="9708" y="20554"/>
                    <a:pt x="9708" y="20554"/>
                  </a:cubicBezTo>
                  <a:close/>
                  <a:moveTo>
                    <a:pt x="7315" y="12607"/>
                  </a:moveTo>
                  <a:cubicBezTo>
                    <a:pt x="7034" y="12065"/>
                    <a:pt x="6873" y="11452"/>
                    <a:pt x="6873" y="10800"/>
                  </a:cubicBezTo>
                  <a:cubicBezTo>
                    <a:pt x="6873" y="8631"/>
                    <a:pt x="8631" y="6873"/>
                    <a:pt x="10800" y="6873"/>
                  </a:cubicBezTo>
                  <a:cubicBezTo>
                    <a:pt x="12969" y="6873"/>
                    <a:pt x="14727" y="8631"/>
                    <a:pt x="14727" y="10800"/>
                  </a:cubicBezTo>
                  <a:cubicBezTo>
                    <a:pt x="14727" y="12969"/>
                    <a:pt x="12969" y="14727"/>
                    <a:pt x="10800" y="14727"/>
                  </a:cubicBezTo>
                  <a:cubicBezTo>
                    <a:pt x="9318" y="14727"/>
                    <a:pt x="8029" y="13906"/>
                    <a:pt x="7360" y="12694"/>
                  </a:cubicBezTo>
                  <a:lnTo>
                    <a:pt x="7364" y="12691"/>
                  </a:lnTo>
                  <a:cubicBezTo>
                    <a:pt x="7364" y="12691"/>
                    <a:pt x="7315" y="12607"/>
                    <a:pt x="7315" y="12607"/>
                  </a:cubicBezTo>
                  <a:close/>
                  <a:moveTo>
                    <a:pt x="10800" y="982"/>
                  </a:moveTo>
                  <a:cubicBezTo>
                    <a:pt x="14432" y="982"/>
                    <a:pt x="17596" y="2959"/>
                    <a:pt x="19294" y="5891"/>
                  </a:cubicBezTo>
                  <a:lnTo>
                    <a:pt x="10800" y="5891"/>
                  </a:lnTo>
                  <a:cubicBezTo>
                    <a:pt x="8290" y="5891"/>
                    <a:pt x="6223" y="7776"/>
                    <a:pt x="5930" y="10207"/>
                  </a:cubicBezTo>
                  <a:lnTo>
                    <a:pt x="2909" y="4975"/>
                  </a:lnTo>
                  <a:cubicBezTo>
                    <a:pt x="4697" y="2557"/>
                    <a:pt x="7561" y="982"/>
                    <a:pt x="10800" y="982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9" name="Shape 2701">
              <a:extLst>
                <a:ext uri="{FF2B5EF4-FFF2-40B4-BE49-F238E27FC236}">
                  <a16:creationId xmlns:a16="http://schemas.microsoft.com/office/drawing/2014/main" id="{C76BDAD6-0129-BE4D-9618-5A80FFC66A61}"/>
                </a:ext>
              </a:extLst>
            </p:cNvPr>
            <p:cNvSpPr/>
            <p:nvPr/>
          </p:nvSpPr>
          <p:spPr>
            <a:xfrm>
              <a:off x="16818289" y="5124798"/>
              <a:ext cx="557081" cy="25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724" y="15100"/>
                  </a:moveTo>
                  <a:lnTo>
                    <a:pt x="17582" y="15100"/>
                  </a:lnTo>
                  <a:lnTo>
                    <a:pt x="17582" y="8844"/>
                  </a:lnTo>
                  <a:lnTo>
                    <a:pt x="16724" y="8844"/>
                  </a:lnTo>
                  <a:cubicBezTo>
                    <a:pt x="16724" y="8844"/>
                    <a:pt x="16724" y="15100"/>
                    <a:pt x="16724" y="15100"/>
                  </a:cubicBezTo>
                  <a:close/>
                  <a:moveTo>
                    <a:pt x="13336" y="15100"/>
                  </a:moveTo>
                  <a:lnTo>
                    <a:pt x="14199" y="15100"/>
                  </a:lnTo>
                  <a:lnTo>
                    <a:pt x="14199" y="11633"/>
                  </a:lnTo>
                  <a:lnTo>
                    <a:pt x="15565" y="11633"/>
                  </a:lnTo>
                  <a:lnTo>
                    <a:pt x="15565" y="10047"/>
                  </a:lnTo>
                  <a:lnTo>
                    <a:pt x="14199" y="10047"/>
                  </a:lnTo>
                  <a:lnTo>
                    <a:pt x="14199" y="8077"/>
                  </a:lnTo>
                  <a:lnTo>
                    <a:pt x="15661" y="8077"/>
                  </a:lnTo>
                  <a:lnTo>
                    <a:pt x="15661" y="6478"/>
                  </a:lnTo>
                  <a:lnTo>
                    <a:pt x="13336" y="6478"/>
                  </a:lnTo>
                  <a:cubicBezTo>
                    <a:pt x="13336" y="6478"/>
                    <a:pt x="13336" y="15100"/>
                    <a:pt x="13336" y="15100"/>
                  </a:cubicBezTo>
                  <a:close/>
                  <a:moveTo>
                    <a:pt x="20618" y="12960"/>
                  </a:moveTo>
                  <a:cubicBezTo>
                    <a:pt x="20618" y="16538"/>
                    <a:pt x="19299" y="19440"/>
                    <a:pt x="17673" y="19440"/>
                  </a:cubicBezTo>
                  <a:lnTo>
                    <a:pt x="7855" y="19440"/>
                  </a:lnTo>
                  <a:cubicBezTo>
                    <a:pt x="9481" y="19440"/>
                    <a:pt x="10800" y="16538"/>
                    <a:pt x="10800" y="12960"/>
                  </a:cubicBezTo>
                  <a:lnTo>
                    <a:pt x="10800" y="8640"/>
                  </a:lnTo>
                  <a:cubicBezTo>
                    <a:pt x="10800" y="5062"/>
                    <a:pt x="12119" y="2160"/>
                    <a:pt x="13745" y="2160"/>
                  </a:cubicBezTo>
                  <a:lnTo>
                    <a:pt x="17673" y="2160"/>
                  </a:lnTo>
                  <a:cubicBezTo>
                    <a:pt x="19299" y="2160"/>
                    <a:pt x="20618" y="5062"/>
                    <a:pt x="20618" y="8640"/>
                  </a:cubicBezTo>
                  <a:cubicBezTo>
                    <a:pt x="20618" y="8640"/>
                    <a:pt x="20618" y="12960"/>
                    <a:pt x="20618" y="12960"/>
                  </a:cubicBezTo>
                  <a:close/>
                  <a:moveTo>
                    <a:pt x="6607" y="15121"/>
                  </a:moveTo>
                  <a:lnTo>
                    <a:pt x="5673" y="15121"/>
                  </a:lnTo>
                  <a:lnTo>
                    <a:pt x="5350" y="11399"/>
                  </a:lnTo>
                  <a:cubicBezTo>
                    <a:pt x="5276" y="10527"/>
                    <a:pt x="5214" y="9718"/>
                    <a:pt x="5169" y="8730"/>
                  </a:cubicBezTo>
                  <a:lnTo>
                    <a:pt x="5157" y="8730"/>
                  </a:lnTo>
                  <a:cubicBezTo>
                    <a:pt x="5090" y="9705"/>
                    <a:pt x="5028" y="10527"/>
                    <a:pt x="4937" y="11399"/>
                  </a:cubicBezTo>
                  <a:lnTo>
                    <a:pt x="4574" y="15121"/>
                  </a:lnTo>
                  <a:lnTo>
                    <a:pt x="3629" y="15121"/>
                  </a:lnTo>
                  <a:lnTo>
                    <a:pt x="2723" y="6471"/>
                  </a:lnTo>
                  <a:lnTo>
                    <a:pt x="3646" y="6471"/>
                  </a:lnTo>
                  <a:lnTo>
                    <a:pt x="3935" y="10039"/>
                  </a:lnTo>
                  <a:cubicBezTo>
                    <a:pt x="4020" y="11066"/>
                    <a:pt x="4099" y="12182"/>
                    <a:pt x="4161" y="13055"/>
                  </a:cubicBezTo>
                  <a:lnTo>
                    <a:pt x="4172" y="13055"/>
                  </a:lnTo>
                  <a:cubicBezTo>
                    <a:pt x="4235" y="12118"/>
                    <a:pt x="4325" y="11078"/>
                    <a:pt x="4422" y="10013"/>
                  </a:cubicBezTo>
                  <a:lnTo>
                    <a:pt x="4744" y="6471"/>
                  </a:lnTo>
                  <a:lnTo>
                    <a:pt x="5662" y="6471"/>
                  </a:lnTo>
                  <a:lnTo>
                    <a:pt x="5967" y="10117"/>
                  </a:lnTo>
                  <a:cubicBezTo>
                    <a:pt x="6052" y="11130"/>
                    <a:pt x="6114" y="12054"/>
                    <a:pt x="6171" y="13017"/>
                  </a:cubicBezTo>
                  <a:lnTo>
                    <a:pt x="6182" y="13017"/>
                  </a:lnTo>
                  <a:cubicBezTo>
                    <a:pt x="6239" y="12054"/>
                    <a:pt x="6324" y="11040"/>
                    <a:pt x="6403" y="10013"/>
                  </a:cubicBezTo>
                  <a:lnTo>
                    <a:pt x="6715" y="6471"/>
                  </a:lnTo>
                  <a:lnTo>
                    <a:pt x="7592" y="6471"/>
                  </a:lnTo>
                  <a:cubicBezTo>
                    <a:pt x="7592" y="6471"/>
                    <a:pt x="6607" y="15121"/>
                    <a:pt x="6607" y="15121"/>
                  </a:cubicBezTo>
                  <a:close/>
                  <a:moveTo>
                    <a:pt x="8940" y="15121"/>
                  </a:moveTo>
                  <a:lnTo>
                    <a:pt x="8080" y="15121"/>
                  </a:lnTo>
                  <a:lnTo>
                    <a:pt x="8080" y="8845"/>
                  </a:lnTo>
                  <a:lnTo>
                    <a:pt x="8940" y="8845"/>
                  </a:lnTo>
                  <a:cubicBezTo>
                    <a:pt x="8940" y="8845"/>
                    <a:pt x="8940" y="15121"/>
                    <a:pt x="8940" y="15121"/>
                  </a:cubicBezTo>
                  <a:close/>
                  <a:moveTo>
                    <a:pt x="8510" y="6111"/>
                  </a:moveTo>
                  <a:cubicBezTo>
                    <a:pt x="8788" y="6111"/>
                    <a:pt x="8963" y="6535"/>
                    <a:pt x="8969" y="7100"/>
                  </a:cubicBezTo>
                  <a:cubicBezTo>
                    <a:pt x="8969" y="7638"/>
                    <a:pt x="8788" y="8076"/>
                    <a:pt x="8505" y="8076"/>
                  </a:cubicBezTo>
                  <a:cubicBezTo>
                    <a:pt x="8233" y="8076"/>
                    <a:pt x="8052" y="7638"/>
                    <a:pt x="8058" y="7100"/>
                  </a:cubicBezTo>
                  <a:cubicBezTo>
                    <a:pt x="8052" y="6535"/>
                    <a:pt x="8233" y="6111"/>
                    <a:pt x="8510" y="6111"/>
                  </a:cubicBezTo>
                  <a:moveTo>
                    <a:pt x="17673" y="0"/>
                  </a:moveTo>
                  <a:lnTo>
                    <a:pt x="3927" y="0"/>
                  </a:lnTo>
                  <a:cubicBezTo>
                    <a:pt x="1758" y="0"/>
                    <a:pt x="0" y="3869"/>
                    <a:pt x="0" y="8640"/>
                  </a:cubicBezTo>
                  <a:lnTo>
                    <a:pt x="0" y="12960"/>
                  </a:lnTo>
                  <a:cubicBezTo>
                    <a:pt x="0" y="17731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7731"/>
                    <a:pt x="21600" y="12960"/>
                  </a:cubicBezTo>
                  <a:lnTo>
                    <a:pt x="21600" y="8640"/>
                  </a:lnTo>
                  <a:cubicBezTo>
                    <a:pt x="21600" y="3869"/>
                    <a:pt x="19842" y="0"/>
                    <a:pt x="17673" y="0"/>
                  </a:cubicBezTo>
                  <a:moveTo>
                    <a:pt x="17153" y="6119"/>
                  </a:moveTo>
                  <a:cubicBezTo>
                    <a:pt x="16876" y="6119"/>
                    <a:pt x="16696" y="6543"/>
                    <a:pt x="16701" y="7104"/>
                  </a:cubicBezTo>
                  <a:cubicBezTo>
                    <a:pt x="16696" y="7642"/>
                    <a:pt x="16876" y="8077"/>
                    <a:pt x="17147" y="8077"/>
                  </a:cubicBezTo>
                  <a:cubicBezTo>
                    <a:pt x="17429" y="8077"/>
                    <a:pt x="17610" y="7642"/>
                    <a:pt x="17610" y="7104"/>
                  </a:cubicBezTo>
                  <a:cubicBezTo>
                    <a:pt x="17604" y="6543"/>
                    <a:pt x="17429" y="6119"/>
                    <a:pt x="17153" y="611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0" name="Shape 2702">
              <a:extLst>
                <a:ext uri="{FF2B5EF4-FFF2-40B4-BE49-F238E27FC236}">
                  <a16:creationId xmlns:a16="http://schemas.microsoft.com/office/drawing/2014/main" id="{4517BF14-0ECD-A740-9EF4-3EA5888613E9}"/>
                </a:ext>
              </a:extLst>
            </p:cNvPr>
            <p:cNvSpPr/>
            <p:nvPr/>
          </p:nvSpPr>
          <p:spPr>
            <a:xfrm>
              <a:off x="17882563" y="5012578"/>
              <a:ext cx="561237" cy="50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520"/>
                  </a:moveTo>
                  <a:cubicBezTo>
                    <a:pt x="7396" y="20520"/>
                    <a:pt x="4399" y="18805"/>
                    <a:pt x="2638" y="16200"/>
                  </a:cubicBezTo>
                  <a:lnTo>
                    <a:pt x="9966" y="16200"/>
                  </a:lnTo>
                  <a:cubicBezTo>
                    <a:pt x="10478" y="17309"/>
                    <a:pt x="12251" y="18900"/>
                    <a:pt x="13500" y="18900"/>
                  </a:cubicBezTo>
                  <a:cubicBezTo>
                    <a:pt x="14973" y="18900"/>
                    <a:pt x="16200" y="17820"/>
                    <a:pt x="16200" y="15660"/>
                  </a:cubicBezTo>
                  <a:cubicBezTo>
                    <a:pt x="16200" y="13500"/>
                    <a:pt x="14973" y="12420"/>
                    <a:pt x="13500" y="12420"/>
                  </a:cubicBezTo>
                  <a:cubicBezTo>
                    <a:pt x="12241" y="12420"/>
                    <a:pt x="10447" y="13973"/>
                    <a:pt x="9953" y="15120"/>
                  </a:cubicBezTo>
                  <a:lnTo>
                    <a:pt x="2014" y="15120"/>
                  </a:lnTo>
                  <a:cubicBezTo>
                    <a:pt x="1359" y="13817"/>
                    <a:pt x="982" y="12354"/>
                    <a:pt x="982" y="10800"/>
                  </a:cubicBezTo>
                  <a:cubicBezTo>
                    <a:pt x="982" y="9246"/>
                    <a:pt x="1359" y="7783"/>
                    <a:pt x="2014" y="6480"/>
                  </a:cubicBezTo>
                  <a:lnTo>
                    <a:pt x="9966" y="6480"/>
                  </a:lnTo>
                  <a:cubicBezTo>
                    <a:pt x="10478" y="7589"/>
                    <a:pt x="12252" y="9180"/>
                    <a:pt x="13500" y="9180"/>
                  </a:cubicBezTo>
                  <a:cubicBezTo>
                    <a:pt x="14973" y="9180"/>
                    <a:pt x="16200" y="8100"/>
                    <a:pt x="16200" y="5940"/>
                  </a:cubicBezTo>
                  <a:cubicBezTo>
                    <a:pt x="16200" y="3780"/>
                    <a:pt x="14973" y="2700"/>
                    <a:pt x="13500" y="2700"/>
                  </a:cubicBezTo>
                  <a:cubicBezTo>
                    <a:pt x="12241" y="2700"/>
                    <a:pt x="10447" y="4253"/>
                    <a:pt x="9953" y="5400"/>
                  </a:cubicBezTo>
                  <a:lnTo>
                    <a:pt x="2638" y="5400"/>
                  </a:lnTo>
                  <a:cubicBezTo>
                    <a:pt x="4399" y="2796"/>
                    <a:pt x="7396" y="1080"/>
                    <a:pt x="10800" y="1080"/>
                  </a:cubicBezTo>
                  <a:cubicBezTo>
                    <a:pt x="16038" y="1080"/>
                    <a:pt x="20306" y="5145"/>
                    <a:pt x="20590" y="10260"/>
                  </a:cubicBezTo>
                  <a:lnTo>
                    <a:pt x="10652" y="10260"/>
                  </a:lnTo>
                  <a:cubicBezTo>
                    <a:pt x="10140" y="9151"/>
                    <a:pt x="8367" y="7560"/>
                    <a:pt x="7118" y="7560"/>
                  </a:cubicBezTo>
                  <a:cubicBezTo>
                    <a:pt x="5645" y="7560"/>
                    <a:pt x="4418" y="8640"/>
                    <a:pt x="4418" y="10800"/>
                  </a:cubicBezTo>
                  <a:cubicBezTo>
                    <a:pt x="4418" y="12960"/>
                    <a:pt x="5645" y="14040"/>
                    <a:pt x="7118" y="14040"/>
                  </a:cubicBezTo>
                  <a:cubicBezTo>
                    <a:pt x="8377" y="14040"/>
                    <a:pt x="10171" y="12488"/>
                    <a:pt x="10665" y="11340"/>
                  </a:cubicBezTo>
                  <a:lnTo>
                    <a:pt x="20590" y="11340"/>
                  </a:lnTo>
                  <a:cubicBezTo>
                    <a:pt x="20306" y="16456"/>
                    <a:pt x="16038" y="20520"/>
                    <a:pt x="10800" y="20520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1" name="Shape 2703">
              <a:extLst>
                <a:ext uri="{FF2B5EF4-FFF2-40B4-BE49-F238E27FC236}">
                  <a16:creationId xmlns:a16="http://schemas.microsoft.com/office/drawing/2014/main" id="{C0F569E5-44BF-5343-9690-AD8A2A995BE3}"/>
                </a:ext>
              </a:extLst>
            </p:cNvPr>
            <p:cNvSpPr/>
            <p:nvPr/>
          </p:nvSpPr>
          <p:spPr>
            <a:xfrm>
              <a:off x="18975937" y="4987641"/>
              <a:ext cx="507193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60" y="8839"/>
                  </a:moveTo>
                  <a:cubicBezTo>
                    <a:pt x="15958" y="8839"/>
                    <a:pt x="16200" y="8619"/>
                    <a:pt x="16200" y="8348"/>
                  </a:cubicBezTo>
                  <a:lnTo>
                    <a:pt x="16200" y="6386"/>
                  </a:lnTo>
                  <a:cubicBezTo>
                    <a:pt x="16200" y="6115"/>
                    <a:pt x="15958" y="5896"/>
                    <a:pt x="15660" y="5896"/>
                  </a:cubicBezTo>
                  <a:cubicBezTo>
                    <a:pt x="15362" y="5896"/>
                    <a:pt x="15120" y="6115"/>
                    <a:pt x="15120" y="6386"/>
                  </a:cubicBezTo>
                  <a:lnTo>
                    <a:pt x="15120" y="8348"/>
                  </a:lnTo>
                  <a:cubicBezTo>
                    <a:pt x="15120" y="8619"/>
                    <a:pt x="15362" y="8839"/>
                    <a:pt x="15660" y="8839"/>
                  </a:cubicBezTo>
                  <a:moveTo>
                    <a:pt x="20520" y="17666"/>
                  </a:moveTo>
                  <a:lnTo>
                    <a:pt x="13048" y="17666"/>
                  </a:lnTo>
                  <a:cubicBezTo>
                    <a:pt x="12910" y="16942"/>
                    <a:pt x="12848" y="16231"/>
                    <a:pt x="12830" y="15570"/>
                  </a:cubicBezTo>
                  <a:cubicBezTo>
                    <a:pt x="16149" y="15233"/>
                    <a:pt x="18453" y="14207"/>
                    <a:pt x="18568" y="14155"/>
                  </a:cubicBezTo>
                  <a:lnTo>
                    <a:pt x="18085" y="13278"/>
                  </a:lnTo>
                  <a:cubicBezTo>
                    <a:pt x="18059" y="13289"/>
                    <a:pt x="15906" y="14245"/>
                    <a:pt x="12837" y="14581"/>
                  </a:cubicBezTo>
                  <a:cubicBezTo>
                    <a:pt x="12896" y="13028"/>
                    <a:pt x="13167" y="11927"/>
                    <a:pt x="13173" y="11902"/>
                  </a:cubicBezTo>
                  <a:lnTo>
                    <a:pt x="13325" y="11301"/>
                  </a:lnTo>
                  <a:lnTo>
                    <a:pt x="9308" y="11301"/>
                  </a:lnTo>
                  <a:cubicBezTo>
                    <a:pt x="9741" y="8291"/>
                    <a:pt x="10857" y="5772"/>
                    <a:pt x="11921" y="3934"/>
                  </a:cubicBezTo>
                  <a:lnTo>
                    <a:pt x="20520" y="3934"/>
                  </a:lnTo>
                  <a:cubicBezTo>
                    <a:pt x="20520" y="3934"/>
                    <a:pt x="20520" y="17666"/>
                    <a:pt x="20520" y="17666"/>
                  </a:cubicBezTo>
                  <a:close/>
                  <a:moveTo>
                    <a:pt x="10766" y="15678"/>
                  </a:moveTo>
                  <a:cubicBezTo>
                    <a:pt x="11096" y="15678"/>
                    <a:pt x="11418" y="15668"/>
                    <a:pt x="11734" y="15653"/>
                  </a:cubicBezTo>
                  <a:cubicBezTo>
                    <a:pt x="11753" y="16291"/>
                    <a:pt x="11808" y="16967"/>
                    <a:pt x="11933" y="17666"/>
                  </a:cubicBezTo>
                  <a:lnTo>
                    <a:pt x="1080" y="17666"/>
                  </a:lnTo>
                  <a:lnTo>
                    <a:pt x="1080" y="3934"/>
                  </a:lnTo>
                  <a:lnTo>
                    <a:pt x="10689" y="3934"/>
                  </a:lnTo>
                  <a:cubicBezTo>
                    <a:pt x="9598" y="5921"/>
                    <a:pt x="8520" y="8577"/>
                    <a:pt x="8164" y="11742"/>
                  </a:cubicBezTo>
                  <a:lnTo>
                    <a:pt x="8103" y="12282"/>
                  </a:lnTo>
                  <a:lnTo>
                    <a:pt x="11993" y="12282"/>
                  </a:lnTo>
                  <a:cubicBezTo>
                    <a:pt x="11893" y="12823"/>
                    <a:pt x="11771" y="13665"/>
                    <a:pt x="11736" y="14669"/>
                  </a:cubicBezTo>
                  <a:cubicBezTo>
                    <a:pt x="11418" y="14686"/>
                    <a:pt x="11097" y="14697"/>
                    <a:pt x="10766" y="14697"/>
                  </a:cubicBezTo>
                  <a:cubicBezTo>
                    <a:pt x="6636" y="14697"/>
                    <a:pt x="3478" y="13292"/>
                    <a:pt x="3447" y="13278"/>
                  </a:cubicBezTo>
                  <a:lnTo>
                    <a:pt x="2965" y="14155"/>
                  </a:lnTo>
                  <a:cubicBezTo>
                    <a:pt x="3102" y="14218"/>
                    <a:pt x="6369" y="15678"/>
                    <a:pt x="10766" y="15678"/>
                  </a:cubicBezTo>
                  <a:moveTo>
                    <a:pt x="20520" y="2954"/>
                  </a:moveTo>
                  <a:lnTo>
                    <a:pt x="12519" y="2954"/>
                  </a:lnTo>
                  <a:cubicBezTo>
                    <a:pt x="13470" y="1490"/>
                    <a:pt x="14254" y="661"/>
                    <a:pt x="14273" y="641"/>
                  </a:cubicBezTo>
                  <a:lnTo>
                    <a:pt x="13456" y="0"/>
                  </a:lnTo>
                  <a:cubicBezTo>
                    <a:pt x="13366" y="95"/>
                    <a:pt x="12371" y="1151"/>
                    <a:pt x="11260" y="2954"/>
                  </a:cubicBezTo>
                  <a:lnTo>
                    <a:pt x="1080" y="2954"/>
                  </a:lnTo>
                  <a:cubicBezTo>
                    <a:pt x="483" y="2954"/>
                    <a:pt x="0" y="3393"/>
                    <a:pt x="0" y="3934"/>
                  </a:cubicBezTo>
                  <a:lnTo>
                    <a:pt x="0" y="17666"/>
                  </a:lnTo>
                  <a:cubicBezTo>
                    <a:pt x="0" y="18207"/>
                    <a:pt x="483" y="18646"/>
                    <a:pt x="1080" y="18646"/>
                  </a:cubicBezTo>
                  <a:lnTo>
                    <a:pt x="12155" y="18646"/>
                  </a:lnTo>
                  <a:cubicBezTo>
                    <a:pt x="12423" y="19645"/>
                    <a:pt x="12834" y="20653"/>
                    <a:pt x="13465" y="21600"/>
                  </a:cubicBezTo>
                  <a:lnTo>
                    <a:pt x="14389" y="21092"/>
                  </a:lnTo>
                  <a:cubicBezTo>
                    <a:pt x="13874" y="20318"/>
                    <a:pt x="13522" y="19485"/>
                    <a:pt x="13281" y="18646"/>
                  </a:cubicBezTo>
                  <a:lnTo>
                    <a:pt x="20520" y="18646"/>
                  </a:lnTo>
                  <a:cubicBezTo>
                    <a:pt x="21116" y="18646"/>
                    <a:pt x="21600" y="18207"/>
                    <a:pt x="21600" y="17666"/>
                  </a:cubicBezTo>
                  <a:lnTo>
                    <a:pt x="21600" y="3934"/>
                  </a:lnTo>
                  <a:cubicBezTo>
                    <a:pt x="21600" y="3393"/>
                    <a:pt x="21116" y="2954"/>
                    <a:pt x="20520" y="2954"/>
                  </a:cubicBezTo>
                  <a:moveTo>
                    <a:pt x="5940" y="8839"/>
                  </a:moveTo>
                  <a:cubicBezTo>
                    <a:pt x="6238" y="8839"/>
                    <a:pt x="6480" y="8619"/>
                    <a:pt x="6480" y="8348"/>
                  </a:cubicBezTo>
                  <a:lnTo>
                    <a:pt x="6480" y="6386"/>
                  </a:lnTo>
                  <a:cubicBezTo>
                    <a:pt x="6480" y="6115"/>
                    <a:pt x="6238" y="5896"/>
                    <a:pt x="5940" y="5896"/>
                  </a:cubicBezTo>
                  <a:cubicBezTo>
                    <a:pt x="5642" y="5896"/>
                    <a:pt x="5400" y="6115"/>
                    <a:pt x="5400" y="6386"/>
                  </a:cubicBezTo>
                  <a:lnTo>
                    <a:pt x="5400" y="8348"/>
                  </a:lnTo>
                  <a:cubicBezTo>
                    <a:pt x="5400" y="8619"/>
                    <a:pt x="5642" y="8839"/>
                    <a:pt x="5940" y="883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2" name="Shape 2704">
              <a:extLst>
                <a:ext uri="{FF2B5EF4-FFF2-40B4-BE49-F238E27FC236}">
                  <a16:creationId xmlns:a16="http://schemas.microsoft.com/office/drawing/2014/main" id="{2A9074EC-0AD0-4242-A94C-036F4318D3AC}"/>
                </a:ext>
              </a:extLst>
            </p:cNvPr>
            <p:cNvSpPr/>
            <p:nvPr/>
          </p:nvSpPr>
          <p:spPr>
            <a:xfrm>
              <a:off x="20015266" y="4987641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8"/>
                    <a:pt x="5378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  <a:moveTo>
                    <a:pt x="15628" y="4904"/>
                  </a:moveTo>
                  <a:lnTo>
                    <a:pt x="14334" y="4904"/>
                  </a:lnTo>
                  <a:lnTo>
                    <a:pt x="10776" y="9842"/>
                  </a:lnTo>
                  <a:lnTo>
                    <a:pt x="7337" y="4904"/>
                  </a:lnTo>
                  <a:lnTo>
                    <a:pt x="5975" y="4904"/>
                  </a:lnTo>
                  <a:lnTo>
                    <a:pt x="10094" y="10618"/>
                  </a:lnTo>
                  <a:lnTo>
                    <a:pt x="5736" y="16696"/>
                  </a:lnTo>
                  <a:lnTo>
                    <a:pt x="7030" y="16696"/>
                  </a:lnTo>
                  <a:lnTo>
                    <a:pt x="10776" y="11493"/>
                  </a:lnTo>
                  <a:lnTo>
                    <a:pt x="14470" y="16696"/>
                  </a:lnTo>
                  <a:lnTo>
                    <a:pt x="15866" y="16696"/>
                  </a:lnTo>
                  <a:lnTo>
                    <a:pt x="11474" y="10651"/>
                  </a:lnTo>
                  <a:cubicBezTo>
                    <a:pt x="11474" y="10651"/>
                    <a:pt x="15628" y="4904"/>
                    <a:pt x="15628" y="490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3" name="Shape 2705">
              <a:extLst>
                <a:ext uri="{FF2B5EF4-FFF2-40B4-BE49-F238E27FC236}">
                  <a16:creationId xmlns:a16="http://schemas.microsoft.com/office/drawing/2014/main" id="{BBD0359B-0FE9-7E4D-8167-38E9FB6A3F0E}"/>
                </a:ext>
              </a:extLst>
            </p:cNvPr>
            <p:cNvSpPr/>
            <p:nvPr/>
          </p:nvSpPr>
          <p:spPr>
            <a:xfrm>
              <a:off x="21083699" y="4987641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2" y="3820"/>
                  </a:moveTo>
                  <a:lnTo>
                    <a:pt x="7853" y="2877"/>
                  </a:lnTo>
                  <a:lnTo>
                    <a:pt x="7853" y="8838"/>
                  </a:lnTo>
                  <a:lnTo>
                    <a:pt x="982" y="8838"/>
                  </a:lnTo>
                  <a:cubicBezTo>
                    <a:pt x="982" y="8838"/>
                    <a:pt x="982" y="3820"/>
                    <a:pt x="982" y="3820"/>
                  </a:cubicBezTo>
                  <a:close/>
                  <a:moveTo>
                    <a:pt x="0" y="9819"/>
                  </a:moveTo>
                  <a:lnTo>
                    <a:pt x="8835" y="9819"/>
                  </a:lnTo>
                  <a:lnTo>
                    <a:pt x="8835" y="1752"/>
                  </a:lnTo>
                  <a:lnTo>
                    <a:pt x="0" y="2964"/>
                  </a:lnTo>
                  <a:cubicBezTo>
                    <a:pt x="0" y="2964"/>
                    <a:pt x="0" y="9819"/>
                    <a:pt x="0" y="9819"/>
                  </a:cubicBezTo>
                  <a:close/>
                  <a:moveTo>
                    <a:pt x="20618" y="8838"/>
                  </a:moveTo>
                  <a:lnTo>
                    <a:pt x="11771" y="8838"/>
                  </a:lnTo>
                  <a:lnTo>
                    <a:pt x="11771" y="2339"/>
                  </a:lnTo>
                  <a:lnTo>
                    <a:pt x="20618" y="1125"/>
                  </a:lnTo>
                  <a:cubicBezTo>
                    <a:pt x="20618" y="1125"/>
                    <a:pt x="20618" y="8838"/>
                    <a:pt x="20618" y="8838"/>
                  </a:cubicBezTo>
                  <a:close/>
                  <a:moveTo>
                    <a:pt x="10789" y="1484"/>
                  </a:moveTo>
                  <a:lnTo>
                    <a:pt x="10789" y="9819"/>
                  </a:lnTo>
                  <a:lnTo>
                    <a:pt x="21600" y="9819"/>
                  </a:lnTo>
                  <a:lnTo>
                    <a:pt x="21600" y="0"/>
                  </a:lnTo>
                  <a:cubicBezTo>
                    <a:pt x="21600" y="0"/>
                    <a:pt x="10789" y="1484"/>
                    <a:pt x="10789" y="1484"/>
                  </a:cubicBezTo>
                  <a:close/>
                  <a:moveTo>
                    <a:pt x="982" y="12763"/>
                  </a:moveTo>
                  <a:lnTo>
                    <a:pt x="7853" y="12763"/>
                  </a:lnTo>
                  <a:lnTo>
                    <a:pt x="7853" y="18722"/>
                  </a:lnTo>
                  <a:lnTo>
                    <a:pt x="982" y="17780"/>
                  </a:lnTo>
                  <a:cubicBezTo>
                    <a:pt x="982" y="17780"/>
                    <a:pt x="982" y="12763"/>
                    <a:pt x="982" y="12763"/>
                  </a:cubicBezTo>
                  <a:close/>
                  <a:moveTo>
                    <a:pt x="0" y="18635"/>
                  </a:moveTo>
                  <a:lnTo>
                    <a:pt x="8835" y="19848"/>
                  </a:lnTo>
                  <a:lnTo>
                    <a:pt x="8835" y="11782"/>
                  </a:lnTo>
                  <a:lnTo>
                    <a:pt x="0" y="11782"/>
                  </a:lnTo>
                  <a:cubicBezTo>
                    <a:pt x="0" y="11782"/>
                    <a:pt x="0" y="18635"/>
                    <a:pt x="0" y="18635"/>
                  </a:cubicBezTo>
                  <a:close/>
                  <a:moveTo>
                    <a:pt x="11771" y="12763"/>
                  </a:moveTo>
                  <a:lnTo>
                    <a:pt x="20618" y="12763"/>
                  </a:lnTo>
                  <a:lnTo>
                    <a:pt x="20618" y="20475"/>
                  </a:lnTo>
                  <a:lnTo>
                    <a:pt x="11771" y="19261"/>
                  </a:lnTo>
                  <a:cubicBezTo>
                    <a:pt x="11771" y="19261"/>
                    <a:pt x="11771" y="12763"/>
                    <a:pt x="11771" y="12763"/>
                  </a:cubicBezTo>
                  <a:close/>
                  <a:moveTo>
                    <a:pt x="10789" y="20116"/>
                  </a:moveTo>
                  <a:lnTo>
                    <a:pt x="21600" y="21600"/>
                  </a:lnTo>
                  <a:lnTo>
                    <a:pt x="21600" y="11782"/>
                  </a:lnTo>
                  <a:lnTo>
                    <a:pt x="10789" y="11782"/>
                  </a:lnTo>
                  <a:cubicBezTo>
                    <a:pt x="10789" y="11782"/>
                    <a:pt x="10789" y="20116"/>
                    <a:pt x="10789" y="2011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4" name="Shape 2706">
              <a:extLst>
                <a:ext uri="{FF2B5EF4-FFF2-40B4-BE49-F238E27FC236}">
                  <a16:creationId xmlns:a16="http://schemas.microsoft.com/office/drawing/2014/main" id="{7C51735E-FEF4-5748-9BBA-964365E47D4A}"/>
                </a:ext>
              </a:extLst>
            </p:cNvPr>
            <p:cNvSpPr/>
            <p:nvPr/>
          </p:nvSpPr>
          <p:spPr>
            <a:xfrm>
              <a:off x="22226960" y="4987641"/>
              <a:ext cx="40326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13745"/>
                  </a:moveTo>
                  <a:cubicBezTo>
                    <a:pt x="20250" y="14016"/>
                    <a:pt x="19948" y="14236"/>
                    <a:pt x="19575" y="14236"/>
                  </a:cubicBezTo>
                  <a:cubicBezTo>
                    <a:pt x="19202" y="14236"/>
                    <a:pt x="18900" y="14016"/>
                    <a:pt x="18900" y="13745"/>
                  </a:cubicBezTo>
                  <a:lnTo>
                    <a:pt x="18900" y="6873"/>
                  </a:lnTo>
                  <a:cubicBezTo>
                    <a:pt x="18900" y="6602"/>
                    <a:pt x="19202" y="6382"/>
                    <a:pt x="19575" y="6382"/>
                  </a:cubicBezTo>
                  <a:cubicBezTo>
                    <a:pt x="19948" y="6382"/>
                    <a:pt x="20250" y="6602"/>
                    <a:pt x="20250" y="6873"/>
                  </a:cubicBezTo>
                  <a:cubicBezTo>
                    <a:pt x="20250" y="6873"/>
                    <a:pt x="20250" y="13745"/>
                    <a:pt x="20250" y="13745"/>
                  </a:cubicBezTo>
                  <a:close/>
                  <a:moveTo>
                    <a:pt x="17550" y="16691"/>
                  </a:moveTo>
                  <a:lnTo>
                    <a:pt x="4050" y="16691"/>
                  </a:lnTo>
                  <a:lnTo>
                    <a:pt x="4050" y="6382"/>
                  </a:lnTo>
                  <a:lnTo>
                    <a:pt x="17550" y="6382"/>
                  </a:lnTo>
                  <a:cubicBezTo>
                    <a:pt x="17550" y="6382"/>
                    <a:pt x="17550" y="16691"/>
                    <a:pt x="17550" y="16691"/>
                  </a:cubicBezTo>
                  <a:close/>
                  <a:moveTo>
                    <a:pt x="14850" y="20127"/>
                  </a:moveTo>
                  <a:cubicBezTo>
                    <a:pt x="14850" y="20399"/>
                    <a:pt x="14548" y="20618"/>
                    <a:pt x="14175" y="20618"/>
                  </a:cubicBezTo>
                  <a:cubicBezTo>
                    <a:pt x="13802" y="20618"/>
                    <a:pt x="13500" y="20399"/>
                    <a:pt x="13500" y="20127"/>
                  </a:cubicBezTo>
                  <a:lnTo>
                    <a:pt x="13500" y="17673"/>
                  </a:lnTo>
                  <a:lnTo>
                    <a:pt x="14850" y="17673"/>
                  </a:lnTo>
                  <a:cubicBezTo>
                    <a:pt x="14850" y="17673"/>
                    <a:pt x="14850" y="20127"/>
                    <a:pt x="14850" y="20127"/>
                  </a:cubicBezTo>
                  <a:close/>
                  <a:moveTo>
                    <a:pt x="8100" y="20127"/>
                  </a:moveTo>
                  <a:cubicBezTo>
                    <a:pt x="8100" y="20399"/>
                    <a:pt x="7798" y="20618"/>
                    <a:pt x="7425" y="20618"/>
                  </a:cubicBezTo>
                  <a:cubicBezTo>
                    <a:pt x="7052" y="20618"/>
                    <a:pt x="6750" y="20399"/>
                    <a:pt x="6750" y="20127"/>
                  </a:cubicBezTo>
                  <a:lnTo>
                    <a:pt x="6750" y="17673"/>
                  </a:lnTo>
                  <a:lnTo>
                    <a:pt x="8100" y="17673"/>
                  </a:lnTo>
                  <a:cubicBezTo>
                    <a:pt x="8100" y="17673"/>
                    <a:pt x="8100" y="20127"/>
                    <a:pt x="8100" y="20127"/>
                  </a:cubicBezTo>
                  <a:close/>
                  <a:moveTo>
                    <a:pt x="10800" y="1964"/>
                  </a:moveTo>
                  <a:cubicBezTo>
                    <a:pt x="14242" y="1964"/>
                    <a:pt x="17075" y="3464"/>
                    <a:pt x="17492" y="5400"/>
                  </a:cubicBezTo>
                  <a:lnTo>
                    <a:pt x="4108" y="5400"/>
                  </a:lnTo>
                  <a:cubicBezTo>
                    <a:pt x="4525" y="3464"/>
                    <a:pt x="7358" y="1964"/>
                    <a:pt x="10800" y="1964"/>
                  </a:cubicBezTo>
                  <a:moveTo>
                    <a:pt x="2700" y="13745"/>
                  </a:moveTo>
                  <a:cubicBezTo>
                    <a:pt x="2700" y="14016"/>
                    <a:pt x="2398" y="14236"/>
                    <a:pt x="2025" y="14236"/>
                  </a:cubicBezTo>
                  <a:cubicBezTo>
                    <a:pt x="1652" y="14236"/>
                    <a:pt x="1350" y="14016"/>
                    <a:pt x="1350" y="13745"/>
                  </a:cubicBezTo>
                  <a:lnTo>
                    <a:pt x="1350" y="6873"/>
                  </a:lnTo>
                  <a:cubicBezTo>
                    <a:pt x="1350" y="6602"/>
                    <a:pt x="1652" y="6382"/>
                    <a:pt x="2025" y="6382"/>
                  </a:cubicBezTo>
                  <a:cubicBezTo>
                    <a:pt x="2398" y="6382"/>
                    <a:pt x="2700" y="6602"/>
                    <a:pt x="2700" y="6873"/>
                  </a:cubicBezTo>
                  <a:cubicBezTo>
                    <a:pt x="2700" y="6873"/>
                    <a:pt x="2700" y="13745"/>
                    <a:pt x="2700" y="13745"/>
                  </a:cubicBezTo>
                  <a:close/>
                  <a:moveTo>
                    <a:pt x="19575" y="5400"/>
                  </a:moveTo>
                  <a:cubicBezTo>
                    <a:pt x="19336" y="5400"/>
                    <a:pt x="19112" y="5435"/>
                    <a:pt x="18900" y="5491"/>
                  </a:cubicBezTo>
                  <a:lnTo>
                    <a:pt x="18900" y="5400"/>
                  </a:lnTo>
                  <a:lnTo>
                    <a:pt x="18847" y="5400"/>
                  </a:lnTo>
                  <a:cubicBezTo>
                    <a:pt x="18595" y="3873"/>
                    <a:pt x="17191" y="2553"/>
                    <a:pt x="15171" y="1763"/>
                  </a:cubicBezTo>
                  <a:lnTo>
                    <a:pt x="16087" y="763"/>
                  </a:lnTo>
                  <a:lnTo>
                    <a:pt x="16076" y="758"/>
                  </a:lnTo>
                  <a:cubicBezTo>
                    <a:pt x="16148" y="681"/>
                    <a:pt x="16200" y="592"/>
                    <a:pt x="16200" y="491"/>
                  </a:cubicBezTo>
                  <a:cubicBezTo>
                    <a:pt x="16200" y="220"/>
                    <a:pt x="15898" y="0"/>
                    <a:pt x="15525" y="0"/>
                  </a:cubicBezTo>
                  <a:cubicBezTo>
                    <a:pt x="15291" y="0"/>
                    <a:pt x="15095" y="93"/>
                    <a:pt x="14974" y="223"/>
                  </a:cubicBezTo>
                  <a:lnTo>
                    <a:pt x="14963" y="219"/>
                  </a:lnTo>
                  <a:lnTo>
                    <a:pt x="13915" y="1362"/>
                  </a:lnTo>
                  <a:cubicBezTo>
                    <a:pt x="12956" y="1119"/>
                    <a:pt x="11905" y="982"/>
                    <a:pt x="10800" y="982"/>
                  </a:cubicBezTo>
                  <a:cubicBezTo>
                    <a:pt x="9695" y="982"/>
                    <a:pt x="8644" y="1119"/>
                    <a:pt x="7685" y="1362"/>
                  </a:cubicBezTo>
                  <a:lnTo>
                    <a:pt x="6637" y="219"/>
                  </a:lnTo>
                  <a:lnTo>
                    <a:pt x="6626" y="223"/>
                  </a:lnTo>
                  <a:cubicBezTo>
                    <a:pt x="6505" y="93"/>
                    <a:pt x="6309" y="0"/>
                    <a:pt x="6075" y="0"/>
                  </a:cubicBezTo>
                  <a:cubicBezTo>
                    <a:pt x="5702" y="0"/>
                    <a:pt x="5400" y="220"/>
                    <a:pt x="5400" y="491"/>
                  </a:cubicBezTo>
                  <a:cubicBezTo>
                    <a:pt x="5400" y="592"/>
                    <a:pt x="5452" y="681"/>
                    <a:pt x="5524" y="758"/>
                  </a:cubicBezTo>
                  <a:lnTo>
                    <a:pt x="5513" y="763"/>
                  </a:lnTo>
                  <a:lnTo>
                    <a:pt x="6430" y="1763"/>
                  </a:lnTo>
                  <a:cubicBezTo>
                    <a:pt x="4409" y="2553"/>
                    <a:pt x="3005" y="3873"/>
                    <a:pt x="2753" y="5400"/>
                  </a:cubicBezTo>
                  <a:lnTo>
                    <a:pt x="2700" y="5400"/>
                  </a:lnTo>
                  <a:lnTo>
                    <a:pt x="2700" y="5491"/>
                  </a:lnTo>
                  <a:cubicBezTo>
                    <a:pt x="2488" y="5435"/>
                    <a:pt x="2263" y="5400"/>
                    <a:pt x="2025" y="5400"/>
                  </a:cubicBezTo>
                  <a:cubicBezTo>
                    <a:pt x="907" y="5400"/>
                    <a:pt x="0" y="6060"/>
                    <a:pt x="0" y="6873"/>
                  </a:cubicBezTo>
                  <a:lnTo>
                    <a:pt x="0" y="13745"/>
                  </a:lnTo>
                  <a:cubicBezTo>
                    <a:pt x="0" y="14559"/>
                    <a:pt x="907" y="15218"/>
                    <a:pt x="2025" y="15218"/>
                  </a:cubicBezTo>
                  <a:cubicBezTo>
                    <a:pt x="2263" y="15218"/>
                    <a:pt x="2488" y="15183"/>
                    <a:pt x="2700" y="15128"/>
                  </a:cubicBezTo>
                  <a:lnTo>
                    <a:pt x="2700" y="16691"/>
                  </a:lnTo>
                  <a:cubicBezTo>
                    <a:pt x="2700" y="17233"/>
                    <a:pt x="3305" y="17673"/>
                    <a:pt x="4050" y="17673"/>
                  </a:cubicBezTo>
                  <a:lnTo>
                    <a:pt x="5400" y="17673"/>
                  </a:lnTo>
                  <a:lnTo>
                    <a:pt x="5400" y="20127"/>
                  </a:lnTo>
                  <a:cubicBezTo>
                    <a:pt x="5400" y="20941"/>
                    <a:pt x="6307" y="21600"/>
                    <a:pt x="7425" y="21600"/>
                  </a:cubicBezTo>
                  <a:cubicBezTo>
                    <a:pt x="8543" y="21600"/>
                    <a:pt x="9450" y="20941"/>
                    <a:pt x="9450" y="20127"/>
                  </a:cubicBezTo>
                  <a:lnTo>
                    <a:pt x="9450" y="17673"/>
                  </a:lnTo>
                  <a:lnTo>
                    <a:pt x="12150" y="17673"/>
                  </a:lnTo>
                  <a:lnTo>
                    <a:pt x="12150" y="20127"/>
                  </a:lnTo>
                  <a:cubicBezTo>
                    <a:pt x="12150" y="20941"/>
                    <a:pt x="13056" y="21600"/>
                    <a:pt x="14175" y="21600"/>
                  </a:cubicBezTo>
                  <a:cubicBezTo>
                    <a:pt x="15294" y="21600"/>
                    <a:pt x="16200" y="20941"/>
                    <a:pt x="16200" y="20127"/>
                  </a:cubicBezTo>
                  <a:lnTo>
                    <a:pt x="16200" y="17673"/>
                  </a:lnTo>
                  <a:lnTo>
                    <a:pt x="17550" y="17673"/>
                  </a:lnTo>
                  <a:cubicBezTo>
                    <a:pt x="18295" y="17673"/>
                    <a:pt x="18900" y="17233"/>
                    <a:pt x="18900" y="16691"/>
                  </a:cubicBezTo>
                  <a:lnTo>
                    <a:pt x="18900" y="15128"/>
                  </a:lnTo>
                  <a:cubicBezTo>
                    <a:pt x="19112" y="15183"/>
                    <a:pt x="19336" y="15218"/>
                    <a:pt x="19575" y="15218"/>
                  </a:cubicBezTo>
                  <a:cubicBezTo>
                    <a:pt x="20694" y="15218"/>
                    <a:pt x="21600" y="14559"/>
                    <a:pt x="21600" y="13745"/>
                  </a:cubicBezTo>
                  <a:lnTo>
                    <a:pt x="21600" y="6873"/>
                  </a:lnTo>
                  <a:cubicBezTo>
                    <a:pt x="21600" y="6060"/>
                    <a:pt x="20694" y="5400"/>
                    <a:pt x="19575" y="5400"/>
                  </a:cubicBezTo>
                  <a:moveTo>
                    <a:pt x="12825" y="3436"/>
                  </a:moveTo>
                  <a:cubicBezTo>
                    <a:pt x="12452" y="3436"/>
                    <a:pt x="12150" y="3656"/>
                    <a:pt x="12150" y="3927"/>
                  </a:cubicBezTo>
                  <a:cubicBezTo>
                    <a:pt x="12150" y="4199"/>
                    <a:pt x="12452" y="4418"/>
                    <a:pt x="12825" y="4418"/>
                  </a:cubicBezTo>
                  <a:cubicBezTo>
                    <a:pt x="13198" y="4418"/>
                    <a:pt x="13500" y="4199"/>
                    <a:pt x="13500" y="3927"/>
                  </a:cubicBezTo>
                  <a:cubicBezTo>
                    <a:pt x="13500" y="3656"/>
                    <a:pt x="13198" y="3436"/>
                    <a:pt x="12825" y="3436"/>
                  </a:cubicBezTo>
                  <a:moveTo>
                    <a:pt x="8775" y="3436"/>
                  </a:moveTo>
                  <a:cubicBezTo>
                    <a:pt x="8402" y="3436"/>
                    <a:pt x="8100" y="3656"/>
                    <a:pt x="8100" y="3927"/>
                  </a:cubicBezTo>
                  <a:cubicBezTo>
                    <a:pt x="8100" y="4199"/>
                    <a:pt x="8402" y="4418"/>
                    <a:pt x="8775" y="4418"/>
                  </a:cubicBezTo>
                  <a:cubicBezTo>
                    <a:pt x="9148" y="4418"/>
                    <a:pt x="9450" y="4199"/>
                    <a:pt x="9450" y="3927"/>
                  </a:cubicBezTo>
                  <a:cubicBezTo>
                    <a:pt x="9450" y="3656"/>
                    <a:pt x="9148" y="3436"/>
                    <a:pt x="8775" y="34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5" name="Shape 2707">
              <a:extLst>
                <a:ext uri="{FF2B5EF4-FFF2-40B4-BE49-F238E27FC236}">
                  <a16:creationId xmlns:a16="http://schemas.microsoft.com/office/drawing/2014/main" id="{C9690EBE-DC69-E84D-95DF-63C2D25B5909}"/>
                </a:ext>
              </a:extLst>
            </p:cNvPr>
            <p:cNvSpPr/>
            <p:nvPr/>
          </p:nvSpPr>
          <p:spPr>
            <a:xfrm>
              <a:off x="529913" y="1833045"/>
              <a:ext cx="23280987" cy="5735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28568" tIns="28568" rIns="28568" bIns="28568" anchor="ctr">
              <a:spAutoFit/>
            </a:bodyPr>
            <a:lstStyle>
              <a:lvl1pPr algn="l">
                <a:defRPr sz="3000" b="1" cap="none" spc="-90">
                  <a:solidFill>
                    <a:srgbClr val="1C1D21"/>
                  </a:solidFill>
                  <a:latin typeface="+mj-lt"/>
                  <a:ea typeface="+mj-ea"/>
                  <a:cs typeface="+mj-cs"/>
                  <a:sym typeface="Karla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ELECTRONICS ICONS</a:t>
              </a:r>
              <a:endParaRPr sz="105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6" name="Shape 2708">
              <a:extLst>
                <a:ext uri="{FF2B5EF4-FFF2-40B4-BE49-F238E27FC236}">
                  <a16:creationId xmlns:a16="http://schemas.microsoft.com/office/drawing/2014/main" id="{B40F3E25-7E8C-2A41-808A-6396CE97511E}"/>
                </a:ext>
              </a:extLst>
            </p:cNvPr>
            <p:cNvSpPr/>
            <p:nvPr/>
          </p:nvSpPr>
          <p:spPr>
            <a:xfrm>
              <a:off x="1760479" y="821289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8836" y="13888"/>
                  </a:moveTo>
                  <a:lnTo>
                    <a:pt x="8836" y="7712"/>
                  </a:lnTo>
                  <a:lnTo>
                    <a:pt x="14241" y="10800"/>
                  </a:lnTo>
                  <a:cubicBezTo>
                    <a:pt x="14241" y="10800"/>
                    <a:pt x="8836" y="13888"/>
                    <a:pt x="8836" y="13888"/>
                  </a:cubicBezTo>
                  <a:close/>
                  <a:moveTo>
                    <a:pt x="15520" y="10422"/>
                  </a:moveTo>
                  <a:lnTo>
                    <a:pt x="15525" y="10416"/>
                  </a:lnTo>
                  <a:lnTo>
                    <a:pt x="15438" y="10367"/>
                  </a:lnTo>
                  <a:cubicBezTo>
                    <a:pt x="15425" y="10361"/>
                    <a:pt x="15414" y="10351"/>
                    <a:pt x="15401" y="10346"/>
                  </a:cubicBezTo>
                  <a:lnTo>
                    <a:pt x="8652" y="6489"/>
                  </a:lnTo>
                  <a:lnTo>
                    <a:pt x="8647" y="6495"/>
                  </a:lnTo>
                  <a:cubicBezTo>
                    <a:pt x="8563" y="6428"/>
                    <a:pt x="8461" y="6382"/>
                    <a:pt x="8345" y="6382"/>
                  </a:cubicBezTo>
                  <a:cubicBezTo>
                    <a:pt x="8075" y="6382"/>
                    <a:pt x="7855" y="6601"/>
                    <a:pt x="7855" y="6873"/>
                  </a:cubicBezTo>
                  <a:lnTo>
                    <a:pt x="7855" y="14727"/>
                  </a:lnTo>
                  <a:cubicBezTo>
                    <a:pt x="7855" y="14999"/>
                    <a:pt x="8075" y="15218"/>
                    <a:pt x="8345" y="15218"/>
                  </a:cubicBezTo>
                  <a:cubicBezTo>
                    <a:pt x="8461" y="15218"/>
                    <a:pt x="8563" y="15172"/>
                    <a:pt x="8647" y="15105"/>
                  </a:cubicBezTo>
                  <a:lnTo>
                    <a:pt x="8652" y="15111"/>
                  </a:lnTo>
                  <a:lnTo>
                    <a:pt x="15401" y="11254"/>
                  </a:lnTo>
                  <a:cubicBezTo>
                    <a:pt x="15414" y="11249"/>
                    <a:pt x="15425" y="11240"/>
                    <a:pt x="15438" y="11233"/>
                  </a:cubicBezTo>
                  <a:lnTo>
                    <a:pt x="15525" y="11184"/>
                  </a:lnTo>
                  <a:lnTo>
                    <a:pt x="15520" y="11178"/>
                  </a:lnTo>
                  <a:cubicBezTo>
                    <a:pt x="15632" y="11088"/>
                    <a:pt x="15709" y="10955"/>
                    <a:pt x="15709" y="10800"/>
                  </a:cubicBezTo>
                  <a:cubicBezTo>
                    <a:pt x="15709" y="10645"/>
                    <a:pt x="15632" y="10512"/>
                    <a:pt x="15520" y="1042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7" name="Shape 2709">
              <a:extLst>
                <a:ext uri="{FF2B5EF4-FFF2-40B4-BE49-F238E27FC236}">
                  <a16:creationId xmlns:a16="http://schemas.microsoft.com/office/drawing/2014/main" id="{F11F4FB4-1A68-E945-BF7E-2089E7BF4A28}"/>
                </a:ext>
              </a:extLst>
            </p:cNvPr>
            <p:cNvSpPr/>
            <p:nvPr/>
          </p:nvSpPr>
          <p:spPr>
            <a:xfrm>
              <a:off x="2824753" y="821289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5" y="13745"/>
                  </a:moveTo>
                  <a:lnTo>
                    <a:pt x="12764" y="13745"/>
                  </a:lnTo>
                  <a:lnTo>
                    <a:pt x="12764" y="7855"/>
                  </a:lnTo>
                  <a:lnTo>
                    <a:pt x="13745" y="7855"/>
                  </a:lnTo>
                  <a:cubicBezTo>
                    <a:pt x="13745" y="7855"/>
                    <a:pt x="13745" y="13745"/>
                    <a:pt x="13745" y="13745"/>
                  </a:cubicBezTo>
                  <a:close/>
                  <a:moveTo>
                    <a:pt x="14236" y="6873"/>
                  </a:moveTo>
                  <a:lnTo>
                    <a:pt x="12273" y="6873"/>
                  </a:lnTo>
                  <a:cubicBezTo>
                    <a:pt x="12002" y="6873"/>
                    <a:pt x="11782" y="7092"/>
                    <a:pt x="11782" y="7364"/>
                  </a:cubicBezTo>
                  <a:lnTo>
                    <a:pt x="11782" y="14236"/>
                  </a:lnTo>
                  <a:cubicBezTo>
                    <a:pt x="11782" y="14508"/>
                    <a:pt x="12002" y="14727"/>
                    <a:pt x="12273" y="14727"/>
                  </a:cubicBezTo>
                  <a:lnTo>
                    <a:pt x="14236" y="14727"/>
                  </a:lnTo>
                  <a:cubicBezTo>
                    <a:pt x="14507" y="14727"/>
                    <a:pt x="14727" y="14508"/>
                    <a:pt x="14727" y="14236"/>
                  </a:cubicBezTo>
                  <a:lnTo>
                    <a:pt x="14727" y="7364"/>
                  </a:lnTo>
                  <a:cubicBezTo>
                    <a:pt x="14727" y="7092"/>
                    <a:pt x="14507" y="6873"/>
                    <a:pt x="14236" y="6873"/>
                  </a:cubicBezTo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8836" y="13745"/>
                  </a:moveTo>
                  <a:lnTo>
                    <a:pt x="7855" y="13745"/>
                  </a:lnTo>
                  <a:lnTo>
                    <a:pt x="7855" y="7855"/>
                  </a:lnTo>
                  <a:lnTo>
                    <a:pt x="8836" y="7855"/>
                  </a:lnTo>
                  <a:cubicBezTo>
                    <a:pt x="8836" y="7855"/>
                    <a:pt x="8836" y="13745"/>
                    <a:pt x="8836" y="13745"/>
                  </a:cubicBezTo>
                  <a:close/>
                  <a:moveTo>
                    <a:pt x="9327" y="6873"/>
                  </a:moveTo>
                  <a:lnTo>
                    <a:pt x="7364" y="6873"/>
                  </a:lnTo>
                  <a:cubicBezTo>
                    <a:pt x="7093" y="6873"/>
                    <a:pt x="6873" y="7092"/>
                    <a:pt x="6873" y="7364"/>
                  </a:cubicBezTo>
                  <a:lnTo>
                    <a:pt x="6873" y="14236"/>
                  </a:lnTo>
                  <a:cubicBezTo>
                    <a:pt x="6873" y="14508"/>
                    <a:pt x="7093" y="14727"/>
                    <a:pt x="7364" y="14727"/>
                  </a:cubicBezTo>
                  <a:lnTo>
                    <a:pt x="9327" y="14727"/>
                  </a:lnTo>
                  <a:cubicBezTo>
                    <a:pt x="9598" y="14727"/>
                    <a:pt x="9818" y="14508"/>
                    <a:pt x="9818" y="14236"/>
                  </a:cubicBezTo>
                  <a:lnTo>
                    <a:pt x="9818" y="7364"/>
                  </a:lnTo>
                  <a:cubicBezTo>
                    <a:pt x="9818" y="7092"/>
                    <a:pt x="9598" y="6873"/>
                    <a:pt x="9327" y="68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8" name="Shape 2710">
              <a:extLst>
                <a:ext uri="{FF2B5EF4-FFF2-40B4-BE49-F238E27FC236}">
                  <a16:creationId xmlns:a16="http://schemas.microsoft.com/office/drawing/2014/main" id="{E2253E08-1A84-F541-A91A-2B89A007BDF0}"/>
                </a:ext>
              </a:extLst>
            </p:cNvPr>
            <p:cNvSpPr/>
            <p:nvPr/>
          </p:nvSpPr>
          <p:spPr>
            <a:xfrm>
              <a:off x="3893183" y="821289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5" y="13745"/>
                  </a:moveTo>
                  <a:lnTo>
                    <a:pt x="7855" y="13745"/>
                  </a:lnTo>
                  <a:lnTo>
                    <a:pt x="7855" y="7855"/>
                  </a:lnTo>
                  <a:lnTo>
                    <a:pt x="13745" y="7855"/>
                  </a:lnTo>
                  <a:cubicBezTo>
                    <a:pt x="13745" y="7855"/>
                    <a:pt x="13745" y="13745"/>
                    <a:pt x="13745" y="13745"/>
                  </a:cubicBezTo>
                  <a:close/>
                  <a:moveTo>
                    <a:pt x="14236" y="6873"/>
                  </a:moveTo>
                  <a:lnTo>
                    <a:pt x="7364" y="6873"/>
                  </a:lnTo>
                  <a:cubicBezTo>
                    <a:pt x="7093" y="6873"/>
                    <a:pt x="6873" y="7092"/>
                    <a:pt x="6873" y="7364"/>
                  </a:cubicBezTo>
                  <a:lnTo>
                    <a:pt x="6873" y="14236"/>
                  </a:lnTo>
                  <a:cubicBezTo>
                    <a:pt x="6873" y="14508"/>
                    <a:pt x="7093" y="14727"/>
                    <a:pt x="7364" y="14727"/>
                  </a:cubicBezTo>
                  <a:lnTo>
                    <a:pt x="14236" y="14727"/>
                  </a:lnTo>
                  <a:cubicBezTo>
                    <a:pt x="14507" y="14727"/>
                    <a:pt x="14727" y="14508"/>
                    <a:pt x="14727" y="14236"/>
                  </a:cubicBezTo>
                  <a:lnTo>
                    <a:pt x="14727" y="7364"/>
                  </a:lnTo>
                  <a:cubicBezTo>
                    <a:pt x="14727" y="7092"/>
                    <a:pt x="14507" y="6873"/>
                    <a:pt x="14236" y="6873"/>
                  </a:cubicBezTo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9" name="Shape 2711">
              <a:extLst>
                <a:ext uri="{FF2B5EF4-FFF2-40B4-BE49-F238E27FC236}">
                  <a16:creationId xmlns:a16="http://schemas.microsoft.com/office/drawing/2014/main" id="{57B1C994-9451-5447-9A7C-2E278C06B7DE}"/>
                </a:ext>
              </a:extLst>
            </p:cNvPr>
            <p:cNvSpPr/>
            <p:nvPr/>
          </p:nvSpPr>
          <p:spPr>
            <a:xfrm>
              <a:off x="4957457" y="8212894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0800" y="13745"/>
                  </a:moveTo>
                  <a:cubicBezTo>
                    <a:pt x="9173" y="13745"/>
                    <a:pt x="7855" y="12427"/>
                    <a:pt x="7855" y="10800"/>
                  </a:cubicBezTo>
                  <a:cubicBezTo>
                    <a:pt x="7855" y="9173"/>
                    <a:pt x="9173" y="7855"/>
                    <a:pt x="10800" y="7855"/>
                  </a:cubicBezTo>
                  <a:cubicBezTo>
                    <a:pt x="12427" y="7855"/>
                    <a:pt x="13745" y="9173"/>
                    <a:pt x="13745" y="10800"/>
                  </a:cubicBezTo>
                  <a:cubicBezTo>
                    <a:pt x="13745" y="12427"/>
                    <a:pt x="12427" y="13745"/>
                    <a:pt x="10800" y="13745"/>
                  </a:cubicBezTo>
                  <a:moveTo>
                    <a:pt x="10800" y="6873"/>
                  </a:move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2969"/>
                    <a:pt x="8631" y="14727"/>
                    <a:pt x="10800" y="14727"/>
                  </a:cubicBezTo>
                  <a:cubicBezTo>
                    <a:pt x="12969" y="14727"/>
                    <a:pt x="14727" y="12969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0" name="Shape 2712">
              <a:extLst>
                <a:ext uri="{FF2B5EF4-FFF2-40B4-BE49-F238E27FC236}">
                  <a16:creationId xmlns:a16="http://schemas.microsoft.com/office/drawing/2014/main" id="{11AC001D-88AC-084F-ACD8-30A7FE0F20A1}"/>
                </a:ext>
              </a:extLst>
            </p:cNvPr>
            <p:cNvSpPr/>
            <p:nvPr/>
          </p:nvSpPr>
          <p:spPr>
            <a:xfrm>
              <a:off x="6025889" y="821289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3888"/>
                  </a:moveTo>
                  <a:lnTo>
                    <a:pt x="10800" y="7712"/>
                  </a:lnTo>
                  <a:lnTo>
                    <a:pt x="16204" y="10800"/>
                  </a:lnTo>
                  <a:cubicBezTo>
                    <a:pt x="16204" y="10800"/>
                    <a:pt x="10800" y="13888"/>
                    <a:pt x="10800" y="13888"/>
                  </a:cubicBezTo>
                  <a:close/>
                  <a:moveTo>
                    <a:pt x="17484" y="10422"/>
                  </a:moveTo>
                  <a:lnTo>
                    <a:pt x="17489" y="10416"/>
                  </a:lnTo>
                  <a:lnTo>
                    <a:pt x="17402" y="10367"/>
                  </a:lnTo>
                  <a:cubicBezTo>
                    <a:pt x="17389" y="10361"/>
                    <a:pt x="17378" y="10351"/>
                    <a:pt x="17365" y="10346"/>
                  </a:cubicBezTo>
                  <a:lnTo>
                    <a:pt x="10616" y="6489"/>
                  </a:lnTo>
                  <a:lnTo>
                    <a:pt x="10611" y="6495"/>
                  </a:lnTo>
                  <a:cubicBezTo>
                    <a:pt x="10527" y="6428"/>
                    <a:pt x="10425" y="6382"/>
                    <a:pt x="10309" y="6382"/>
                  </a:cubicBezTo>
                  <a:cubicBezTo>
                    <a:pt x="10038" y="6382"/>
                    <a:pt x="9818" y="6601"/>
                    <a:pt x="9818" y="6873"/>
                  </a:cubicBezTo>
                  <a:lnTo>
                    <a:pt x="9818" y="14727"/>
                  </a:lnTo>
                  <a:cubicBezTo>
                    <a:pt x="9818" y="14999"/>
                    <a:pt x="10038" y="15218"/>
                    <a:pt x="10309" y="15218"/>
                  </a:cubicBezTo>
                  <a:cubicBezTo>
                    <a:pt x="10425" y="15218"/>
                    <a:pt x="10527" y="15172"/>
                    <a:pt x="10611" y="15105"/>
                  </a:cubicBezTo>
                  <a:lnTo>
                    <a:pt x="10616" y="15111"/>
                  </a:lnTo>
                  <a:lnTo>
                    <a:pt x="17365" y="11254"/>
                  </a:lnTo>
                  <a:cubicBezTo>
                    <a:pt x="17378" y="11249"/>
                    <a:pt x="17388" y="11239"/>
                    <a:pt x="17401" y="11233"/>
                  </a:cubicBezTo>
                  <a:lnTo>
                    <a:pt x="17489" y="11184"/>
                  </a:lnTo>
                  <a:lnTo>
                    <a:pt x="17484" y="11178"/>
                  </a:lnTo>
                  <a:cubicBezTo>
                    <a:pt x="17596" y="11088"/>
                    <a:pt x="17673" y="10955"/>
                    <a:pt x="17673" y="10800"/>
                  </a:cubicBezTo>
                  <a:cubicBezTo>
                    <a:pt x="17673" y="10645"/>
                    <a:pt x="17596" y="10512"/>
                    <a:pt x="17484" y="10422"/>
                  </a:cubicBezTo>
                  <a:moveTo>
                    <a:pt x="10800" y="20618"/>
                  </a:moveTo>
                  <a:cubicBezTo>
                    <a:pt x="5377" y="20618"/>
                    <a:pt x="982" y="16222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6684" y="6495"/>
                  </a:moveTo>
                  <a:cubicBezTo>
                    <a:pt x="6600" y="6428"/>
                    <a:pt x="6498" y="6382"/>
                    <a:pt x="6382" y="6382"/>
                  </a:cubicBezTo>
                  <a:cubicBezTo>
                    <a:pt x="6111" y="6382"/>
                    <a:pt x="5891" y="6601"/>
                    <a:pt x="5891" y="6873"/>
                  </a:cubicBezTo>
                  <a:lnTo>
                    <a:pt x="5891" y="14727"/>
                  </a:lnTo>
                  <a:cubicBezTo>
                    <a:pt x="5891" y="14999"/>
                    <a:pt x="6111" y="15218"/>
                    <a:pt x="6382" y="15218"/>
                  </a:cubicBezTo>
                  <a:cubicBezTo>
                    <a:pt x="6498" y="15218"/>
                    <a:pt x="6600" y="15172"/>
                    <a:pt x="6684" y="15105"/>
                  </a:cubicBezTo>
                  <a:lnTo>
                    <a:pt x="6689" y="15111"/>
                  </a:lnTo>
                  <a:lnTo>
                    <a:pt x="8836" y="13883"/>
                  </a:lnTo>
                  <a:lnTo>
                    <a:pt x="8836" y="12766"/>
                  </a:lnTo>
                  <a:lnTo>
                    <a:pt x="6873" y="13888"/>
                  </a:lnTo>
                  <a:lnTo>
                    <a:pt x="6873" y="7712"/>
                  </a:lnTo>
                  <a:lnTo>
                    <a:pt x="8836" y="8834"/>
                  </a:lnTo>
                  <a:lnTo>
                    <a:pt x="8836" y="7716"/>
                  </a:lnTo>
                  <a:lnTo>
                    <a:pt x="6689" y="6489"/>
                  </a:lnTo>
                  <a:cubicBezTo>
                    <a:pt x="6689" y="6489"/>
                    <a:pt x="6684" y="6495"/>
                    <a:pt x="6684" y="649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1" name="Shape 2713">
              <a:extLst>
                <a:ext uri="{FF2B5EF4-FFF2-40B4-BE49-F238E27FC236}">
                  <a16:creationId xmlns:a16="http://schemas.microsoft.com/office/drawing/2014/main" id="{3FDE0586-7DE9-2A44-85E3-93601751C5F5}"/>
                </a:ext>
              </a:extLst>
            </p:cNvPr>
            <p:cNvSpPr/>
            <p:nvPr/>
          </p:nvSpPr>
          <p:spPr>
            <a:xfrm>
              <a:off x="7090163" y="8212894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4236"/>
                  </a:moveTo>
                  <a:lnTo>
                    <a:pt x="13745" y="14236"/>
                  </a:lnTo>
                  <a:lnTo>
                    <a:pt x="13745" y="7364"/>
                  </a:lnTo>
                  <a:lnTo>
                    <a:pt x="14727" y="7364"/>
                  </a:lnTo>
                  <a:cubicBezTo>
                    <a:pt x="14727" y="7364"/>
                    <a:pt x="14727" y="14236"/>
                    <a:pt x="14727" y="14236"/>
                  </a:cubicBezTo>
                  <a:close/>
                  <a:moveTo>
                    <a:pt x="6873" y="13888"/>
                  </a:moveTo>
                  <a:lnTo>
                    <a:pt x="6873" y="7712"/>
                  </a:lnTo>
                  <a:lnTo>
                    <a:pt x="12277" y="10800"/>
                  </a:lnTo>
                  <a:cubicBezTo>
                    <a:pt x="12277" y="10800"/>
                    <a:pt x="6873" y="13888"/>
                    <a:pt x="6873" y="13888"/>
                  </a:cubicBezTo>
                  <a:close/>
                  <a:moveTo>
                    <a:pt x="15218" y="6382"/>
                  </a:moveTo>
                  <a:lnTo>
                    <a:pt x="13255" y="6382"/>
                  </a:lnTo>
                  <a:cubicBezTo>
                    <a:pt x="12983" y="6382"/>
                    <a:pt x="12764" y="6601"/>
                    <a:pt x="12764" y="6873"/>
                  </a:cubicBezTo>
                  <a:lnTo>
                    <a:pt x="12764" y="9961"/>
                  </a:lnTo>
                  <a:lnTo>
                    <a:pt x="6689" y="6489"/>
                  </a:lnTo>
                  <a:lnTo>
                    <a:pt x="6684" y="6495"/>
                  </a:lnTo>
                  <a:cubicBezTo>
                    <a:pt x="6600" y="6428"/>
                    <a:pt x="6498" y="6382"/>
                    <a:pt x="6382" y="6382"/>
                  </a:cubicBezTo>
                  <a:cubicBezTo>
                    <a:pt x="6110" y="6382"/>
                    <a:pt x="5891" y="6601"/>
                    <a:pt x="5891" y="6873"/>
                  </a:cubicBezTo>
                  <a:lnTo>
                    <a:pt x="5891" y="14727"/>
                  </a:lnTo>
                  <a:cubicBezTo>
                    <a:pt x="5891" y="14999"/>
                    <a:pt x="6110" y="15218"/>
                    <a:pt x="6382" y="15218"/>
                  </a:cubicBezTo>
                  <a:cubicBezTo>
                    <a:pt x="6498" y="15218"/>
                    <a:pt x="6600" y="15172"/>
                    <a:pt x="6684" y="15105"/>
                  </a:cubicBezTo>
                  <a:lnTo>
                    <a:pt x="6689" y="15111"/>
                  </a:lnTo>
                  <a:lnTo>
                    <a:pt x="12764" y="11639"/>
                  </a:lnTo>
                  <a:lnTo>
                    <a:pt x="12764" y="14727"/>
                  </a:lnTo>
                  <a:cubicBezTo>
                    <a:pt x="12764" y="14999"/>
                    <a:pt x="12983" y="15218"/>
                    <a:pt x="13255" y="15218"/>
                  </a:cubicBezTo>
                  <a:lnTo>
                    <a:pt x="15218" y="15218"/>
                  </a:lnTo>
                  <a:cubicBezTo>
                    <a:pt x="15490" y="15218"/>
                    <a:pt x="15709" y="14999"/>
                    <a:pt x="15709" y="14727"/>
                  </a:cubicBezTo>
                  <a:lnTo>
                    <a:pt x="15709" y="6873"/>
                  </a:lnTo>
                  <a:cubicBezTo>
                    <a:pt x="15709" y="6601"/>
                    <a:pt x="15490" y="6382"/>
                    <a:pt x="15218" y="6382"/>
                  </a:cubicBezTo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2" name="Shape 2714">
              <a:extLst>
                <a:ext uri="{FF2B5EF4-FFF2-40B4-BE49-F238E27FC236}">
                  <a16:creationId xmlns:a16="http://schemas.microsoft.com/office/drawing/2014/main" id="{F443AC8A-759C-9844-9550-F8E9F0131034}"/>
                </a:ext>
              </a:extLst>
            </p:cNvPr>
            <p:cNvSpPr/>
            <p:nvPr/>
          </p:nvSpPr>
          <p:spPr>
            <a:xfrm>
              <a:off x="8158592" y="821289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8" y="20618"/>
                    <a:pt x="982" y="16222"/>
                    <a:pt x="982" y="10800"/>
                  </a:cubicBezTo>
                  <a:cubicBezTo>
                    <a:pt x="982" y="5377"/>
                    <a:pt x="5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8054" y="9818"/>
                  </a:moveTo>
                  <a:lnTo>
                    <a:pt x="10800" y="7072"/>
                  </a:lnTo>
                  <a:lnTo>
                    <a:pt x="13547" y="9818"/>
                  </a:lnTo>
                  <a:cubicBezTo>
                    <a:pt x="13547" y="9818"/>
                    <a:pt x="8054" y="9818"/>
                    <a:pt x="8054" y="9818"/>
                  </a:cubicBezTo>
                  <a:close/>
                  <a:moveTo>
                    <a:pt x="15111" y="10002"/>
                  </a:moveTo>
                  <a:lnTo>
                    <a:pt x="15083" y="9975"/>
                  </a:lnTo>
                  <a:cubicBezTo>
                    <a:pt x="15076" y="9968"/>
                    <a:pt x="15069" y="9960"/>
                    <a:pt x="15061" y="9953"/>
                  </a:cubicBezTo>
                  <a:lnTo>
                    <a:pt x="11184" y="6075"/>
                  </a:lnTo>
                  <a:lnTo>
                    <a:pt x="11177" y="6080"/>
                  </a:lnTo>
                  <a:cubicBezTo>
                    <a:pt x="11088" y="5968"/>
                    <a:pt x="10955" y="5891"/>
                    <a:pt x="10800" y="5891"/>
                  </a:cubicBezTo>
                  <a:cubicBezTo>
                    <a:pt x="10645" y="5891"/>
                    <a:pt x="10512" y="5968"/>
                    <a:pt x="10422" y="6080"/>
                  </a:cubicBezTo>
                  <a:lnTo>
                    <a:pt x="10416" y="6075"/>
                  </a:lnTo>
                  <a:lnTo>
                    <a:pt x="6539" y="9953"/>
                  </a:lnTo>
                  <a:cubicBezTo>
                    <a:pt x="6531" y="9960"/>
                    <a:pt x="6524" y="9968"/>
                    <a:pt x="6517" y="9975"/>
                  </a:cubicBezTo>
                  <a:lnTo>
                    <a:pt x="6489" y="10002"/>
                  </a:lnTo>
                  <a:lnTo>
                    <a:pt x="6495" y="10007"/>
                  </a:lnTo>
                  <a:cubicBezTo>
                    <a:pt x="6428" y="10091"/>
                    <a:pt x="6382" y="10193"/>
                    <a:pt x="6382" y="10309"/>
                  </a:cubicBezTo>
                  <a:cubicBezTo>
                    <a:pt x="6382" y="10580"/>
                    <a:pt x="6601" y="10800"/>
                    <a:pt x="6873" y="10800"/>
                  </a:cubicBezTo>
                  <a:lnTo>
                    <a:pt x="14727" y="10800"/>
                  </a:lnTo>
                  <a:cubicBezTo>
                    <a:pt x="14999" y="10800"/>
                    <a:pt x="15218" y="10580"/>
                    <a:pt x="15218" y="10309"/>
                  </a:cubicBezTo>
                  <a:cubicBezTo>
                    <a:pt x="15218" y="10193"/>
                    <a:pt x="15172" y="10091"/>
                    <a:pt x="15105" y="10007"/>
                  </a:cubicBezTo>
                  <a:cubicBezTo>
                    <a:pt x="15105" y="10007"/>
                    <a:pt x="15111" y="10002"/>
                    <a:pt x="15111" y="10002"/>
                  </a:cubicBezTo>
                  <a:close/>
                  <a:moveTo>
                    <a:pt x="14236" y="13745"/>
                  </a:moveTo>
                  <a:lnTo>
                    <a:pt x="7364" y="13745"/>
                  </a:lnTo>
                  <a:lnTo>
                    <a:pt x="7364" y="12764"/>
                  </a:lnTo>
                  <a:lnTo>
                    <a:pt x="14236" y="12764"/>
                  </a:lnTo>
                  <a:cubicBezTo>
                    <a:pt x="14236" y="12764"/>
                    <a:pt x="14236" y="13745"/>
                    <a:pt x="14236" y="13745"/>
                  </a:cubicBezTo>
                  <a:close/>
                  <a:moveTo>
                    <a:pt x="14727" y="11782"/>
                  </a:moveTo>
                  <a:lnTo>
                    <a:pt x="6873" y="11782"/>
                  </a:lnTo>
                  <a:cubicBezTo>
                    <a:pt x="6601" y="11782"/>
                    <a:pt x="6382" y="12001"/>
                    <a:pt x="6382" y="12273"/>
                  </a:cubicBezTo>
                  <a:lnTo>
                    <a:pt x="6382" y="14236"/>
                  </a:lnTo>
                  <a:cubicBezTo>
                    <a:pt x="6382" y="14508"/>
                    <a:pt x="6601" y="14727"/>
                    <a:pt x="6873" y="14727"/>
                  </a:cubicBezTo>
                  <a:lnTo>
                    <a:pt x="14727" y="14727"/>
                  </a:lnTo>
                  <a:cubicBezTo>
                    <a:pt x="14999" y="14727"/>
                    <a:pt x="15218" y="14508"/>
                    <a:pt x="15218" y="14236"/>
                  </a:cubicBezTo>
                  <a:lnTo>
                    <a:pt x="15218" y="12273"/>
                  </a:lnTo>
                  <a:cubicBezTo>
                    <a:pt x="15218" y="12001"/>
                    <a:pt x="14999" y="11782"/>
                    <a:pt x="14727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3" name="Shape 2715">
              <a:extLst>
                <a:ext uri="{FF2B5EF4-FFF2-40B4-BE49-F238E27FC236}">
                  <a16:creationId xmlns:a16="http://schemas.microsoft.com/office/drawing/2014/main" id="{37D0E0DF-C6B7-6242-9217-B8BED05CF213}"/>
                </a:ext>
              </a:extLst>
            </p:cNvPr>
            <p:cNvSpPr/>
            <p:nvPr/>
          </p:nvSpPr>
          <p:spPr>
            <a:xfrm>
              <a:off x="9222866" y="8212894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7855" y="982"/>
                  </a:moveTo>
                  <a:lnTo>
                    <a:pt x="9818" y="982"/>
                  </a:lnTo>
                  <a:lnTo>
                    <a:pt x="9818" y="0"/>
                  </a:lnTo>
                  <a:lnTo>
                    <a:pt x="7855" y="0"/>
                  </a:lnTo>
                  <a:cubicBezTo>
                    <a:pt x="7855" y="0"/>
                    <a:pt x="7855" y="982"/>
                    <a:pt x="7855" y="982"/>
                  </a:cubicBezTo>
                  <a:close/>
                  <a:moveTo>
                    <a:pt x="11782" y="982"/>
                  </a:moveTo>
                  <a:lnTo>
                    <a:pt x="13745" y="982"/>
                  </a:lnTo>
                  <a:lnTo>
                    <a:pt x="13745" y="0"/>
                  </a:lnTo>
                  <a:lnTo>
                    <a:pt x="11782" y="0"/>
                  </a:lnTo>
                  <a:cubicBezTo>
                    <a:pt x="11782" y="0"/>
                    <a:pt x="11782" y="982"/>
                    <a:pt x="11782" y="982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70" y="21123"/>
                    <a:pt x="21128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1250" y="19636"/>
                  </a:moveTo>
                  <a:lnTo>
                    <a:pt x="175" y="19636"/>
                  </a:lnTo>
                  <a:cubicBezTo>
                    <a:pt x="472" y="20467"/>
                    <a:pt x="1130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20350" y="1964"/>
                  </a:moveTo>
                  <a:lnTo>
                    <a:pt x="21426" y="1964"/>
                  </a:lnTo>
                  <a:cubicBezTo>
                    <a:pt x="21128" y="1133"/>
                    <a:pt x="20470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75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0" y="477"/>
                    <a:pt x="472" y="1133"/>
                    <a:pt x="175" y="19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4" name="Shape 2716">
              <a:extLst>
                <a:ext uri="{FF2B5EF4-FFF2-40B4-BE49-F238E27FC236}">
                  <a16:creationId xmlns:a16="http://schemas.microsoft.com/office/drawing/2014/main" id="{D703B595-E538-2941-A432-8412D28A7306}"/>
                </a:ext>
              </a:extLst>
            </p:cNvPr>
            <p:cNvSpPr/>
            <p:nvPr/>
          </p:nvSpPr>
          <p:spPr>
            <a:xfrm>
              <a:off x="10291298" y="821289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5" y="13745"/>
                  </a:moveTo>
                  <a:lnTo>
                    <a:pt x="7855" y="13745"/>
                  </a:lnTo>
                  <a:lnTo>
                    <a:pt x="7855" y="7855"/>
                  </a:lnTo>
                  <a:lnTo>
                    <a:pt x="13745" y="7855"/>
                  </a:lnTo>
                  <a:cubicBezTo>
                    <a:pt x="13745" y="7855"/>
                    <a:pt x="13745" y="13745"/>
                    <a:pt x="13745" y="13745"/>
                  </a:cubicBezTo>
                  <a:close/>
                  <a:moveTo>
                    <a:pt x="14236" y="6873"/>
                  </a:moveTo>
                  <a:lnTo>
                    <a:pt x="7364" y="6873"/>
                  </a:lnTo>
                  <a:cubicBezTo>
                    <a:pt x="7092" y="6873"/>
                    <a:pt x="6873" y="7092"/>
                    <a:pt x="6873" y="7364"/>
                  </a:cubicBezTo>
                  <a:lnTo>
                    <a:pt x="6873" y="14236"/>
                  </a:lnTo>
                  <a:cubicBezTo>
                    <a:pt x="6873" y="14508"/>
                    <a:pt x="7092" y="14727"/>
                    <a:pt x="7364" y="14727"/>
                  </a:cubicBezTo>
                  <a:lnTo>
                    <a:pt x="14236" y="14727"/>
                  </a:lnTo>
                  <a:cubicBezTo>
                    <a:pt x="14508" y="14727"/>
                    <a:pt x="14727" y="14508"/>
                    <a:pt x="14727" y="14236"/>
                  </a:cubicBezTo>
                  <a:lnTo>
                    <a:pt x="14727" y="7364"/>
                  </a:lnTo>
                  <a:cubicBezTo>
                    <a:pt x="14727" y="7092"/>
                    <a:pt x="14508" y="6873"/>
                    <a:pt x="14236" y="6873"/>
                  </a:cubicBezTo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70" y="21123"/>
                    <a:pt x="21128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8" y="1133"/>
                    <a:pt x="20470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250" y="19636"/>
                  </a:moveTo>
                  <a:lnTo>
                    <a:pt x="175" y="19636"/>
                  </a:lnTo>
                  <a:cubicBezTo>
                    <a:pt x="472" y="20467"/>
                    <a:pt x="1130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175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0" y="477"/>
                    <a:pt x="472" y="1133"/>
                    <a:pt x="175" y="1964"/>
                  </a:cubicBezTo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5" name="Shape 2717">
              <a:extLst>
                <a:ext uri="{FF2B5EF4-FFF2-40B4-BE49-F238E27FC236}">
                  <a16:creationId xmlns:a16="http://schemas.microsoft.com/office/drawing/2014/main" id="{5E7471BE-3C07-FC4E-ABF2-D9ADAE0E87CB}"/>
                </a:ext>
              </a:extLst>
            </p:cNvPr>
            <p:cNvSpPr/>
            <p:nvPr/>
          </p:nvSpPr>
          <p:spPr>
            <a:xfrm>
              <a:off x="11355572" y="8212894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1782"/>
                  </a:moveTo>
                  <a:cubicBezTo>
                    <a:pt x="14592" y="11782"/>
                    <a:pt x="14469" y="11837"/>
                    <a:pt x="14380" y="11926"/>
                  </a:cubicBezTo>
                  <a:lnTo>
                    <a:pt x="11291" y="15015"/>
                  </a:lnTo>
                  <a:lnTo>
                    <a:pt x="11291" y="5400"/>
                  </a:lnTo>
                  <a:cubicBezTo>
                    <a:pt x="11291" y="5129"/>
                    <a:pt x="11071" y="4909"/>
                    <a:pt x="10800" y="4909"/>
                  </a:cubicBezTo>
                  <a:cubicBezTo>
                    <a:pt x="10529" y="4909"/>
                    <a:pt x="10309" y="5129"/>
                    <a:pt x="10309" y="5400"/>
                  </a:cubicBezTo>
                  <a:lnTo>
                    <a:pt x="10309" y="15015"/>
                  </a:lnTo>
                  <a:lnTo>
                    <a:pt x="7220" y="11926"/>
                  </a:lnTo>
                  <a:cubicBezTo>
                    <a:pt x="7131" y="11837"/>
                    <a:pt x="7008" y="11782"/>
                    <a:pt x="6873" y="11782"/>
                  </a:cubicBezTo>
                  <a:cubicBezTo>
                    <a:pt x="6601" y="11782"/>
                    <a:pt x="6382" y="12001"/>
                    <a:pt x="6382" y="12273"/>
                  </a:cubicBezTo>
                  <a:cubicBezTo>
                    <a:pt x="6382" y="12408"/>
                    <a:pt x="6437" y="12531"/>
                    <a:pt x="6526" y="12620"/>
                  </a:cubicBezTo>
                  <a:lnTo>
                    <a:pt x="10453" y="16547"/>
                  </a:lnTo>
                  <a:cubicBezTo>
                    <a:pt x="10542" y="16636"/>
                    <a:pt x="10664" y="16691"/>
                    <a:pt x="10800" y="16691"/>
                  </a:cubicBezTo>
                  <a:cubicBezTo>
                    <a:pt x="10936" y="16691"/>
                    <a:pt x="11058" y="16636"/>
                    <a:pt x="11147" y="16547"/>
                  </a:cubicBezTo>
                  <a:lnTo>
                    <a:pt x="15074" y="12620"/>
                  </a:lnTo>
                  <a:cubicBezTo>
                    <a:pt x="15163" y="12531"/>
                    <a:pt x="15218" y="12408"/>
                    <a:pt x="15218" y="12273"/>
                  </a:cubicBezTo>
                  <a:cubicBezTo>
                    <a:pt x="15218" y="12001"/>
                    <a:pt x="14999" y="11782"/>
                    <a:pt x="14727" y="11782"/>
                  </a:cubicBezTo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70" y="21123"/>
                    <a:pt x="21128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8" y="1133"/>
                    <a:pt x="20470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175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0" y="477"/>
                    <a:pt x="472" y="1133"/>
                    <a:pt x="175" y="1964"/>
                  </a:cubicBezTo>
                  <a:moveTo>
                    <a:pt x="1250" y="19636"/>
                  </a:moveTo>
                  <a:lnTo>
                    <a:pt x="175" y="19636"/>
                  </a:lnTo>
                  <a:cubicBezTo>
                    <a:pt x="472" y="20467"/>
                    <a:pt x="1130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6" name="Shape 2718">
              <a:extLst>
                <a:ext uri="{FF2B5EF4-FFF2-40B4-BE49-F238E27FC236}">
                  <a16:creationId xmlns:a16="http://schemas.microsoft.com/office/drawing/2014/main" id="{5742FF0D-73F7-6D46-A9CF-EB00DD34C94A}"/>
                </a:ext>
              </a:extLst>
            </p:cNvPr>
            <p:cNvSpPr/>
            <p:nvPr/>
          </p:nvSpPr>
          <p:spPr>
            <a:xfrm>
              <a:off x="1760479" y="9276895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927" y="982"/>
                  </a:moveTo>
                  <a:lnTo>
                    <a:pt x="5891" y="982"/>
                  </a:lnTo>
                  <a:lnTo>
                    <a:pt x="5891" y="0"/>
                  </a:lnTo>
                  <a:lnTo>
                    <a:pt x="3927" y="0"/>
                  </a:lnTo>
                  <a:cubicBezTo>
                    <a:pt x="3927" y="0"/>
                    <a:pt x="3927" y="982"/>
                    <a:pt x="3927" y="982"/>
                  </a:cubicBezTo>
                  <a:close/>
                  <a:moveTo>
                    <a:pt x="11782" y="21600"/>
                  </a:moveTo>
                  <a:lnTo>
                    <a:pt x="13745" y="21600"/>
                  </a:lnTo>
                  <a:lnTo>
                    <a:pt x="13745" y="20618"/>
                  </a:lnTo>
                  <a:lnTo>
                    <a:pt x="11782" y="20618"/>
                  </a:lnTo>
                  <a:cubicBezTo>
                    <a:pt x="11782" y="20618"/>
                    <a:pt x="11782" y="21600"/>
                    <a:pt x="11782" y="21600"/>
                  </a:cubicBezTo>
                  <a:close/>
                  <a:moveTo>
                    <a:pt x="15709" y="21600"/>
                  </a:moveTo>
                  <a:lnTo>
                    <a:pt x="17673" y="21600"/>
                  </a:lnTo>
                  <a:lnTo>
                    <a:pt x="17673" y="20618"/>
                  </a:lnTo>
                  <a:lnTo>
                    <a:pt x="15709" y="20618"/>
                  </a:lnTo>
                  <a:cubicBezTo>
                    <a:pt x="15709" y="20618"/>
                    <a:pt x="15709" y="21600"/>
                    <a:pt x="15709" y="21600"/>
                  </a:cubicBezTo>
                  <a:close/>
                  <a:moveTo>
                    <a:pt x="20618" y="5891"/>
                  </a:moveTo>
                  <a:lnTo>
                    <a:pt x="21600" y="5891"/>
                  </a:lnTo>
                  <a:lnTo>
                    <a:pt x="21600" y="3927"/>
                  </a:lnTo>
                  <a:lnTo>
                    <a:pt x="20618" y="3927"/>
                  </a:lnTo>
                  <a:cubicBezTo>
                    <a:pt x="20618" y="3927"/>
                    <a:pt x="20618" y="5891"/>
                    <a:pt x="20618" y="5891"/>
                  </a:cubicBezTo>
                  <a:close/>
                  <a:moveTo>
                    <a:pt x="11147" y="5053"/>
                  </a:moveTo>
                  <a:cubicBezTo>
                    <a:pt x="11058" y="4964"/>
                    <a:pt x="10935" y="4909"/>
                    <a:pt x="10800" y="4909"/>
                  </a:cubicBezTo>
                  <a:cubicBezTo>
                    <a:pt x="10665" y="4909"/>
                    <a:pt x="10542" y="4964"/>
                    <a:pt x="10453" y="5053"/>
                  </a:cubicBezTo>
                  <a:lnTo>
                    <a:pt x="6526" y="8980"/>
                  </a:lnTo>
                  <a:cubicBezTo>
                    <a:pt x="6437" y="9069"/>
                    <a:pt x="6382" y="9192"/>
                    <a:pt x="6382" y="9327"/>
                  </a:cubicBezTo>
                  <a:cubicBezTo>
                    <a:pt x="6382" y="9599"/>
                    <a:pt x="6602" y="9818"/>
                    <a:pt x="6873" y="9818"/>
                  </a:cubicBezTo>
                  <a:cubicBezTo>
                    <a:pt x="7008" y="9818"/>
                    <a:pt x="7131" y="9764"/>
                    <a:pt x="7220" y="9674"/>
                  </a:cubicBezTo>
                  <a:lnTo>
                    <a:pt x="10309" y="6585"/>
                  </a:lnTo>
                  <a:lnTo>
                    <a:pt x="10309" y="16200"/>
                  </a:lnTo>
                  <a:cubicBezTo>
                    <a:pt x="10309" y="16471"/>
                    <a:pt x="10529" y="16691"/>
                    <a:pt x="10800" y="16691"/>
                  </a:cubicBezTo>
                  <a:cubicBezTo>
                    <a:pt x="11071" y="16691"/>
                    <a:pt x="11291" y="16471"/>
                    <a:pt x="11291" y="16200"/>
                  </a:cubicBezTo>
                  <a:lnTo>
                    <a:pt x="11291" y="6585"/>
                  </a:lnTo>
                  <a:lnTo>
                    <a:pt x="14380" y="9674"/>
                  </a:lnTo>
                  <a:cubicBezTo>
                    <a:pt x="14469" y="9764"/>
                    <a:pt x="14592" y="9818"/>
                    <a:pt x="14727" y="9818"/>
                  </a:cubicBezTo>
                  <a:cubicBezTo>
                    <a:pt x="14998" y="9818"/>
                    <a:pt x="15218" y="9599"/>
                    <a:pt x="15218" y="9327"/>
                  </a:cubicBezTo>
                  <a:cubicBezTo>
                    <a:pt x="15218" y="9192"/>
                    <a:pt x="15163" y="9069"/>
                    <a:pt x="15074" y="8980"/>
                  </a:cubicBezTo>
                  <a:cubicBezTo>
                    <a:pt x="15074" y="8980"/>
                    <a:pt x="11147" y="5053"/>
                    <a:pt x="11147" y="5053"/>
                  </a:cubicBezTo>
                  <a:close/>
                  <a:moveTo>
                    <a:pt x="20618" y="13745"/>
                  </a:moveTo>
                  <a:lnTo>
                    <a:pt x="21600" y="13745"/>
                  </a:lnTo>
                  <a:lnTo>
                    <a:pt x="21600" y="11782"/>
                  </a:lnTo>
                  <a:lnTo>
                    <a:pt x="20618" y="11782"/>
                  </a:lnTo>
                  <a:cubicBezTo>
                    <a:pt x="20618" y="11782"/>
                    <a:pt x="20618" y="13745"/>
                    <a:pt x="20618" y="13745"/>
                  </a:cubicBezTo>
                  <a:close/>
                  <a:moveTo>
                    <a:pt x="15709" y="982"/>
                  </a:moveTo>
                  <a:lnTo>
                    <a:pt x="17673" y="982"/>
                  </a:lnTo>
                  <a:lnTo>
                    <a:pt x="17673" y="0"/>
                  </a:lnTo>
                  <a:lnTo>
                    <a:pt x="15709" y="0"/>
                  </a:lnTo>
                  <a:cubicBezTo>
                    <a:pt x="15709" y="0"/>
                    <a:pt x="15709" y="982"/>
                    <a:pt x="15709" y="982"/>
                  </a:cubicBezTo>
                  <a:close/>
                  <a:moveTo>
                    <a:pt x="20618" y="9818"/>
                  </a:moveTo>
                  <a:lnTo>
                    <a:pt x="21600" y="9818"/>
                  </a:lnTo>
                  <a:lnTo>
                    <a:pt x="21600" y="7855"/>
                  </a:lnTo>
                  <a:lnTo>
                    <a:pt x="20618" y="7855"/>
                  </a:lnTo>
                  <a:cubicBezTo>
                    <a:pt x="20618" y="7855"/>
                    <a:pt x="20618" y="9818"/>
                    <a:pt x="20618" y="9818"/>
                  </a:cubicBezTo>
                  <a:close/>
                  <a:moveTo>
                    <a:pt x="19636" y="20346"/>
                  </a:moveTo>
                  <a:lnTo>
                    <a:pt x="19636" y="21420"/>
                  </a:lnTo>
                  <a:cubicBezTo>
                    <a:pt x="20469" y="21123"/>
                    <a:pt x="21129" y="20467"/>
                    <a:pt x="21426" y="19636"/>
                  </a:cubicBezTo>
                  <a:lnTo>
                    <a:pt x="20350" y="19636"/>
                  </a:lnTo>
                  <a:cubicBezTo>
                    <a:pt x="20177" y="19929"/>
                    <a:pt x="19931" y="20174"/>
                    <a:pt x="19636" y="20346"/>
                  </a:cubicBezTo>
                  <a:moveTo>
                    <a:pt x="20618" y="17673"/>
                  </a:moveTo>
                  <a:lnTo>
                    <a:pt x="21600" y="17673"/>
                  </a:lnTo>
                  <a:lnTo>
                    <a:pt x="21600" y="15709"/>
                  </a:lnTo>
                  <a:lnTo>
                    <a:pt x="20618" y="15709"/>
                  </a:lnTo>
                  <a:cubicBezTo>
                    <a:pt x="20618" y="15709"/>
                    <a:pt x="20618" y="17673"/>
                    <a:pt x="20618" y="17673"/>
                  </a:cubicBezTo>
                  <a:close/>
                  <a:moveTo>
                    <a:pt x="7855" y="21600"/>
                  </a:moveTo>
                  <a:lnTo>
                    <a:pt x="9818" y="21600"/>
                  </a:lnTo>
                  <a:lnTo>
                    <a:pt x="9818" y="20618"/>
                  </a:lnTo>
                  <a:lnTo>
                    <a:pt x="7855" y="20618"/>
                  </a:lnTo>
                  <a:cubicBezTo>
                    <a:pt x="7855" y="20618"/>
                    <a:pt x="7855" y="21600"/>
                    <a:pt x="7855" y="21600"/>
                  </a:cubicBezTo>
                  <a:close/>
                  <a:moveTo>
                    <a:pt x="9818" y="0"/>
                  </a:moveTo>
                  <a:lnTo>
                    <a:pt x="7855" y="0"/>
                  </a:lnTo>
                  <a:lnTo>
                    <a:pt x="7855" y="982"/>
                  </a:lnTo>
                  <a:lnTo>
                    <a:pt x="9818" y="982"/>
                  </a:lnTo>
                  <a:cubicBezTo>
                    <a:pt x="9818" y="982"/>
                    <a:pt x="9818" y="0"/>
                    <a:pt x="9818" y="0"/>
                  </a:cubicBezTo>
                  <a:close/>
                  <a:moveTo>
                    <a:pt x="20350" y="1964"/>
                  </a:moveTo>
                  <a:lnTo>
                    <a:pt x="21426" y="1964"/>
                  </a:lnTo>
                  <a:cubicBezTo>
                    <a:pt x="21129" y="1133"/>
                    <a:pt x="20469" y="477"/>
                    <a:pt x="19636" y="180"/>
                  </a:cubicBezTo>
                  <a:lnTo>
                    <a:pt x="19636" y="1254"/>
                  </a:lnTo>
                  <a:cubicBezTo>
                    <a:pt x="19931" y="1426"/>
                    <a:pt x="20177" y="1670"/>
                    <a:pt x="20350" y="1964"/>
                  </a:cubicBezTo>
                  <a:moveTo>
                    <a:pt x="982" y="3927"/>
                  </a:moveTo>
                  <a:lnTo>
                    <a:pt x="0" y="3927"/>
                  </a:lnTo>
                  <a:lnTo>
                    <a:pt x="0" y="5891"/>
                  </a:lnTo>
                  <a:lnTo>
                    <a:pt x="982" y="5891"/>
                  </a:lnTo>
                  <a:cubicBezTo>
                    <a:pt x="982" y="5891"/>
                    <a:pt x="982" y="3927"/>
                    <a:pt x="982" y="3927"/>
                  </a:cubicBezTo>
                  <a:close/>
                  <a:moveTo>
                    <a:pt x="3927" y="21600"/>
                  </a:moveTo>
                  <a:lnTo>
                    <a:pt x="5891" y="21600"/>
                  </a:lnTo>
                  <a:lnTo>
                    <a:pt x="5891" y="20618"/>
                  </a:lnTo>
                  <a:lnTo>
                    <a:pt x="3927" y="20618"/>
                  </a:lnTo>
                  <a:cubicBezTo>
                    <a:pt x="3927" y="20618"/>
                    <a:pt x="3927" y="21600"/>
                    <a:pt x="3927" y="21600"/>
                  </a:cubicBezTo>
                  <a:close/>
                  <a:moveTo>
                    <a:pt x="13745" y="0"/>
                  </a:moveTo>
                  <a:lnTo>
                    <a:pt x="11782" y="0"/>
                  </a:lnTo>
                  <a:lnTo>
                    <a:pt x="11782" y="982"/>
                  </a:lnTo>
                  <a:lnTo>
                    <a:pt x="13745" y="982"/>
                  </a:lnTo>
                  <a:cubicBezTo>
                    <a:pt x="13745" y="982"/>
                    <a:pt x="13745" y="0"/>
                    <a:pt x="13745" y="0"/>
                  </a:cubicBezTo>
                  <a:close/>
                  <a:moveTo>
                    <a:pt x="174" y="1964"/>
                  </a:moveTo>
                  <a:lnTo>
                    <a:pt x="1250" y="1964"/>
                  </a:lnTo>
                  <a:cubicBezTo>
                    <a:pt x="1423" y="1670"/>
                    <a:pt x="1669" y="1426"/>
                    <a:pt x="1964" y="1254"/>
                  </a:cubicBezTo>
                  <a:lnTo>
                    <a:pt x="1964" y="180"/>
                  </a:lnTo>
                  <a:cubicBezTo>
                    <a:pt x="1131" y="477"/>
                    <a:pt x="472" y="1133"/>
                    <a:pt x="174" y="1964"/>
                  </a:cubicBezTo>
                  <a:moveTo>
                    <a:pt x="1250" y="19636"/>
                  </a:moveTo>
                  <a:lnTo>
                    <a:pt x="174" y="19636"/>
                  </a:lnTo>
                  <a:cubicBezTo>
                    <a:pt x="472" y="20467"/>
                    <a:pt x="1131" y="21123"/>
                    <a:pt x="1964" y="21420"/>
                  </a:cubicBezTo>
                  <a:lnTo>
                    <a:pt x="1964" y="20346"/>
                  </a:lnTo>
                  <a:cubicBezTo>
                    <a:pt x="1669" y="20174"/>
                    <a:pt x="1423" y="19929"/>
                    <a:pt x="1250" y="19636"/>
                  </a:cubicBezTo>
                  <a:moveTo>
                    <a:pt x="982" y="11782"/>
                  </a:moveTo>
                  <a:lnTo>
                    <a:pt x="0" y="11782"/>
                  </a:lnTo>
                  <a:lnTo>
                    <a:pt x="0" y="13745"/>
                  </a:lnTo>
                  <a:lnTo>
                    <a:pt x="982" y="13745"/>
                  </a:lnTo>
                  <a:cubicBezTo>
                    <a:pt x="982" y="13745"/>
                    <a:pt x="982" y="11782"/>
                    <a:pt x="982" y="11782"/>
                  </a:cubicBezTo>
                  <a:close/>
                  <a:moveTo>
                    <a:pt x="982" y="7855"/>
                  </a:moveTo>
                  <a:lnTo>
                    <a:pt x="0" y="7855"/>
                  </a:lnTo>
                  <a:lnTo>
                    <a:pt x="0" y="9818"/>
                  </a:lnTo>
                  <a:lnTo>
                    <a:pt x="982" y="9818"/>
                  </a:lnTo>
                  <a:cubicBezTo>
                    <a:pt x="982" y="9818"/>
                    <a:pt x="982" y="7855"/>
                    <a:pt x="982" y="7855"/>
                  </a:cubicBezTo>
                  <a:close/>
                  <a:moveTo>
                    <a:pt x="982" y="15709"/>
                  </a:moveTo>
                  <a:lnTo>
                    <a:pt x="0" y="15709"/>
                  </a:lnTo>
                  <a:lnTo>
                    <a:pt x="0" y="17673"/>
                  </a:lnTo>
                  <a:lnTo>
                    <a:pt x="982" y="17673"/>
                  </a:lnTo>
                  <a:cubicBezTo>
                    <a:pt x="982" y="17673"/>
                    <a:pt x="982" y="15709"/>
                    <a:pt x="982" y="15709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7" name="Shape 2719">
              <a:extLst>
                <a:ext uri="{FF2B5EF4-FFF2-40B4-BE49-F238E27FC236}">
                  <a16:creationId xmlns:a16="http://schemas.microsoft.com/office/drawing/2014/main" id="{441B6A50-5741-1546-8D77-F189F823B478}"/>
                </a:ext>
              </a:extLst>
            </p:cNvPr>
            <p:cNvSpPr/>
            <p:nvPr/>
          </p:nvSpPr>
          <p:spPr>
            <a:xfrm>
              <a:off x="2824753" y="9276895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765" y="182"/>
                  </a:move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cubicBezTo>
                    <a:pt x="12594" y="1105"/>
                    <a:pt x="12765" y="182"/>
                    <a:pt x="12765" y="182"/>
                  </a:cubicBezTo>
                  <a:close/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8" name="Shape 2720">
              <a:extLst>
                <a:ext uri="{FF2B5EF4-FFF2-40B4-BE49-F238E27FC236}">
                  <a16:creationId xmlns:a16="http://schemas.microsoft.com/office/drawing/2014/main" id="{BAE55D24-8D8F-BB42-B0AF-39439BB02E16}"/>
                </a:ext>
              </a:extLst>
            </p:cNvPr>
            <p:cNvSpPr/>
            <p:nvPr/>
          </p:nvSpPr>
          <p:spPr>
            <a:xfrm>
              <a:off x="3893183" y="9276895"/>
              <a:ext cx="552925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14735"/>
                  </a:moveTo>
                  <a:cubicBezTo>
                    <a:pt x="8622" y="14735"/>
                    <a:pt x="6857" y="12973"/>
                    <a:pt x="6857" y="10800"/>
                  </a:cubicBezTo>
                  <a:cubicBezTo>
                    <a:pt x="6857" y="8627"/>
                    <a:pt x="8622" y="6865"/>
                    <a:pt x="10800" y="6865"/>
                  </a:cubicBezTo>
                  <a:cubicBezTo>
                    <a:pt x="12978" y="6865"/>
                    <a:pt x="14743" y="8627"/>
                    <a:pt x="14743" y="10800"/>
                  </a:cubicBezTo>
                  <a:cubicBezTo>
                    <a:pt x="14743" y="12973"/>
                    <a:pt x="12978" y="14735"/>
                    <a:pt x="10800" y="14735"/>
                  </a:cubicBezTo>
                  <a:moveTo>
                    <a:pt x="10800" y="5881"/>
                  </a:moveTo>
                  <a:cubicBezTo>
                    <a:pt x="8078" y="5881"/>
                    <a:pt x="5871" y="8083"/>
                    <a:pt x="5871" y="10800"/>
                  </a:cubicBezTo>
                  <a:cubicBezTo>
                    <a:pt x="5871" y="13517"/>
                    <a:pt x="8078" y="15719"/>
                    <a:pt x="10800" y="15719"/>
                  </a:cubicBezTo>
                  <a:cubicBezTo>
                    <a:pt x="13522" y="15719"/>
                    <a:pt x="15729" y="13517"/>
                    <a:pt x="15729" y="10800"/>
                  </a:cubicBezTo>
                  <a:cubicBezTo>
                    <a:pt x="15729" y="8083"/>
                    <a:pt x="13522" y="5881"/>
                    <a:pt x="10800" y="588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9" name="Shape 2721">
              <a:extLst>
                <a:ext uri="{FF2B5EF4-FFF2-40B4-BE49-F238E27FC236}">
                  <a16:creationId xmlns:a16="http://schemas.microsoft.com/office/drawing/2014/main" id="{7D9DDC20-FD80-A143-9B28-1F00871D2696}"/>
                </a:ext>
              </a:extLst>
            </p:cNvPr>
            <p:cNvSpPr/>
            <p:nvPr/>
          </p:nvSpPr>
          <p:spPr>
            <a:xfrm>
              <a:off x="4957457" y="9276895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1" y="19771"/>
                    <a:pt x="14365" y="19991"/>
                  </a:cubicBezTo>
                  <a:moveTo>
                    <a:pt x="10800" y="20661"/>
                  </a:moveTo>
                  <a:lnTo>
                    <a:pt x="10801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4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1148" y="16559"/>
                  </a:moveTo>
                  <a:lnTo>
                    <a:pt x="15092" y="12624"/>
                  </a:lnTo>
                  <a:cubicBezTo>
                    <a:pt x="15181" y="12535"/>
                    <a:pt x="15236" y="12412"/>
                    <a:pt x="15236" y="12276"/>
                  </a:cubicBezTo>
                  <a:cubicBezTo>
                    <a:pt x="15236" y="12004"/>
                    <a:pt x="15015" y="11784"/>
                    <a:pt x="14743" y="11784"/>
                  </a:cubicBezTo>
                  <a:cubicBezTo>
                    <a:pt x="14607" y="11784"/>
                    <a:pt x="14483" y="11839"/>
                    <a:pt x="14395" y="11928"/>
                  </a:cubicBezTo>
                  <a:lnTo>
                    <a:pt x="11293" y="15024"/>
                  </a:lnTo>
                  <a:lnTo>
                    <a:pt x="11293" y="5389"/>
                  </a:lnTo>
                  <a:cubicBezTo>
                    <a:pt x="11293" y="5117"/>
                    <a:pt x="11072" y="4897"/>
                    <a:pt x="10800" y="4897"/>
                  </a:cubicBezTo>
                  <a:cubicBezTo>
                    <a:pt x="10528" y="4897"/>
                    <a:pt x="10307" y="5117"/>
                    <a:pt x="10307" y="5389"/>
                  </a:cubicBezTo>
                  <a:lnTo>
                    <a:pt x="10307" y="15024"/>
                  </a:lnTo>
                  <a:lnTo>
                    <a:pt x="7206" y="11928"/>
                  </a:lnTo>
                  <a:cubicBezTo>
                    <a:pt x="7117" y="11839"/>
                    <a:pt x="6993" y="11784"/>
                    <a:pt x="6857" y="11784"/>
                  </a:cubicBezTo>
                  <a:cubicBezTo>
                    <a:pt x="6585" y="11784"/>
                    <a:pt x="6364" y="12004"/>
                    <a:pt x="6364" y="12276"/>
                  </a:cubicBezTo>
                  <a:cubicBezTo>
                    <a:pt x="6364" y="12412"/>
                    <a:pt x="6419" y="12535"/>
                    <a:pt x="6508" y="12624"/>
                  </a:cubicBezTo>
                  <a:lnTo>
                    <a:pt x="10452" y="16559"/>
                  </a:lnTo>
                  <a:cubicBezTo>
                    <a:pt x="10541" y="16648"/>
                    <a:pt x="10664" y="16703"/>
                    <a:pt x="10800" y="16703"/>
                  </a:cubicBezTo>
                  <a:cubicBezTo>
                    <a:pt x="10936" y="16703"/>
                    <a:pt x="11059" y="16648"/>
                    <a:pt x="11148" y="16559"/>
                  </a:cubicBezTo>
                  <a:moveTo>
                    <a:pt x="18660" y="4854"/>
                  </a:moveTo>
                  <a:lnTo>
                    <a:pt x="19411" y="4287"/>
                  </a:lnTo>
                  <a:cubicBezTo>
                    <a:pt x="19011" y="3759"/>
                    <a:pt x="18558" y="3264"/>
                    <a:pt x="18065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4"/>
                  </a:cubicBezTo>
                  <a:moveTo>
                    <a:pt x="6893" y="20882"/>
                  </a:moveTo>
                  <a:cubicBezTo>
                    <a:pt x="7514" y="21121"/>
                    <a:pt x="8160" y="21302"/>
                    <a:pt x="8814" y="21422"/>
                  </a:cubicBezTo>
                  <a:lnTo>
                    <a:pt x="8985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21553" y="9794"/>
                  </a:moveTo>
                  <a:lnTo>
                    <a:pt x="20617" y="9880"/>
                  </a:lnTo>
                  <a:cubicBezTo>
                    <a:pt x="20644" y="10182"/>
                    <a:pt x="20659" y="10492"/>
                    <a:pt x="20659" y="10800"/>
                  </a:cubicBezTo>
                  <a:cubicBezTo>
                    <a:pt x="20659" y="11099"/>
                    <a:pt x="20645" y="11401"/>
                    <a:pt x="20619" y="11699"/>
                  </a:cubicBezTo>
                  <a:lnTo>
                    <a:pt x="21556" y="11784"/>
                  </a:lnTo>
                  <a:cubicBezTo>
                    <a:pt x="21585" y="11458"/>
                    <a:pt x="21600" y="11127"/>
                    <a:pt x="21600" y="10800"/>
                  </a:cubicBezTo>
                  <a:cubicBezTo>
                    <a:pt x="21599" y="10462"/>
                    <a:pt x="21584" y="10124"/>
                    <a:pt x="21553" y="979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3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2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1" y="14642"/>
                    <a:pt x="19632" y="15184"/>
                  </a:cubicBezTo>
                  <a:moveTo>
                    <a:pt x="17446" y="18078"/>
                  </a:moveTo>
                  <a:lnTo>
                    <a:pt x="18081" y="18771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2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8924" y="1113"/>
                  </a:moveTo>
                  <a:lnTo>
                    <a:pt x="8748" y="190"/>
                  </a:lnTo>
                  <a:cubicBezTo>
                    <a:pt x="8093" y="315"/>
                    <a:pt x="7448" y="501"/>
                    <a:pt x="6830" y="743"/>
                  </a:cubicBezTo>
                  <a:lnTo>
                    <a:pt x="7173" y="1617"/>
                  </a:lnTo>
                  <a:cubicBezTo>
                    <a:pt x="7738" y="1396"/>
                    <a:pt x="8327" y="1226"/>
                    <a:pt x="8924" y="1113"/>
                  </a:cubicBezTo>
                  <a:moveTo>
                    <a:pt x="12594" y="1105"/>
                  </a:moveTo>
                  <a:lnTo>
                    <a:pt x="12765" y="182"/>
                  </a:lnTo>
                  <a:cubicBezTo>
                    <a:pt x="12115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6473" y="1615"/>
                  </a:moveTo>
                  <a:cubicBezTo>
                    <a:pt x="15908" y="1264"/>
                    <a:pt x="15306" y="966"/>
                    <a:pt x="14686" y="726"/>
                  </a:cubicBezTo>
                  <a:lnTo>
                    <a:pt x="14347" y="1602"/>
                  </a:lnTo>
                  <a:cubicBezTo>
                    <a:pt x="14912" y="1821"/>
                    <a:pt x="15462" y="2094"/>
                    <a:pt x="15978" y="2413"/>
                  </a:cubicBezTo>
                  <a:cubicBezTo>
                    <a:pt x="15978" y="2413"/>
                    <a:pt x="16473" y="1615"/>
                    <a:pt x="16473" y="1615"/>
                  </a:cubicBezTo>
                  <a:close/>
                  <a:moveTo>
                    <a:pt x="3510" y="18800"/>
                  </a:moveTo>
                  <a:cubicBezTo>
                    <a:pt x="4003" y="19247"/>
                    <a:pt x="4539" y="19650"/>
                    <a:pt x="5105" y="19997"/>
                  </a:cubicBezTo>
                  <a:lnTo>
                    <a:pt x="5599" y="19198"/>
                  </a:lnTo>
                  <a:cubicBezTo>
                    <a:pt x="5083" y="18881"/>
                    <a:pt x="4592" y="18513"/>
                    <a:pt x="4142" y="18105"/>
                  </a:cubicBezTo>
                  <a:cubicBezTo>
                    <a:pt x="4142" y="18105"/>
                    <a:pt x="3510" y="18800"/>
                    <a:pt x="3510" y="18800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1" y="4854"/>
                    <a:pt x="1369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5546" y="2435"/>
                  </a:moveTo>
                  <a:lnTo>
                    <a:pt x="5048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2" y="2756"/>
                    <a:pt x="5546" y="2435"/>
                  </a:cubicBezTo>
                  <a:moveTo>
                    <a:pt x="1105" y="15642"/>
                  </a:moveTo>
                  <a:cubicBezTo>
                    <a:pt x="1403" y="16235"/>
                    <a:pt x="1759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5" y="15642"/>
                    <a:pt x="1105" y="15642"/>
                  </a:cubicBezTo>
                  <a:close/>
                  <a:moveTo>
                    <a:pt x="1265" y="8133"/>
                  </a:moveTo>
                  <a:lnTo>
                    <a:pt x="359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6"/>
                    <a:pt x="1101" y="8714"/>
                    <a:pt x="1265" y="8133"/>
                  </a:cubicBezTo>
                  <a:moveTo>
                    <a:pt x="943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3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0" name="Shape 2722">
              <a:extLst>
                <a:ext uri="{FF2B5EF4-FFF2-40B4-BE49-F238E27FC236}">
                  <a16:creationId xmlns:a16="http://schemas.microsoft.com/office/drawing/2014/main" id="{EDD62DF8-3888-6743-B2E0-4AA8B3CA6F32}"/>
                </a:ext>
              </a:extLst>
            </p:cNvPr>
            <p:cNvSpPr/>
            <p:nvPr/>
          </p:nvSpPr>
          <p:spPr>
            <a:xfrm>
              <a:off x="6025889" y="9276895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61"/>
                  </a:moveTo>
                  <a:lnTo>
                    <a:pt x="10802" y="21600"/>
                  </a:lnTo>
                  <a:cubicBezTo>
                    <a:pt x="11469" y="21598"/>
                    <a:pt x="12137" y="21536"/>
                    <a:pt x="12788" y="21415"/>
                  </a:cubicBezTo>
                  <a:lnTo>
                    <a:pt x="12615" y="20491"/>
                  </a:lnTo>
                  <a:cubicBezTo>
                    <a:pt x="12020" y="20603"/>
                    <a:pt x="11409" y="20660"/>
                    <a:pt x="10800" y="20661"/>
                  </a:cubicBezTo>
                  <a:moveTo>
                    <a:pt x="14365" y="19991"/>
                  </a:moveTo>
                  <a:lnTo>
                    <a:pt x="14707" y="20866"/>
                  </a:lnTo>
                  <a:cubicBezTo>
                    <a:pt x="15328" y="20625"/>
                    <a:pt x="15928" y="20324"/>
                    <a:pt x="16492" y="19973"/>
                  </a:cubicBezTo>
                  <a:lnTo>
                    <a:pt x="15994" y="19176"/>
                  </a:lnTo>
                  <a:cubicBezTo>
                    <a:pt x="15479" y="19497"/>
                    <a:pt x="14932" y="19771"/>
                    <a:pt x="14365" y="19991"/>
                  </a:cubicBezTo>
                  <a:moveTo>
                    <a:pt x="11293" y="16211"/>
                  </a:moveTo>
                  <a:lnTo>
                    <a:pt x="11293" y="6576"/>
                  </a:lnTo>
                  <a:lnTo>
                    <a:pt x="14395" y="9672"/>
                  </a:lnTo>
                  <a:cubicBezTo>
                    <a:pt x="14484" y="9761"/>
                    <a:pt x="14607" y="9816"/>
                    <a:pt x="14743" y="9816"/>
                  </a:cubicBezTo>
                  <a:cubicBezTo>
                    <a:pt x="15016" y="9816"/>
                    <a:pt x="15236" y="9596"/>
                    <a:pt x="15236" y="9324"/>
                  </a:cubicBezTo>
                  <a:cubicBezTo>
                    <a:pt x="15236" y="9189"/>
                    <a:pt x="15181" y="9065"/>
                    <a:pt x="15092" y="8976"/>
                  </a:cubicBezTo>
                  <a:lnTo>
                    <a:pt x="11149" y="5041"/>
                  </a:lnTo>
                  <a:cubicBezTo>
                    <a:pt x="11059" y="4952"/>
                    <a:pt x="10936" y="4897"/>
                    <a:pt x="10800" y="4897"/>
                  </a:cubicBezTo>
                  <a:cubicBezTo>
                    <a:pt x="10664" y="4897"/>
                    <a:pt x="10541" y="4952"/>
                    <a:pt x="10452" y="5041"/>
                  </a:cubicBezTo>
                  <a:lnTo>
                    <a:pt x="6509" y="8976"/>
                  </a:lnTo>
                  <a:cubicBezTo>
                    <a:pt x="6419" y="9065"/>
                    <a:pt x="6364" y="9189"/>
                    <a:pt x="6364" y="9324"/>
                  </a:cubicBezTo>
                  <a:cubicBezTo>
                    <a:pt x="6364" y="9596"/>
                    <a:pt x="6584" y="9816"/>
                    <a:pt x="6857" y="9816"/>
                  </a:cubicBezTo>
                  <a:cubicBezTo>
                    <a:pt x="6993" y="9816"/>
                    <a:pt x="7116" y="9761"/>
                    <a:pt x="7206" y="9672"/>
                  </a:cubicBezTo>
                  <a:lnTo>
                    <a:pt x="10307" y="6576"/>
                  </a:lnTo>
                  <a:lnTo>
                    <a:pt x="10307" y="16211"/>
                  </a:lnTo>
                  <a:cubicBezTo>
                    <a:pt x="10307" y="16483"/>
                    <a:pt x="10528" y="16703"/>
                    <a:pt x="10800" y="16703"/>
                  </a:cubicBezTo>
                  <a:cubicBezTo>
                    <a:pt x="11072" y="16703"/>
                    <a:pt x="11293" y="16483"/>
                    <a:pt x="11293" y="16211"/>
                  </a:cubicBezTo>
                  <a:moveTo>
                    <a:pt x="17446" y="18078"/>
                  </a:moveTo>
                  <a:lnTo>
                    <a:pt x="18081" y="18770"/>
                  </a:lnTo>
                  <a:cubicBezTo>
                    <a:pt x="18572" y="18323"/>
                    <a:pt x="19024" y="17827"/>
                    <a:pt x="19424" y="17297"/>
                  </a:cubicBezTo>
                  <a:lnTo>
                    <a:pt x="18673" y="16732"/>
                  </a:lnTo>
                  <a:cubicBezTo>
                    <a:pt x="18307" y="17216"/>
                    <a:pt x="17894" y="17669"/>
                    <a:pt x="17446" y="18078"/>
                  </a:cubicBezTo>
                  <a:moveTo>
                    <a:pt x="21553" y="9794"/>
                  </a:moveTo>
                  <a:lnTo>
                    <a:pt x="20617" y="9880"/>
                  </a:lnTo>
                  <a:cubicBezTo>
                    <a:pt x="20645" y="10182"/>
                    <a:pt x="20659" y="10492"/>
                    <a:pt x="20659" y="10800"/>
                  </a:cubicBezTo>
                  <a:cubicBezTo>
                    <a:pt x="20659" y="11099"/>
                    <a:pt x="20646" y="11401"/>
                    <a:pt x="20619" y="11699"/>
                  </a:cubicBezTo>
                  <a:lnTo>
                    <a:pt x="21556" y="11784"/>
                  </a:lnTo>
                  <a:cubicBezTo>
                    <a:pt x="21586" y="11458"/>
                    <a:pt x="21600" y="11127"/>
                    <a:pt x="21600" y="10800"/>
                  </a:cubicBezTo>
                  <a:cubicBezTo>
                    <a:pt x="21600" y="10462"/>
                    <a:pt x="21584" y="10124"/>
                    <a:pt x="21553" y="9794"/>
                  </a:cubicBezTo>
                  <a:moveTo>
                    <a:pt x="18660" y="4853"/>
                  </a:moveTo>
                  <a:lnTo>
                    <a:pt x="19412" y="4287"/>
                  </a:lnTo>
                  <a:cubicBezTo>
                    <a:pt x="19011" y="3759"/>
                    <a:pt x="18558" y="3264"/>
                    <a:pt x="18066" y="2816"/>
                  </a:cubicBezTo>
                  <a:lnTo>
                    <a:pt x="17432" y="3510"/>
                  </a:lnTo>
                  <a:cubicBezTo>
                    <a:pt x="17882" y="3919"/>
                    <a:pt x="18295" y="4371"/>
                    <a:pt x="18660" y="4853"/>
                  </a:cubicBezTo>
                  <a:moveTo>
                    <a:pt x="6893" y="20882"/>
                  </a:moveTo>
                  <a:cubicBezTo>
                    <a:pt x="7513" y="21121"/>
                    <a:pt x="8160" y="21302"/>
                    <a:pt x="8814" y="21422"/>
                  </a:cubicBezTo>
                  <a:lnTo>
                    <a:pt x="8984" y="20499"/>
                  </a:lnTo>
                  <a:cubicBezTo>
                    <a:pt x="8387" y="20389"/>
                    <a:pt x="7797" y="20223"/>
                    <a:pt x="7231" y="20006"/>
                  </a:cubicBezTo>
                  <a:cubicBezTo>
                    <a:pt x="7231" y="20006"/>
                    <a:pt x="6893" y="20882"/>
                    <a:pt x="6893" y="20882"/>
                  </a:cubicBezTo>
                  <a:close/>
                  <a:moveTo>
                    <a:pt x="19632" y="15184"/>
                  </a:moveTo>
                  <a:lnTo>
                    <a:pt x="20474" y="15602"/>
                  </a:lnTo>
                  <a:cubicBezTo>
                    <a:pt x="20770" y="15008"/>
                    <a:pt x="21013" y="14383"/>
                    <a:pt x="21194" y="13743"/>
                  </a:cubicBezTo>
                  <a:lnTo>
                    <a:pt x="20288" y="13487"/>
                  </a:lnTo>
                  <a:cubicBezTo>
                    <a:pt x="20123" y="14071"/>
                    <a:pt x="19902" y="14642"/>
                    <a:pt x="19632" y="15184"/>
                  </a:cubicBezTo>
                  <a:moveTo>
                    <a:pt x="21187" y="7835"/>
                  </a:moveTo>
                  <a:cubicBezTo>
                    <a:pt x="21005" y="7197"/>
                    <a:pt x="20761" y="6573"/>
                    <a:pt x="20464" y="5978"/>
                  </a:cubicBezTo>
                  <a:lnTo>
                    <a:pt x="19622" y="6399"/>
                  </a:lnTo>
                  <a:cubicBezTo>
                    <a:pt x="19893" y="6941"/>
                    <a:pt x="20115" y="7510"/>
                    <a:pt x="20282" y="8094"/>
                  </a:cubicBezTo>
                  <a:cubicBezTo>
                    <a:pt x="20282" y="8094"/>
                    <a:pt x="21187" y="7835"/>
                    <a:pt x="21187" y="7835"/>
                  </a:cubicBezTo>
                  <a:close/>
                  <a:moveTo>
                    <a:pt x="8923" y="1113"/>
                  </a:moveTo>
                  <a:lnTo>
                    <a:pt x="8747" y="190"/>
                  </a:lnTo>
                  <a:cubicBezTo>
                    <a:pt x="8093" y="315"/>
                    <a:pt x="7448" y="501"/>
                    <a:pt x="6829" y="743"/>
                  </a:cubicBezTo>
                  <a:lnTo>
                    <a:pt x="7174" y="1617"/>
                  </a:lnTo>
                  <a:cubicBezTo>
                    <a:pt x="7737" y="1396"/>
                    <a:pt x="8326" y="1226"/>
                    <a:pt x="8923" y="1113"/>
                  </a:cubicBezTo>
                  <a:moveTo>
                    <a:pt x="16474" y="1615"/>
                  </a:moveTo>
                  <a:cubicBezTo>
                    <a:pt x="15907" y="1264"/>
                    <a:pt x="15307" y="966"/>
                    <a:pt x="14687" y="726"/>
                  </a:cubicBezTo>
                  <a:lnTo>
                    <a:pt x="14346" y="1602"/>
                  </a:lnTo>
                  <a:cubicBezTo>
                    <a:pt x="14913" y="1821"/>
                    <a:pt x="15462" y="2094"/>
                    <a:pt x="15978" y="2413"/>
                  </a:cubicBezTo>
                  <a:cubicBezTo>
                    <a:pt x="15978" y="2413"/>
                    <a:pt x="16474" y="1615"/>
                    <a:pt x="16474" y="1615"/>
                  </a:cubicBezTo>
                  <a:close/>
                  <a:moveTo>
                    <a:pt x="2873" y="4886"/>
                  </a:moveTo>
                  <a:lnTo>
                    <a:pt x="2120" y="4322"/>
                  </a:lnTo>
                  <a:cubicBezTo>
                    <a:pt x="1720" y="4853"/>
                    <a:pt x="1368" y="5424"/>
                    <a:pt x="1074" y="6018"/>
                  </a:cubicBezTo>
                  <a:lnTo>
                    <a:pt x="1917" y="6435"/>
                  </a:lnTo>
                  <a:cubicBezTo>
                    <a:pt x="2186" y="5892"/>
                    <a:pt x="2508" y="5371"/>
                    <a:pt x="2873" y="4886"/>
                  </a:cubicBezTo>
                  <a:moveTo>
                    <a:pt x="3509" y="18800"/>
                  </a:moveTo>
                  <a:cubicBezTo>
                    <a:pt x="4003" y="19247"/>
                    <a:pt x="4539" y="19650"/>
                    <a:pt x="5104" y="19997"/>
                  </a:cubicBezTo>
                  <a:lnTo>
                    <a:pt x="5598" y="19198"/>
                  </a:lnTo>
                  <a:cubicBezTo>
                    <a:pt x="5082" y="18881"/>
                    <a:pt x="4592" y="18513"/>
                    <a:pt x="4142" y="18105"/>
                  </a:cubicBezTo>
                  <a:cubicBezTo>
                    <a:pt x="4142" y="18105"/>
                    <a:pt x="3509" y="18800"/>
                    <a:pt x="3509" y="18800"/>
                  </a:cubicBezTo>
                  <a:close/>
                  <a:moveTo>
                    <a:pt x="12594" y="1105"/>
                  </a:moveTo>
                  <a:lnTo>
                    <a:pt x="12765" y="182"/>
                  </a:lnTo>
                  <a:cubicBezTo>
                    <a:pt x="12116" y="61"/>
                    <a:pt x="11448" y="0"/>
                    <a:pt x="10788" y="0"/>
                  </a:cubicBezTo>
                  <a:lnTo>
                    <a:pt x="10787" y="0"/>
                  </a:lnTo>
                  <a:lnTo>
                    <a:pt x="10736" y="0"/>
                  </a:lnTo>
                  <a:lnTo>
                    <a:pt x="10779" y="940"/>
                  </a:lnTo>
                  <a:cubicBezTo>
                    <a:pt x="11389" y="940"/>
                    <a:pt x="12000" y="995"/>
                    <a:pt x="12594" y="1105"/>
                  </a:cubicBezTo>
                  <a:moveTo>
                    <a:pt x="1104" y="15642"/>
                  </a:moveTo>
                  <a:cubicBezTo>
                    <a:pt x="1403" y="16235"/>
                    <a:pt x="1758" y="16804"/>
                    <a:pt x="2161" y="17332"/>
                  </a:cubicBezTo>
                  <a:lnTo>
                    <a:pt x="2910" y="16763"/>
                  </a:lnTo>
                  <a:cubicBezTo>
                    <a:pt x="2542" y="16281"/>
                    <a:pt x="2218" y="15762"/>
                    <a:pt x="1945" y="15220"/>
                  </a:cubicBezTo>
                  <a:cubicBezTo>
                    <a:pt x="1945" y="15220"/>
                    <a:pt x="1104" y="15642"/>
                    <a:pt x="1104" y="15642"/>
                  </a:cubicBezTo>
                  <a:close/>
                  <a:moveTo>
                    <a:pt x="5546" y="2435"/>
                  </a:moveTo>
                  <a:lnTo>
                    <a:pt x="5047" y="1639"/>
                  </a:lnTo>
                  <a:cubicBezTo>
                    <a:pt x="4484" y="1991"/>
                    <a:pt x="3950" y="2397"/>
                    <a:pt x="3460" y="2846"/>
                  </a:cubicBezTo>
                  <a:lnTo>
                    <a:pt x="4096" y="3538"/>
                  </a:lnTo>
                  <a:cubicBezTo>
                    <a:pt x="4544" y="3127"/>
                    <a:pt x="5031" y="2756"/>
                    <a:pt x="5546" y="2435"/>
                  </a:cubicBezTo>
                  <a:moveTo>
                    <a:pt x="1264" y="8133"/>
                  </a:moveTo>
                  <a:lnTo>
                    <a:pt x="358" y="7879"/>
                  </a:lnTo>
                  <a:cubicBezTo>
                    <a:pt x="179" y="8516"/>
                    <a:pt x="59" y="9176"/>
                    <a:pt x="0" y="9838"/>
                  </a:cubicBezTo>
                  <a:lnTo>
                    <a:pt x="938" y="9921"/>
                  </a:lnTo>
                  <a:cubicBezTo>
                    <a:pt x="991" y="9317"/>
                    <a:pt x="1101" y="8714"/>
                    <a:pt x="1264" y="8133"/>
                  </a:cubicBezTo>
                  <a:moveTo>
                    <a:pt x="942" y="11741"/>
                  </a:moveTo>
                  <a:lnTo>
                    <a:pt x="6" y="11829"/>
                  </a:lnTo>
                  <a:cubicBezTo>
                    <a:pt x="69" y="12492"/>
                    <a:pt x="194" y="13151"/>
                    <a:pt x="377" y="13786"/>
                  </a:cubicBezTo>
                  <a:lnTo>
                    <a:pt x="1281" y="13527"/>
                  </a:lnTo>
                  <a:cubicBezTo>
                    <a:pt x="1114" y="12946"/>
                    <a:pt x="1000" y="12346"/>
                    <a:pt x="942" y="11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1" name="Shape 2723">
              <a:extLst>
                <a:ext uri="{FF2B5EF4-FFF2-40B4-BE49-F238E27FC236}">
                  <a16:creationId xmlns:a16="http://schemas.microsoft.com/office/drawing/2014/main" id="{57755AB1-7DA3-3C4D-B591-A54CD80722B3}"/>
                </a:ext>
              </a:extLst>
            </p:cNvPr>
            <p:cNvSpPr/>
            <p:nvPr/>
          </p:nvSpPr>
          <p:spPr>
            <a:xfrm>
              <a:off x="7090163" y="9276895"/>
              <a:ext cx="561237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345" y="10309"/>
                  </a:moveTo>
                  <a:lnTo>
                    <a:pt x="7899" y="10309"/>
                  </a:lnTo>
                  <a:cubicBezTo>
                    <a:pt x="7974" y="9863"/>
                    <a:pt x="8153" y="9453"/>
                    <a:pt x="8405" y="9099"/>
                  </a:cubicBezTo>
                  <a:lnTo>
                    <a:pt x="8717" y="9412"/>
                  </a:lnTo>
                  <a:cubicBezTo>
                    <a:pt x="8909" y="9604"/>
                    <a:pt x="9220" y="9604"/>
                    <a:pt x="9412" y="9412"/>
                  </a:cubicBezTo>
                  <a:cubicBezTo>
                    <a:pt x="9603" y="9220"/>
                    <a:pt x="9603" y="8909"/>
                    <a:pt x="9412" y="8717"/>
                  </a:cubicBezTo>
                  <a:lnTo>
                    <a:pt x="9101" y="8407"/>
                  </a:lnTo>
                  <a:cubicBezTo>
                    <a:pt x="9454" y="8157"/>
                    <a:pt x="9864" y="7979"/>
                    <a:pt x="10309" y="7904"/>
                  </a:cubicBezTo>
                  <a:lnTo>
                    <a:pt x="10309" y="8345"/>
                  </a:lnTo>
                  <a:cubicBezTo>
                    <a:pt x="10309" y="8617"/>
                    <a:pt x="10529" y="8836"/>
                    <a:pt x="10800" y="8836"/>
                  </a:cubicBezTo>
                  <a:cubicBezTo>
                    <a:pt x="11071" y="8836"/>
                    <a:pt x="11291" y="8617"/>
                    <a:pt x="11291" y="8345"/>
                  </a:cubicBezTo>
                  <a:lnTo>
                    <a:pt x="11291" y="7904"/>
                  </a:lnTo>
                  <a:cubicBezTo>
                    <a:pt x="11737" y="7979"/>
                    <a:pt x="12146" y="8157"/>
                    <a:pt x="12499" y="8407"/>
                  </a:cubicBezTo>
                  <a:lnTo>
                    <a:pt x="12188" y="8717"/>
                  </a:lnTo>
                  <a:cubicBezTo>
                    <a:pt x="11997" y="8909"/>
                    <a:pt x="11997" y="9220"/>
                    <a:pt x="12188" y="9412"/>
                  </a:cubicBezTo>
                  <a:cubicBezTo>
                    <a:pt x="12380" y="9604"/>
                    <a:pt x="12691" y="9604"/>
                    <a:pt x="12883" y="9412"/>
                  </a:cubicBezTo>
                  <a:lnTo>
                    <a:pt x="13195" y="9099"/>
                  </a:lnTo>
                  <a:cubicBezTo>
                    <a:pt x="13447" y="9453"/>
                    <a:pt x="13626" y="9863"/>
                    <a:pt x="13701" y="10309"/>
                  </a:cubicBezTo>
                  <a:lnTo>
                    <a:pt x="13255" y="10309"/>
                  </a:lnTo>
                  <a:cubicBezTo>
                    <a:pt x="12983" y="10309"/>
                    <a:pt x="12764" y="10529"/>
                    <a:pt x="12764" y="10800"/>
                  </a:cubicBezTo>
                  <a:cubicBezTo>
                    <a:pt x="12764" y="11071"/>
                    <a:pt x="12983" y="11291"/>
                    <a:pt x="13255" y="11291"/>
                  </a:cubicBezTo>
                  <a:lnTo>
                    <a:pt x="13701" y="11291"/>
                  </a:lnTo>
                  <a:cubicBezTo>
                    <a:pt x="13626" y="11738"/>
                    <a:pt x="13447" y="12147"/>
                    <a:pt x="13195" y="12501"/>
                  </a:cubicBezTo>
                  <a:lnTo>
                    <a:pt x="12883" y="12188"/>
                  </a:lnTo>
                  <a:cubicBezTo>
                    <a:pt x="12691" y="11997"/>
                    <a:pt x="12380" y="11997"/>
                    <a:pt x="12188" y="12188"/>
                  </a:cubicBezTo>
                  <a:cubicBezTo>
                    <a:pt x="11997" y="12380"/>
                    <a:pt x="11997" y="12691"/>
                    <a:pt x="12188" y="12883"/>
                  </a:cubicBezTo>
                  <a:lnTo>
                    <a:pt x="12499" y="13193"/>
                  </a:lnTo>
                  <a:cubicBezTo>
                    <a:pt x="12146" y="13444"/>
                    <a:pt x="11737" y="13621"/>
                    <a:pt x="11291" y="13696"/>
                  </a:cubicBezTo>
                  <a:lnTo>
                    <a:pt x="11291" y="13255"/>
                  </a:lnTo>
                  <a:cubicBezTo>
                    <a:pt x="11291" y="12983"/>
                    <a:pt x="11071" y="12764"/>
                    <a:pt x="10800" y="12764"/>
                  </a:cubicBezTo>
                  <a:cubicBezTo>
                    <a:pt x="10529" y="12764"/>
                    <a:pt x="10309" y="12983"/>
                    <a:pt x="10309" y="13255"/>
                  </a:cubicBezTo>
                  <a:lnTo>
                    <a:pt x="10309" y="13696"/>
                  </a:lnTo>
                  <a:cubicBezTo>
                    <a:pt x="9864" y="13621"/>
                    <a:pt x="9454" y="13444"/>
                    <a:pt x="9101" y="13193"/>
                  </a:cubicBezTo>
                  <a:lnTo>
                    <a:pt x="9412" y="12883"/>
                  </a:lnTo>
                  <a:cubicBezTo>
                    <a:pt x="9603" y="12691"/>
                    <a:pt x="9603" y="12380"/>
                    <a:pt x="9412" y="12188"/>
                  </a:cubicBezTo>
                  <a:cubicBezTo>
                    <a:pt x="9220" y="11997"/>
                    <a:pt x="8909" y="11997"/>
                    <a:pt x="8717" y="12188"/>
                  </a:cubicBezTo>
                  <a:lnTo>
                    <a:pt x="8405" y="12501"/>
                  </a:lnTo>
                  <a:cubicBezTo>
                    <a:pt x="8153" y="12147"/>
                    <a:pt x="7974" y="11738"/>
                    <a:pt x="7899" y="11291"/>
                  </a:cubicBezTo>
                  <a:lnTo>
                    <a:pt x="8345" y="11291"/>
                  </a:lnTo>
                  <a:cubicBezTo>
                    <a:pt x="8617" y="11291"/>
                    <a:pt x="8836" y="11071"/>
                    <a:pt x="8836" y="10800"/>
                  </a:cubicBezTo>
                  <a:cubicBezTo>
                    <a:pt x="8836" y="10529"/>
                    <a:pt x="8617" y="10309"/>
                    <a:pt x="8345" y="10309"/>
                  </a:cubicBezTo>
                  <a:moveTo>
                    <a:pt x="8023" y="13577"/>
                  </a:moveTo>
                  <a:lnTo>
                    <a:pt x="8023" y="13578"/>
                  </a:lnTo>
                  <a:cubicBezTo>
                    <a:pt x="8734" y="14288"/>
                    <a:pt x="9716" y="14727"/>
                    <a:pt x="10800" y="14727"/>
                  </a:cubicBezTo>
                  <a:cubicBezTo>
                    <a:pt x="11884" y="14727"/>
                    <a:pt x="12866" y="14288"/>
                    <a:pt x="13577" y="13578"/>
                  </a:cubicBezTo>
                  <a:lnTo>
                    <a:pt x="13577" y="13577"/>
                  </a:lnTo>
                  <a:lnTo>
                    <a:pt x="13577" y="13577"/>
                  </a:lnTo>
                  <a:cubicBezTo>
                    <a:pt x="14288" y="12866"/>
                    <a:pt x="14727" y="11884"/>
                    <a:pt x="14727" y="10800"/>
                  </a:cubicBezTo>
                  <a:cubicBezTo>
                    <a:pt x="14727" y="8631"/>
                    <a:pt x="12969" y="6873"/>
                    <a:pt x="10800" y="6873"/>
                  </a:cubicBezTo>
                  <a:cubicBezTo>
                    <a:pt x="8631" y="6873"/>
                    <a:pt x="6873" y="8631"/>
                    <a:pt x="6873" y="10800"/>
                  </a:cubicBezTo>
                  <a:cubicBezTo>
                    <a:pt x="6873" y="11884"/>
                    <a:pt x="7311" y="12866"/>
                    <a:pt x="8023" y="13577"/>
                  </a:cubicBezTo>
                  <a:cubicBezTo>
                    <a:pt x="8023" y="13577"/>
                    <a:pt x="8023" y="13577"/>
                    <a:pt x="8023" y="13577"/>
                  </a:cubicBezTo>
                  <a:close/>
                  <a:moveTo>
                    <a:pt x="10800" y="11782"/>
                  </a:move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moveTo>
                    <a:pt x="17673" y="5891"/>
                  </a:moveTo>
                  <a:cubicBezTo>
                    <a:pt x="17131" y="5891"/>
                    <a:pt x="16691" y="6331"/>
                    <a:pt x="16691" y="6873"/>
                  </a:cubicBezTo>
                  <a:lnTo>
                    <a:pt x="16691" y="7855"/>
                  </a:lnTo>
                  <a:cubicBezTo>
                    <a:pt x="16691" y="8396"/>
                    <a:pt x="17131" y="8836"/>
                    <a:pt x="17673" y="8836"/>
                  </a:cubicBezTo>
                  <a:lnTo>
                    <a:pt x="17673" y="12764"/>
                  </a:lnTo>
                  <a:cubicBezTo>
                    <a:pt x="17131" y="12764"/>
                    <a:pt x="16691" y="13204"/>
                    <a:pt x="16691" y="13745"/>
                  </a:cubicBezTo>
                  <a:lnTo>
                    <a:pt x="16691" y="14727"/>
                  </a:lnTo>
                  <a:cubicBezTo>
                    <a:pt x="16691" y="15270"/>
                    <a:pt x="17131" y="15709"/>
                    <a:pt x="17673" y="15709"/>
                  </a:cubicBezTo>
                  <a:lnTo>
                    <a:pt x="17673" y="17673"/>
                  </a:lnTo>
                  <a:lnTo>
                    <a:pt x="3927" y="17673"/>
                  </a:lnTo>
                  <a:lnTo>
                    <a:pt x="3927" y="3927"/>
                  </a:lnTo>
                  <a:lnTo>
                    <a:pt x="17673" y="3927"/>
                  </a:lnTo>
                  <a:cubicBezTo>
                    <a:pt x="17673" y="3927"/>
                    <a:pt x="17673" y="5891"/>
                    <a:pt x="17673" y="5891"/>
                  </a:cubicBezTo>
                  <a:close/>
                  <a:moveTo>
                    <a:pt x="18655" y="5891"/>
                  </a:moveTo>
                  <a:lnTo>
                    <a:pt x="18655" y="2945"/>
                  </a:lnTo>
                  <a:lnTo>
                    <a:pt x="2945" y="2945"/>
                  </a:lnTo>
                  <a:lnTo>
                    <a:pt x="2945" y="18655"/>
                  </a:lnTo>
                  <a:lnTo>
                    <a:pt x="18655" y="18655"/>
                  </a:lnTo>
                  <a:lnTo>
                    <a:pt x="18655" y="15709"/>
                  </a:lnTo>
                  <a:cubicBezTo>
                    <a:pt x="19196" y="15709"/>
                    <a:pt x="19636" y="15270"/>
                    <a:pt x="19636" y="14727"/>
                  </a:cubicBezTo>
                  <a:lnTo>
                    <a:pt x="19636" y="13745"/>
                  </a:lnTo>
                  <a:cubicBezTo>
                    <a:pt x="19636" y="13204"/>
                    <a:pt x="19196" y="12764"/>
                    <a:pt x="18655" y="12764"/>
                  </a:cubicBezTo>
                  <a:lnTo>
                    <a:pt x="18655" y="8836"/>
                  </a:lnTo>
                  <a:cubicBezTo>
                    <a:pt x="19196" y="8836"/>
                    <a:pt x="19636" y="8396"/>
                    <a:pt x="19636" y="7855"/>
                  </a:cubicBezTo>
                  <a:lnTo>
                    <a:pt x="19636" y="6873"/>
                  </a:lnTo>
                  <a:cubicBezTo>
                    <a:pt x="19636" y="6331"/>
                    <a:pt x="19196" y="5891"/>
                    <a:pt x="18655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2" name="Shape 2724">
              <a:extLst>
                <a:ext uri="{FF2B5EF4-FFF2-40B4-BE49-F238E27FC236}">
                  <a16:creationId xmlns:a16="http://schemas.microsoft.com/office/drawing/2014/main" id="{2E0B55B5-8261-E54A-80EA-2D9EF1637519}"/>
                </a:ext>
              </a:extLst>
            </p:cNvPr>
            <p:cNvSpPr/>
            <p:nvPr/>
          </p:nvSpPr>
          <p:spPr>
            <a:xfrm>
              <a:off x="8158592" y="9276895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5709"/>
                  </a:moveTo>
                  <a:lnTo>
                    <a:pt x="5891" y="15709"/>
                  </a:lnTo>
                  <a:lnTo>
                    <a:pt x="5891" y="11782"/>
                  </a:lnTo>
                  <a:lnTo>
                    <a:pt x="15709" y="11782"/>
                  </a:lnTo>
                  <a:cubicBezTo>
                    <a:pt x="15709" y="11782"/>
                    <a:pt x="15709" y="15709"/>
                    <a:pt x="15709" y="15709"/>
                  </a:cubicBezTo>
                  <a:close/>
                  <a:moveTo>
                    <a:pt x="16691" y="10800"/>
                  </a:moveTo>
                  <a:lnTo>
                    <a:pt x="4909" y="10800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0800"/>
                    <a:pt x="16691" y="10800"/>
                  </a:cubicBezTo>
                  <a:close/>
                  <a:moveTo>
                    <a:pt x="11782" y="13745"/>
                  </a:moveTo>
                  <a:lnTo>
                    <a:pt x="9818" y="13745"/>
                  </a:lnTo>
                  <a:lnTo>
                    <a:pt x="9818" y="14727"/>
                  </a:lnTo>
                  <a:lnTo>
                    <a:pt x="11782" y="14727"/>
                  </a:lnTo>
                  <a:cubicBezTo>
                    <a:pt x="11782" y="14727"/>
                    <a:pt x="11782" y="13745"/>
                    <a:pt x="11782" y="13745"/>
                  </a:cubicBezTo>
                  <a:close/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1782" y="5891"/>
                  </a:moveTo>
                  <a:lnTo>
                    <a:pt x="9818" y="5891"/>
                  </a:lnTo>
                  <a:lnTo>
                    <a:pt x="9818" y="6873"/>
                  </a:lnTo>
                  <a:lnTo>
                    <a:pt x="11782" y="6873"/>
                  </a:lnTo>
                  <a:cubicBezTo>
                    <a:pt x="11782" y="6873"/>
                    <a:pt x="11782" y="5891"/>
                    <a:pt x="11782" y="5891"/>
                  </a:cubicBezTo>
                  <a:close/>
                  <a:moveTo>
                    <a:pt x="15709" y="7855"/>
                  </a:moveTo>
                  <a:lnTo>
                    <a:pt x="5891" y="7855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7855"/>
                    <a:pt x="15709" y="7855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8836"/>
                  </a:lnTo>
                  <a:lnTo>
                    <a:pt x="16691" y="8836"/>
                  </a:lnTo>
                  <a:cubicBezTo>
                    <a:pt x="16691" y="8836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3" name="Shape 2725">
              <a:extLst>
                <a:ext uri="{FF2B5EF4-FFF2-40B4-BE49-F238E27FC236}">
                  <a16:creationId xmlns:a16="http://schemas.microsoft.com/office/drawing/2014/main" id="{BA92A10E-F61F-7E45-A195-A6B432A1FBB1}"/>
                </a:ext>
              </a:extLst>
            </p:cNvPr>
            <p:cNvSpPr/>
            <p:nvPr/>
          </p:nvSpPr>
          <p:spPr>
            <a:xfrm>
              <a:off x="9222866" y="9276895"/>
              <a:ext cx="561239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17673"/>
                  </a:moveTo>
                  <a:cubicBezTo>
                    <a:pt x="18655" y="18214"/>
                    <a:pt x="18214" y="18655"/>
                    <a:pt x="17673" y="18655"/>
                  </a:cubicBezTo>
                  <a:lnTo>
                    <a:pt x="3927" y="18655"/>
                  </a:lnTo>
                  <a:cubicBezTo>
                    <a:pt x="3385" y="18655"/>
                    <a:pt x="2945" y="18214"/>
                    <a:pt x="2945" y="17673"/>
                  </a:cubicBezTo>
                  <a:lnTo>
                    <a:pt x="2945" y="982"/>
                  </a:lnTo>
                  <a:lnTo>
                    <a:pt x="18655" y="982"/>
                  </a:lnTo>
                  <a:cubicBezTo>
                    <a:pt x="18655" y="982"/>
                    <a:pt x="18655" y="17673"/>
                    <a:pt x="18655" y="17673"/>
                  </a:cubicBezTo>
                  <a:close/>
                  <a:moveTo>
                    <a:pt x="21109" y="0"/>
                  </a:move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cubicBezTo>
                    <a:pt x="0" y="762"/>
                    <a:pt x="220" y="982"/>
                    <a:pt x="491" y="982"/>
                  </a:cubicBezTo>
                  <a:lnTo>
                    <a:pt x="1964" y="982"/>
                  </a:lnTo>
                  <a:lnTo>
                    <a:pt x="1964" y="17673"/>
                  </a:lnTo>
                  <a:cubicBezTo>
                    <a:pt x="1964" y="18757"/>
                    <a:pt x="2843" y="19636"/>
                    <a:pt x="3927" y="19636"/>
                  </a:cubicBezTo>
                  <a:lnTo>
                    <a:pt x="4909" y="19636"/>
                  </a:lnTo>
                  <a:lnTo>
                    <a:pt x="4909" y="21109"/>
                  </a:lnTo>
                  <a:cubicBezTo>
                    <a:pt x="4909" y="21380"/>
                    <a:pt x="5129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9636"/>
                  </a:lnTo>
                  <a:lnTo>
                    <a:pt x="15709" y="19636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471" y="21600"/>
                    <a:pt x="16691" y="21380"/>
                    <a:pt x="16691" y="21109"/>
                  </a:cubicBezTo>
                  <a:lnTo>
                    <a:pt x="16691" y="19636"/>
                  </a:lnTo>
                  <a:lnTo>
                    <a:pt x="17673" y="19636"/>
                  </a:lnTo>
                  <a:cubicBezTo>
                    <a:pt x="18757" y="19636"/>
                    <a:pt x="19636" y="18757"/>
                    <a:pt x="19636" y="17673"/>
                  </a:cubicBezTo>
                  <a:lnTo>
                    <a:pt x="19636" y="982"/>
                  </a:lnTo>
                  <a:lnTo>
                    <a:pt x="21109" y="982"/>
                  </a:lnTo>
                  <a:cubicBezTo>
                    <a:pt x="21380" y="982"/>
                    <a:pt x="21600" y="762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moveTo>
                    <a:pt x="15709" y="10800"/>
                  </a:moveTo>
                  <a:lnTo>
                    <a:pt x="11782" y="10800"/>
                  </a:lnTo>
                  <a:lnTo>
                    <a:pt x="11782" y="9818"/>
                  </a:lnTo>
                  <a:lnTo>
                    <a:pt x="9818" y="9818"/>
                  </a:lnTo>
                  <a:lnTo>
                    <a:pt x="9818" y="10800"/>
                  </a:lnTo>
                  <a:lnTo>
                    <a:pt x="5891" y="10800"/>
                  </a:lnTo>
                  <a:lnTo>
                    <a:pt x="5891" y="8836"/>
                  </a:lnTo>
                  <a:lnTo>
                    <a:pt x="15709" y="8836"/>
                  </a:lnTo>
                  <a:cubicBezTo>
                    <a:pt x="15709" y="8836"/>
                    <a:pt x="15709" y="10800"/>
                    <a:pt x="15709" y="10800"/>
                  </a:cubicBezTo>
                  <a:close/>
                  <a:moveTo>
                    <a:pt x="16691" y="7855"/>
                  </a:moveTo>
                  <a:lnTo>
                    <a:pt x="4909" y="7855"/>
                  </a:lnTo>
                  <a:lnTo>
                    <a:pt x="4909" y="11782"/>
                  </a:lnTo>
                  <a:lnTo>
                    <a:pt x="16691" y="11782"/>
                  </a:lnTo>
                  <a:cubicBezTo>
                    <a:pt x="16691" y="11782"/>
                    <a:pt x="16691" y="7855"/>
                    <a:pt x="16691" y="7855"/>
                  </a:cubicBezTo>
                  <a:close/>
                  <a:moveTo>
                    <a:pt x="15709" y="15709"/>
                  </a:moveTo>
                  <a:lnTo>
                    <a:pt x="11782" y="15709"/>
                  </a:lnTo>
                  <a:lnTo>
                    <a:pt x="11782" y="14727"/>
                  </a:lnTo>
                  <a:lnTo>
                    <a:pt x="9818" y="14727"/>
                  </a:lnTo>
                  <a:lnTo>
                    <a:pt x="9818" y="15709"/>
                  </a:lnTo>
                  <a:lnTo>
                    <a:pt x="5891" y="15709"/>
                  </a:lnTo>
                  <a:lnTo>
                    <a:pt x="5891" y="13745"/>
                  </a:lnTo>
                  <a:lnTo>
                    <a:pt x="15709" y="13745"/>
                  </a:lnTo>
                  <a:cubicBezTo>
                    <a:pt x="15709" y="13745"/>
                    <a:pt x="15709" y="15709"/>
                    <a:pt x="15709" y="15709"/>
                  </a:cubicBezTo>
                  <a:close/>
                  <a:moveTo>
                    <a:pt x="16691" y="12764"/>
                  </a:moveTo>
                  <a:lnTo>
                    <a:pt x="4909" y="12764"/>
                  </a:lnTo>
                  <a:lnTo>
                    <a:pt x="4909" y="16691"/>
                  </a:lnTo>
                  <a:lnTo>
                    <a:pt x="16691" y="16691"/>
                  </a:lnTo>
                  <a:cubicBezTo>
                    <a:pt x="16691" y="16691"/>
                    <a:pt x="16691" y="12764"/>
                    <a:pt x="16691" y="12764"/>
                  </a:cubicBezTo>
                  <a:close/>
                  <a:moveTo>
                    <a:pt x="15709" y="5891"/>
                  </a:moveTo>
                  <a:lnTo>
                    <a:pt x="11782" y="5891"/>
                  </a:lnTo>
                  <a:lnTo>
                    <a:pt x="11782" y="4909"/>
                  </a:lnTo>
                  <a:lnTo>
                    <a:pt x="9818" y="4909"/>
                  </a:lnTo>
                  <a:lnTo>
                    <a:pt x="9818" y="5891"/>
                  </a:lnTo>
                  <a:lnTo>
                    <a:pt x="5891" y="5891"/>
                  </a:lnTo>
                  <a:lnTo>
                    <a:pt x="5891" y="3927"/>
                  </a:lnTo>
                  <a:lnTo>
                    <a:pt x="15709" y="3927"/>
                  </a:lnTo>
                  <a:cubicBezTo>
                    <a:pt x="15709" y="3927"/>
                    <a:pt x="15709" y="5891"/>
                    <a:pt x="15709" y="5891"/>
                  </a:cubicBezTo>
                  <a:close/>
                  <a:moveTo>
                    <a:pt x="16691" y="2945"/>
                  </a:moveTo>
                  <a:lnTo>
                    <a:pt x="4909" y="2945"/>
                  </a:lnTo>
                  <a:lnTo>
                    <a:pt x="4909" y="6873"/>
                  </a:lnTo>
                  <a:lnTo>
                    <a:pt x="16691" y="6873"/>
                  </a:lnTo>
                  <a:cubicBezTo>
                    <a:pt x="16691" y="6873"/>
                    <a:pt x="16691" y="2945"/>
                    <a:pt x="16691" y="29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4" name="Shape 2726">
              <a:extLst>
                <a:ext uri="{FF2B5EF4-FFF2-40B4-BE49-F238E27FC236}">
                  <a16:creationId xmlns:a16="http://schemas.microsoft.com/office/drawing/2014/main" id="{4EA14A61-A167-C648-B9F4-92A89DE731B7}"/>
                </a:ext>
              </a:extLst>
            </p:cNvPr>
            <p:cNvSpPr/>
            <p:nvPr/>
          </p:nvSpPr>
          <p:spPr>
            <a:xfrm>
              <a:off x="10341186" y="9276895"/>
              <a:ext cx="457305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00" y="13745"/>
                  </a:moveTo>
                  <a:lnTo>
                    <a:pt x="16800" y="13745"/>
                  </a:lnTo>
                  <a:lnTo>
                    <a:pt x="16800" y="17673"/>
                  </a:lnTo>
                  <a:lnTo>
                    <a:pt x="4800" y="17673"/>
                  </a:lnTo>
                  <a:cubicBezTo>
                    <a:pt x="4800" y="17673"/>
                    <a:pt x="4800" y="13745"/>
                    <a:pt x="4800" y="13745"/>
                  </a:cubicBezTo>
                  <a:close/>
                  <a:moveTo>
                    <a:pt x="4800" y="8836"/>
                  </a:moveTo>
                  <a:lnTo>
                    <a:pt x="16800" y="8836"/>
                  </a:lnTo>
                  <a:lnTo>
                    <a:pt x="16800" y="12764"/>
                  </a:lnTo>
                  <a:lnTo>
                    <a:pt x="4800" y="12764"/>
                  </a:lnTo>
                  <a:cubicBezTo>
                    <a:pt x="4800" y="12764"/>
                    <a:pt x="4800" y="8836"/>
                    <a:pt x="4800" y="8836"/>
                  </a:cubicBezTo>
                  <a:close/>
                  <a:moveTo>
                    <a:pt x="4800" y="3927"/>
                  </a:moveTo>
                  <a:lnTo>
                    <a:pt x="16800" y="3927"/>
                  </a:lnTo>
                  <a:lnTo>
                    <a:pt x="16800" y="7855"/>
                  </a:lnTo>
                  <a:lnTo>
                    <a:pt x="4800" y="7855"/>
                  </a:lnTo>
                  <a:cubicBezTo>
                    <a:pt x="4800" y="7855"/>
                    <a:pt x="4800" y="3927"/>
                    <a:pt x="4800" y="3927"/>
                  </a:cubicBezTo>
                  <a:close/>
                  <a:moveTo>
                    <a:pt x="3600" y="18655"/>
                  </a:moveTo>
                  <a:lnTo>
                    <a:pt x="18000" y="18655"/>
                  </a:lnTo>
                  <a:lnTo>
                    <a:pt x="18000" y="2945"/>
                  </a:lnTo>
                  <a:lnTo>
                    <a:pt x="3600" y="2945"/>
                  </a:lnTo>
                  <a:cubicBezTo>
                    <a:pt x="3600" y="2945"/>
                    <a:pt x="3600" y="18655"/>
                    <a:pt x="3600" y="18655"/>
                  </a:cubicBezTo>
                  <a:close/>
                  <a:moveTo>
                    <a:pt x="20400" y="19636"/>
                  </a:moveTo>
                  <a:cubicBezTo>
                    <a:pt x="20400" y="20178"/>
                    <a:pt x="19862" y="20618"/>
                    <a:pt x="19200" y="20618"/>
                  </a:cubicBezTo>
                  <a:lnTo>
                    <a:pt x="2400" y="20618"/>
                  </a:lnTo>
                  <a:cubicBezTo>
                    <a:pt x="1738" y="20618"/>
                    <a:pt x="1200" y="20178"/>
                    <a:pt x="1200" y="19636"/>
                  </a:cubicBezTo>
                  <a:lnTo>
                    <a:pt x="1200" y="1964"/>
                  </a:lnTo>
                  <a:cubicBezTo>
                    <a:pt x="1200" y="1422"/>
                    <a:pt x="1738" y="982"/>
                    <a:pt x="2400" y="982"/>
                  </a:cubicBezTo>
                  <a:lnTo>
                    <a:pt x="19200" y="982"/>
                  </a:lnTo>
                  <a:cubicBezTo>
                    <a:pt x="19862" y="982"/>
                    <a:pt x="20400" y="1422"/>
                    <a:pt x="20400" y="1964"/>
                  </a:cubicBezTo>
                  <a:cubicBezTo>
                    <a:pt x="20400" y="1964"/>
                    <a:pt x="20400" y="19636"/>
                    <a:pt x="20400" y="19636"/>
                  </a:cubicBezTo>
                  <a:close/>
                  <a:moveTo>
                    <a:pt x="19200" y="0"/>
                  </a:moveTo>
                  <a:lnTo>
                    <a:pt x="2400" y="0"/>
                  </a:lnTo>
                  <a:cubicBezTo>
                    <a:pt x="1075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1075" y="21600"/>
                    <a:pt x="2400" y="21600"/>
                  </a:cubicBezTo>
                  <a:lnTo>
                    <a:pt x="19200" y="21600"/>
                  </a:lnTo>
                  <a:cubicBezTo>
                    <a:pt x="20525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525" y="0"/>
                    <a:pt x="19200" y="0"/>
                  </a:cubicBezTo>
                  <a:moveTo>
                    <a:pt x="9600" y="16691"/>
                  </a:moveTo>
                  <a:lnTo>
                    <a:pt x="12000" y="16691"/>
                  </a:lnTo>
                  <a:lnTo>
                    <a:pt x="12000" y="15709"/>
                  </a:lnTo>
                  <a:lnTo>
                    <a:pt x="9600" y="15709"/>
                  </a:lnTo>
                  <a:cubicBezTo>
                    <a:pt x="9600" y="15709"/>
                    <a:pt x="9600" y="16691"/>
                    <a:pt x="9600" y="16691"/>
                  </a:cubicBezTo>
                  <a:close/>
                  <a:moveTo>
                    <a:pt x="9600" y="6873"/>
                  </a:moveTo>
                  <a:lnTo>
                    <a:pt x="12000" y="6873"/>
                  </a:lnTo>
                  <a:lnTo>
                    <a:pt x="12000" y="5891"/>
                  </a:lnTo>
                  <a:lnTo>
                    <a:pt x="9600" y="5891"/>
                  </a:lnTo>
                  <a:cubicBezTo>
                    <a:pt x="9600" y="5891"/>
                    <a:pt x="9600" y="6873"/>
                    <a:pt x="9600" y="6873"/>
                  </a:cubicBezTo>
                  <a:close/>
                  <a:moveTo>
                    <a:pt x="9600" y="11782"/>
                  </a:moveTo>
                  <a:lnTo>
                    <a:pt x="12000" y="11782"/>
                  </a:lnTo>
                  <a:lnTo>
                    <a:pt x="12000" y="10800"/>
                  </a:lnTo>
                  <a:lnTo>
                    <a:pt x="9600" y="10800"/>
                  </a:lnTo>
                  <a:cubicBezTo>
                    <a:pt x="9600" y="10800"/>
                    <a:pt x="9600" y="11782"/>
                    <a:pt x="9600" y="1178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5" name="Shape 2727">
              <a:extLst>
                <a:ext uri="{FF2B5EF4-FFF2-40B4-BE49-F238E27FC236}">
                  <a16:creationId xmlns:a16="http://schemas.microsoft.com/office/drawing/2014/main" id="{988148D9-25FC-9D4D-9AC3-C2DAAEAE8774}"/>
                </a:ext>
              </a:extLst>
            </p:cNvPr>
            <p:cNvSpPr/>
            <p:nvPr/>
          </p:nvSpPr>
          <p:spPr>
            <a:xfrm>
              <a:off x="11355572" y="9276895"/>
              <a:ext cx="561237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  <a:moveTo>
                    <a:pt x="14727" y="7318"/>
                  </a:moveTo>
                  <a:lnTo>
                    <a:pt x="11782" y="6949"/>
                  </a:lnTo>
                  <a:lnTo>
                    <a:pt x="11782" y="4956"/>
                  </a:lnTo>
                  <a:lnTo>
                    <a:pt x="14727" y="5324"/>
                  </a:lnTo>
                  <a:cubicBezTo>
                    <a:pt x="14727" y="5324"/>
                    <a:pt x="14727" y="7318"/>
                    <a:pt x="14727" y="7318"/>
                  </a:cubicBezTo>
                  <a:close/>
                  <a:moveTo>
                    <a:pt x="9327" y="16691"/>
                  </a:moveTo>
                  <a:lnTo>
                    <a:pt x="8345" y="16691"/>
                  </a:lnTo>
                  <a:cubicBezTo>
                    <a:pt x="7532" y="16691"/>
                    <a:pt x="6873" y="16031"/>
                    <a:pt x="6873" y="15218"/>
                  </a:cubicBezTo>
                  <a:cubicBezTo>
                    <a:pt x="6873" y="14405"/>
                    <a:pt x="7532" y="13745"/>
                    <a:pt x="8345" y="13745"/>
                  </a:cubicBezTo>
                  <a:lnTo>
                    <a:pt x="9327" y="13745"/>
                  </a:lnTo>
                  <a:cubicBezTo>
                    <a:pt x="10140" y="13745"/>
                    <a:pt x="10800" y="14405"/>
                    <a:pt x="10800" y="15218"/>
                  </a:cubicBezTo>
                  <a:cubicBezTo>
                    <a:pt x="10800" y="16031"/>
                    <a:pt x="10140" y="16691"/>
                    <a:pt x="9327" y="16691"/>
                  </a:cubicBezTo>
                  <a:moveTo>
                    <a:pt x="15218" y="4418"/>
                  </a:moveTo>
                  <a:cubicBezTo>
                    <a:pt x="15192" y="4418"/>
                    <a:pt x="15170" y="4429"/>
                    <a:pt x="15145" y="4433"/>
                  </a:cubicBezTo>
                  <a:lnTo>
                    <a:pt x="15143" y="4424"/>
                  </a:lnTo>
                  <a:lnTo>
                    <a:pt x="11483" y="3967"/>
                  </a:lnTo>
                  <a:cubicBezTo>
                    <a:pt x="11424" y="3942"/>
                    <a:pt x="11359" y="3927"/>
                    <a:pt x="11291" y="3927"/>
                  </a:cubicBezTo>
                  <a:cubicBezTo>
                    <a:pt x="11275" y="3927"/>
                    <a:pt x="11261" y="3935"/>
                    <a:pt x="11245" y="3937"/>
                  </a:cubicBezTo>
                  <a:lnTo>
                    <a:pt x="11216" y="3933"/>
                  </a:lnTo>
                  <a:lnTo>
                    <a:pt x="11218" y="3942"/>
                  </a:lnTo>
                  <a:cubicBezTo>
                    <a:pt x="10983" y="3979"/>
                    <a:pt x="10800" y="4173"/>
                    <a:pt x="10800" y="4418"/>
                  </a:cubicBezTo>
                  <a:lnTo>
                    <a:pt x="10800" y="13266"/>
                  </a:lnTo>
                  <a:cubicBezTo>
                    <a:pt x="10389" y="12955"/>
                    <a:pt x="9882" y="12764"/>
                    <a:pt x="9327" y="12764"/>
                  </a:cubicBezTo>
                  <a:lnTo>
                    <a:pt x="8345" y="12764"/>
                  </a:lnTo>
                  <a:cubicBezTo>
                    <a:pt x="6990" y="12764"/>
                    <a:pt x="5891" y="13862"/>
                    <a:pt x="5891" y="15218"/>
                  </a:cubicBezTo>
                  <a:cubicBezTo>
                    <a:pt x="5891" y="16574"/>
                    <a:pt x="6990" y="17673"/>
                    <a:pt x="8345" y="17673"/>
                  </a:cubicBezTo>
                  <a:lnTo>
                    <a:pt x="9327" y="17673"/>
                  </a:lnTo>
                  <a:cubicBezTo>
                    <a:pt x="10683" y="17673"/>
                    <a:pt x="11782" y="16574"/>
                    <a:pt x="11782" y="15218"/>
                  </a:cubicBezTo>
                  <a:lnTo>
                    <a:pt x="11782" y="7901"/>
                  </a:lnTo>
                  <a:lnTo>
                    <a:pt x="15026" y="8306"/>
                  </a:lnTo>
                  <a:cubicBezTo>
                    <a:pt x="15085" y="8332"/>
                    <a:pt x="15150" y="8345"/>
                    <a:pt x="15218" y="8345"/>
                  </a:cubicBezTo>
                  <a:cubicBezTo>
                    <a:pt x="15234" y="8345"/>
                    <a:pt x="15248" y="8338"/>
                    <a:pt x="15264" y="8336"/>
                  </a:cubicBezTo>
                  <a:lnTo>
                    <a:pt x="15293" y="8340"/>
                  </a:lnTo>
                  <a:lnTo>
                    <a:pt x="15292" y="8331"/>
                  </a:lnTo>
                  <a:cubicBezTo>
                    <a:pt x="15526" y="8294"/>
                    <a:pt x="15709" y="8100"/>
                    <a:pt x="15709" y="7855"/>
                  </a:cubicBezTo>
                  <a:lnTo>
                    <a:pt x="15709" y="4909"/>
                  </a:lnTo>
                  <a:cubicBezTo>
                    <a:pt x="15709" y="4638"/>
                    <a:pt x="15490" y="4418"/>
                    <a:pt x="15218" y="44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6" name="Shape 2728">
              <a:extLst>
                <a:ext uri="{FF2B5EF4-FFF2-40B4-BE49-F238E27FC236}">
                  <a16:creationId xmlns:a16="http://schemas.microsoft.com/office/drawing/2014/main" id="{75A6200E-3A13-DE4C-A657-5335CE94AC66}"/>
                </a:ext>
              </a:extLst>
            </p:cNvPr>
            <p:cNvSpPr/>
            <p:nvPr/>
          </p:nvSpPr>
          <p:spPr>
            <a:xfrm>
              <a:off x="1760479" y="1034505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7318"/>
                  </a:moveTo>
                  <a:lnTo>
                    <a:pt x="11782" y="6949"/>
                  </a:lnTo>
                  <a:lnTo>
                    <a:pt x="11782" y="4956"/>
                  </a:lnTo>
                  <a:lnTo>
                    <a:pt x="14727" y="5324"/>
                  </a:lnTo>
                  <a:cubicBezTo>
                    <a:pt x="14727" y="5324"/>
                    <a:pt x="14727" y="7318"/>
                    <a:pt x="14727" y="7318"/>
                  </a:cubicBezTo>
                  <a:close/>
                  <a:moveTo>
                    <a:pt x="9327" y="16691"/>
                  </a:moveTo>
                  <a:lnTo>
                    <a:pt x="8345" y="16691"/>
                  </a:lnTo>
                  <a:cubicBezTo>
                    <a:pt x="7532" y="16691"/>
                    <a:pt x="6873" y="16031"/>
                    <a:pt x="6873" y="15218"/>
                  </a:cubicBezTo>
                  <a:cubicBezTo>
                    <a:pt x="6873" y="14406"/>
                    <a:pt x="7532" y="13745"/>
                    <a:pt x="8345" y="13745"/>
                  </a:cubicBezTo>
                  <a:lnTo>
                    <a:pt x="9327" y="13745"/>
                  </a:lnTo>
                  <a:cubicBezTo>
                    <a:pt x="10141" y="13745"/>
                    <a:pt x="10800" y="14406"/>
                    <a:pt x="10800" y="15218"/>
                  </a:cubicBezTo>
                  <a:cubicBezTo>
                    <a:pt x="10800" y="16031"/>
                    <a:pt x="10141" y="16691"/>
                    <a:pt x="9327" y="16691"/>
                  </a:cubicBezTo>
                  <a:moveTo>
                    <a:pt x="15218" y="4418"/>
                  </a:moveTo>
                  <a:cubicBezTo>
                    <a:pt x="15192" y="4418"/>
                    <a:pt x="15170" y="4429"/>
                    <a:pt x="15145" y="4433"/>
                  </a:cubicBezTo>
                  <a:lnTo>
                    <a:pt x="15144" y="4424"/>
                  </a:lnTo>
                  <a:lnTo>
                    <a:pt x="11483" y="3967"/>
                  </a:lnTo>
                  <a:cubicBezTo>
                    <a:pt x="11424" y="3941"/>
                    <a:pt x="11359" y="3927"/>
                    <a:pt x="11291" y="3927"/>
                  </a:cubicBezTo>
                  <a:cubicBezTo>
                    <a:pt x="11275" y="3927"/>
                    <a:pt x="11261" y="3935"/>
                    <a:pt x="11245" y="3937"/>
                  </a:cubicBezTo>
                  <a:lnTo>
                    <a:pt x="11216" y="3933"/>
                  </a:lnTo>
                  <a:lnTo>
                    <a:pt x="11218" y="3942"/>
                  </a:lnTo>
                  <a:cubicBezTo>
                    <a:pt x="10983" y="3979"/>
                    <a:pt x="10800" y="4173"/>
                    <a:pt x="10800" y="4418"/>
                  </a:cubicBezTo>
                  <a:lnTo>
                    <a:pt x="10800" y="13266"/>
                  </a:lnTo>
                  <a:cubicBezTo>
                    <a:pt x="10389" y="12955"/>
                    <a:pt x="9882" y="12764"/>
                    <a:pt x="9327" y="12764"/>
                  </a:cubicBezTo>
                  <a:lnTo>
                    <a:pt x="8345" y="12764"/>
                  </a:lnTo>
                  <a:cubicBezTo>
                    <a:pt x="6990" y="12764"/>
                    <a:pt x="5891" y="13862"/>
                    <a:pt x="5891" y="15218"/>
                  </a:cubicBezTo>
                  <a:cubicBezTo>
                    <a:pt x="5891" y="16574"/>
                    <a:pt x="6990" y="17673"/>
                    <a:pt x="8345" y="17673"/>
                  </a:cubicBezTo>
                  <a:lnTo>
                    <a:pt x="9327" y="17673"/>
                  </a:lnTo>
                  <a:cubicBezTo>
                    <a:pt x="10683" y="17673"/>
                    <a:pt x="11782" y="16574"/>
                    <a:pt x="11782" y="15218"/>
                  </a:cubicBezTo>
                  <a:lnTo>
                    <a:pt x="11782" y="7901"/>
                  </a:lnTo>
                  <a:lnTo>
                    <a:pt x="15027" y="8307"/>
                  </a:lnTo>
                  <a:cubicBezTo>
                    <a:pt x="15085" y="8332"/>
                    <a:pt x="15150" y="8345"/>
                    <a:pt x="15218" y="8345"/>
                  </a:cubicBezTo>
                  <a:cubicBezTo>
                    <a:pt x="15234" y="8345"/>
                    <a:pt x="15248" y="8338"/>
                    <a:pt x="15264" y="8336"/>
                  </a:cubicBezTo>
                  <a:lnTo>
                    <a:pt x="15293" y="8340"/>
                  </a:lnTo>
                  <a:lnTo>
                    <a:pt x="15291" y="8331"/>
                  </a:lnTo>
                  <a:cubicBezTo>
                    <a:pt x="15526" y="8294"/>
                    <a:pt x="15709" y="8100"/>
                    <a:pt x="15709" y="7855"/>
                  </a:cubicBezTo>
                  <a:lnTo>
                    <a:pt x="15709" y="4909"/>
                  </a:lnTo>
                  <a:cubicBezTo>
                    <a:pt x="15709" y="4638"/>
                    <a:pt x="15489" y="4418"/>
                    <a:pt x="15218" y="4418"/>
                  </a:cubicBezTo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7" name="Shape 2729">
              <a:extLst>
                <a:ext uri="{FF2B5EF4-FFF2-40B4-BE49-F238E27FC236}">
                  <a16:creationId xmlns:a16="http://schemas.microsoft.com/office/drawing/2014/main" id="{9F32D88C-00CC-5948-A93D-964D53F50DFC}"/>
                </a:ext>
              </a:extLst>
            </p:cNvPr>
            <p:cNvSpPr/>
            <p:nvPr/>
          </p:nvSpPr>
          <p:spPr>
            <a:xfrm>
              <a:off x="2824753" y="1034505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7318"/>
                  </a:moveTo>
                  <a:lnTo>
                    <a:pt x="14727" y="6949"/>
                  </a:lnTo>
                  <a:lnTo>
                    <a:pt x="14727" y="4956"/>
                  </a:lnTo>
                  <a:lnTo>
                    <a:pt x="17673" y="5324"/>
                  </a:lnTo>
                  <a:cubicBezTo>
                    <a:pt x="17673" y="5324"/>
                    <a:pt x="17673" y="7318"/>
                    <a:pt x="17673" y="7318"/>
                  </a:cubicBezTo>
                  <a:close/>
                  <a:moveTo>
                    <a:pt x="12273" y="16691"/>
                  </a:moveTo>
                  <a:lnTo>
                    <a:pt x="11291" y="16691"/>
                  </a:lnTo>
                  <a:cubicBezTo>
                    <a:pt x="10477" y="16691"/>
                    <a:pt x="9818" y="16031"/>
                    <a:pt x="9818" y="15218"/>
                  </a:cubicBezTo>
                  <a:cubicBezTo>
                    <a:pt x="9818" y="14406"/>
                    <a:pt x="10477" y="13745"/>
                    <a:pt x="11291" y="13745"/>
                  </a:cubicBezTo>
                  <a:lnTo>
                    <a:pt x="12273" y="13745"/>
                  </a:lnTo>
                  <a:cubicBezTo>
                    <a:pt x="13086" y="13745"/>
                    <a:pt x="13745" y="14406"/>
                    <a:pt x="13745" y="15218"/>
                  </a:cubicBezTo>
                  <a:cubicBezTo>
                    <a:pt x="13745" y="16031"/>
                    <a:pt x="13086" y="16691"/>
                    <a:pt x="12273" y="16691"/>
                  </a:cubicBezTo>
                  <a:moveTo>
                    <a:pt x="18164" y="4418"/>
                  </a:moveTo>
                  <a:cubicBezTo>
                    <a:pt x="18138" y="4418"/>
                    <a:pt x="18115" y="4429"/>
                    <a:pt x="18091" y="4433"/>
                  </a:cubicBezTo>
                  <a:lnTo>
                    <a:pt x="18089" y="4424"/>
                  </a:lnTo>
                  <a:lnTo>
                    <a:pt x="14428" y="3967"/>
                  </a:lnTo>
                  <a:cubicBezTo>
                    <a:pt x="14369" y="3941"/>
                    <a:pt x="14305" y="3927"/>
                    <a:pt x="14236" y="3927"/>
                  </a:cubicBezTo>
                  <a:cubicBezTo>
                    <a:pt x="14220" y="3927"/>
                    <a:pt x="14206" y="3935"/>
                    <a:pt x="14191" y="3937"/>
                  </a:cubicBezTo>
                  <a:lnTo>
                    <a:pt x="14162" y="3933"/>
                  </a:lnTo>
                  <a:lnTo>
                    <a:pt x="14163" y="3942"/>
                  </a:lnTo>
                  <a:cubicBezTo>
                    <a:pt x="13929" y="3979"/>
                    <a:pt x="13745" y="4173"/>
                    <a:pt x="13745" y="4418"/>
                  </a:cubicBezTo>
                  <a:lnTo>
                    <a:pt x="13745" y="13266"/>
                  </a:lnTo>
                  <a:cubicBezTo>
                    <a:pt x="13335" y="12955"/>
                    <a:pt x="12828" y="12764"/>
                    <a:pt x="12273" y="12764"/>
                  </a:cubicBezTo>
                  <a:lnTo>
                    <a:pt x="11291" y="12764"/>
                  </a:lnTo>
                  <a:cubicBezTo>
                    <a:pt x="9935" y="12764"/>
                    <a:pt x="8836" y="13862"/>
                    <a:pt x="8836" y="15218"/>
                  </a:cubicBezTo>
                  <a:cubicBezTo>
                    <a:pt x="8836" y="16574"/>
                    <a:pt x="9935" y="17673"/>
                    <a:pt x="11291" y="17673"/>
                  </a:cubicBezTo>
                  <a:lnTo>
                    <a:pt x="12273" y="17673"/>
                  </a:lnTo>
                  <a:cubicBezTo>
                    <a:pt x="13629" y="17673"/>
                    <a:pt x="14727" y="16574"/>
                    <a:pt x="14727" y="15218"/>
                  </a:cubicBezTo>
                  <a:lnTo>
                    <a:pt x="14727" y="7901"/>
                  </a:lnTo>
                  <a:lnTo>
                    <a:pt x="17972" y="8307"/>
                  </a:lnTo>
                  <a:cubicBezTo>
                    <a:pt x="18031" y="8332"/>
                    <a:pt x="18095" y="8345"/>
                    <a:pt x="18164" y="8345"/>
                  </a:cubicBezTo>
                  <a:cubicBezTo>
                    <a:pt x="18180" y="8345"/>
                    <a:pt x="18194" y="8338"/>
                    <a:pt x="18210" y="8336"/>
                  </a:cubicBezTo>
                  <a:lnTo>
                    <a:pt x="18238" y="8340"/>
                  </a:lnTo>
                  <a:lnTo>
                    <a:pt x="18237" y="8331"/>
                  </a:lnTo>
                  <a:cubicBezTo>
                    <a:pt x="18471" y="8294"/>
                    <a:pt x="18655" y="8100"/>
                    <a:pt x="18655" y="7855"/>
                  </a:cubicBezTo>
                  <a:lnTo>
                    <a:pt x="18655" y="4909"/>
                  </a:lnTo>
                  <a:cubicBezTo>
                    <a:pt x="18655" y="4638"/>
                    <a:pt x="18434" y="4418"/>
                    <a:pt x="18164" y="4418"/>
                  </a:cubicBezTo>
                  <a:moveTo>
                    <a:pt x="10800" y="10309"/>
                  </a:moveTo>
                  <a:cubicBezTo>
                    <a:pt x="10800" y="10038"/>
                    <a:pt x="10580" y="9818"/>
                    <a:pt x="10309" y="9818"/>
                  </a:cubicBezTo>
                  <a:lnTo>
                    <a:pt x="4418" y="9818"/>
                  </a:lnTo>
                  <a:cubicBezTo>
                    <a:pt x="4147" y="9818"/>
                    <a:pt x="3927" y="10038"/>
                    <a:pt x="3927" y="10309"/>
                  </a:cubicBezTo>
                  <a:cubicBezTo>
                    <a:pt x="3927" y="10580"/>
                    <a:pt x="4147" y="10800"/>
                    <a:pt x="4418" y="10800"/>
                  </a:cubicBezTo>
                  <a:lnTo>
                    <a:pt x="10309" y="10800"/>
                  </a:lnTo>
                  <a:cubicBezTo>
                    <a:pt x="10580" y="10800"/>
                    <a:pt x="10800" y="10580"/>
                    <a:pt x="10800" y="10309"/>
                  </a:cubicBezTo>
                  <a:moveTo>
                    <a:pt x="4418" y="6873"/>
                  </a:moveTo>
                  <a:lnTo>
                    <a:pt x="10309" y="6873"/>
                  </a:lnTo>
                  <a:cubicBezTo>
                    <a:pt x="10580" y="6873"/>
                    <a:pt x="10800" y="6653"/>
                    <a:pt x="10800" y="6382"/>
                  </a:cubicBezTo>
                  <a:cubicBezTo>
                    <a:pt x="10800" y="6110"/>
                    <a:pt x="10580" y="5891"/>
                    <a:pt x="10309" y="5891"/>
                  </a:cubicBezTo>
                  <a:lnTo>
                    <a:pt x="4418" y="5891"/>
                  </a:lnTo>
                  <a:cubicBezTo>
                    <a:pt x="4147" y="5891"/>
                    <a:pt x="3927" y="6110"/>
                    <a:pt x="3927" y="6382"/>
                  </a:cubicBezTo>
                  <a:cubicBezTo>
                    <a:pt x="3927" y="6653"/>
                    <a:pt x="4147" y="6873"/>
                    <a:pt x="4418" y="6873"/>
                  </a:cubicBezTo>
                  <a:moveTo>
                    <a:pt x="4418" y="8836"/>
                  </a:moveTo>
                  <a:lnTo>
                    <a:pt x="10309" y="8836"/>
                  </a:lnTo>
                  <a:cubicBezTo>
                    <a:pt x="10580" y="8836"/>
                    <a:pt x="10800" y="8617"/>
                    <a:pt x="10800" y="8345"/>
                  </a:cubicBezTo>
                  <a:cubicBezTo>
                    <a:pt x="10800" y="8074"/>
                    <a:pt x="10580" y="7855"/>
                    <a:pt x="10309" y="7855"/>
                  </a:cubicBezTo>
                  <a:lnTo>
                    <a:pt x="4418" y="7855"/>
                  </a:lnTo>
                  <a:cubicBezTo>
                    <a:pt x="4147" y="7855"/>
                    <a:pt x="3927" y="8074"/>
                    <a:pt x="3927" y="8345"/>
                  </a:cubicBezTo>
                  <a:cubicBezTo>
                    <a:pt x="3927" y="8617"/>
                    <a:pt x="4147" y="8836"/>
                    <a:pt x="4418" y="8836"/>
                  </a:cubicBezTo>
                  <a:moveTo>
                    <a:pt x="20618" y="19636"/>
                  </a:moveTo>
                  <a:cubicBezTo>
                    <a:pt x="20618" y="20179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8" name="Shape 2730">
              <a:extLst>
                <a:ext uri="{FF2B5EF4-FFF2-40B4-BE49-F238E27FC236}">
                  <a16:creationId xmlns:a16="http://schemas.microsoft.com/office/drawing/2014/main" id="{B51EB1C0-B981-A946-9DF5-1A858ACF8195}"/>
                </a:ext>
              </a:extLst>
            </p:cNvPr>
            <p:cNvSpPr/>
            <p:nvPr/>
          </p:nvSpPr>
          <p:spPr>
            <a:xfrm>
              <a:off x="3893183" y="1034505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6691" y="5988"/>
                  </a:moveTo>
                  <a:lnTo>
                    <a:pt x="8836" y="7734"/>
                  </a:lnTo>
                  <a:lnTo>
                    <a:pt x="8836" y="5794"/>
                  </a:lnTo>
                  <a:lnTo>
                    <a:pt x="16691" y="4048"/>
                  </a:lnTo>
                  <a:cubicBezTo>
                    <a:pt x="16691" y="4048"/>
                    <a:pt x="16691" y="5988"/>
                    <a:pt x="16691" y="5988"/>
                  </a:cubicBezTo>
                  <a:close/>
                  <a:moveTo>
                    <a:pt x="15218" y="15709"/>
                  </a:moveTo>
                  <a:lnTo>
                    <a:pt x="14236" y="15709"/>
                  </a:lnTo>
                  <a:cubicBezTo>
                    <a:pt x="13423" y="15709"/>
                    <a:pt x="12764" y="15050"/>
                    <a:pt x="12764" y="14236"/>
                  </a:cubicBezTo>
                  <a:cubicBezTo>
                    <a:pt x="12764" y="13423"/>
                    <a:pt x="13423" y="12764"/>
                    <a:pt x="14236" y="12764"/>
                  </a:cubicBezTo>
                  <a:lnTo>
                    <a:pt x="15218" y="12764"/>
                  </a:lnTo>
                  <a:cubicBezTo>
                    <a:pt x="16032" y="12764"/>
                    <a:pt x="16691" y="13423"/>
                    <a:pt x="16691" y="14236"/>
                  </a:cubicBezTo>
                  <a:cubicBezTo>
                    <a:pt x="16691" y="15050"/>
                    <a:pt x="16032" y="15709"/>
                    <a:pt x="15218" y="15709"/>
                  </a:cubicBezTo>
                  <a:moveTo>
                    <a:pt x="6382" y="17673"/>
                  </a:moveTo>
                  <a:lnTo>
                    <a:pt x="5400" y="17673"/>
                  </a:lnTo>
                  <a:cubicBezTo>
                    <a:pt x="4586" y="17673"/>
                    <a:pt x="3927" y="17014"/>
                    <a:pt x="3927" y="16200"/>
                  </a:cubicBezTo>
                  <a:cubicBezTo>
                    <a:pt x="3927" y="15387"/>
                    <a:pt x="4586" y="14727"/>
                    <a:pt x="5400" y="14727"/>
                  </a:cubicBezTo>
                  <a:lnTo>
                    <a:pt x="6382" y="14727"/>
                  </a:lnTo>
                  <a:cubicBezTo>
                    <a:pt x="7195" y="14727"/>
                    <a:pt x="7855" y="15387"/>
                    <a:pt x="7855" y="16200"/>
                  </a:cubicBezTo>
                  <a:cubicBezTo>
                    <a:pt x="7855" y="17014"/>
                    <a:pt x="7195" y="17673"/>
                    <a:pt x="6382" y="17673"/>
                  </a:cubicBezTo>
                  <a:moveTo>
                    <a:pt x="17182" y="2945"/>
                  </a:moveTo>
                  <a:cubicBezTo>
                    <a:pt x="17148" y="2945"/>
                    <a:pt x="17119" y="2958"/>
                    <a:pt x="17088" y="2965"/>
                  </a:cubicBezTo>
                  <a:lnTo>
                    <a:pt x="17086" y="2955"/>
                  </a:lnTo>
                  <a:lnTo>
                    <a:pt x="8249" y="4919"/>
                  </a:lnTo>
                  <a:lnTo>
                    <a:pt x="8251" y="4928"/>
                  </a:lnTo>
                  <a:cubicBezTo>
                    <a:pt x="8027" y="4973"/>
                    <a:pt x="7855" y="5162"/>
                    <a:pt x="7855" y="5400"/>
                  </a:cubicBezTo>
                  <a:lnTo>
                    <a:pt x="7855" y="14248"/>
                  </a:lnTo>
                  <a:cubicBezTo>
                    <a:pt x="7444" y="13937"/>
                    <a:pt x="6937" y="13745"/>
                    <a:pt x="6382" y="13745"/>
                  </a:cubicBezTo>
                  <a:lnTo>
                    <a:pt x="5400" y="13745"/>
                  </a:lnTo>
                  <a:cubicBezTo>
                    <a:pt x="4044" y="13745"/>
                    <a:pt x="2945" y="14844"/>
                    <a:pt x="2945" y="16200"/>
                  </a:cubicBezTo>
                  <a:cubicBezTo>
                    <a:pt x="2945" y="17556"/>
                    <a:pt x="4044" y="18655"/>
                    <a:pt x="5400" y="18655"/>
                  </a:cubicBezTo>
                  <a:lnTo>
                    <a:pt x="6382" y="18655"/>
                  </a:lnTo>
                  <a:cubicBezTo>
                    <a:pt x="7737" y="18655"/>
                    <a:pt x="8836" y="17556"/>
                    <a:pt x="8836" y="16200"/>
                  </a:cubicBezTo>
                  <a:lnTo>
                    <a:pt x="8836" y="8739"/>
                  </a:lnTo>
                  <a:lnTo>
                    <a:pt x="16691" y="6994"/>
                  </a:lnTo>
                  <a:lnTo>
                    <a:pt x="16691" y="12284"/>
                  </a:lnTo>
                  <a:cubicBezTo>
                    <a:pt x="16280" y="11974"/>
                    <a:pt x="15773" y="11782"/>
                    <a:pt x="15218" y="11782"/>
                  </a:cubicBezTo>
                  <a:lnTo>
                    <a:pt x="14236" y="11782"/>
                  </a:lnTo>
                  <a:cubicBezTo>
                    <a:pt x="12881" y="11782"/>
                    <a:pt x="11782" y="12881"/>
                    <a:pt x="11782" y="14236"/>
                  </a:cubicBezTo>
                  <a:cubicBezTo>
                    <a:pt x="11782" y="15592"/>
                    <a:pt x="12881" y="16691"/>
                    <a:pt x="14236" y="16691"/>
                  </a:cubicBezTo>
                  <a:lnTo>
                    <a:pt x="15218" y="16691"/>
                  </a:lnTo>
                  <a:cubicBezTo>
                    <a:pt x="16573" y="16691"/>
                    <a:pt x="17673" y="15592"/>
                    <a:pt x="17673" y="14236"/>
                  </a:cubicBezTo>
                  <a:lnTo>
                    <a:pt x="17673" y="3436"/>
                  </a:lnTo>
                  <a:cubicBezTo>
                    <a:pt x="17673" y="3165"/>
                    <a:pt x="17453" y="2945"/>
                    <a:pt x="17182" y="29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9" name="Shape 2731">
              <a:extLst>
                <a:ext uri="{FF2B5EF4-FFF2-40B4-BE49-F238E27FC236}">
                  <a16:creationId xmlns:a16="http://schemas.microsoft.com/office/drawing/2014/main" id="{170803BC-6F51-8F4D-8282-58B606050158}"/>
                </a:ext>
              </a:extLst>
            </p:cNvPr>
            <p:cNvSpPr/>
            <p:nvPr/>
          </p:nvSpPr>
          <p:spPr>
            <a:xfrm>
              <a:off x="4957457" y="10369991"/>
              <a:ext cx="561239" cy="50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4" y="6862"/>
                  </a:moveTo>
                  <a:lnTo>
                    <a:pt x="18121" y="9450"/>
                  </a:lnTo>
                  <a:lnTo>
                    <a:pt x="17427" y="8686"/>
                  </a:lnTo>
                  <a:lnTo>
                    <a:pt x="19780" y="6098"/>
                  </a:lnTo>
                  <a:cubicBezTo>
                    <a:pt x="19869" y="6000"/>
                    <a:pt x="19992" y="5940"/>
                    <a:pt x="20127" y="5940"/>
                  </a:cubicBezTo>
                  <a:cubicBezTo>
                    <a:pt x="20398" y="5940"/>
                    <a:pt x="20618" y="6182"/>
                    <a:pt x="20618" y="6480"/>
                  </a:cubicBezTo>
                  <a:cubicBezTo>
                    <a:pt x="20618" y="6629"/>
                    <a:pt x="20563" y="6764"/>
                    <a:pt x="20474" y="6862"/>
                  </a:cubicBezTo>
                  <a:moveTo>
                    <a:pt x="21600" y="6480"/>
                  </a:moveTo>
                  <a:cubicBezTo>
                    <a:pt x="21600" y="5586"/>
                    <a:pt x="20941" y="4860"/>
                    <a:pt x="20127" y="4860"/>
                  </a:cubicBezTo>
                  <a:cubicBezTo>
                    <a:pt x="19720" y="4860"/>
                    <a:pt x="19352" y="5041"/>
                    <a:pt x="19086" y="5335"/>
                  </a:cubicBezTo>
                  <a:lnTo>
                    <a:pt x="6813" y="18835"/>
                  </a:lnTo>
                  <a:cubicBezTo>
                    <a:pt x="6547" y="19128"/>
                    <a:pt x="6382" y="19533"/>
                    <a:pt x="6382" y="19980"/>
                  </a:cubicBezTo>
                  <a:cubicBezTo>
                    <a:pt x="6382" y="20874"/>
                    <a:pt x="7041" y="21600"/>
                    <a:pt x="7855" y="21600"/>
                  </a:cubicBezTo>
                  <a:cubicBezTo>
                    <a:pt x="8262" y="21600"/>
                    <a:pt x="8630" y="21419"/>
                    <a:pt x="8896" y="21125"/>
                  </a:cubicBezTo>
                  <a:lnTo>
                    <a:pt x="21169" y="7625"/>
                  </a:lnTo>
                  <a:cubicBezTo>
                    <a:pt x="21435" y="7332"/>
                    <a:pt x="21600" y="6927"/>
                    <a:pt x="21600" y="6480"/>
                  </a:cubicBezTo>
                  <a:moveTo>
                    <a:pt x="20127" y="14040"/>
                  </a:moveTo>
                  <a:lnTo>
                    <a:pt x="18655" y="14040"/>
                  </a:lnTo>
                  <a:lnTo>
                    <a:pt x="18655" y="11918"/>
                  </a:lnTo>
                  <a:lnTo>
                    <a:pt x="15744" y="15120"/>
                  </a:lnTo>
                  <a:lnTo>
                    <a:pt x="20127" y="15120"/>
                  </a:lnTo>
                  <a:cubicBezTo>
                    <a:pt x="20398" y="15120"/>
                    <a:pt x="20618" y="15362"/>
                    <a:pt x="20618" y="15660"/>
                  </a:cubicBezTo>
                  <a:cubicBezTo>
                    <a:pt x="20618" y="15958"/>
                    <a:pt x="20398" y="16200"/>
                    <a:pt x="20127" y="16200"/>
                  </a:cubicBezTo>
                  <a:lnTo>
                    <a:pt x="14762" y="16200"/>
                  </a:lnTo>
                  <a:lnTo>
                    <a:pt x="13780" y="17280"/>
                  </a:lnTo>
                  <a:lnTo>
                    <a:pt x="20127" y="17280"/>
                  </a:lnTo>
                  <a:cubicBezTo>
                    <a:pt x="20941" y="17280"/>
                    <a:pt x="21600" y="16554"/>
                    <a:pt x="21600" y="15660"/>
                  </a:cubicBezTo>
                  <a:cubicBezTo>
                    <a:pt x="21600" y="14766"/>
                    <a:pt x="20941" y="14040"/>
                    <a:pt x="20127" y="14040"/>
                  </a:cubicBezTo>
                  <a:moveTo>
                    <a:pt x="7820" y="16200"/>
                  </a:moveTo>
                  <a:lnTo>
                    <a:pt x="1473" y="16200"/>
                  </a:lnTo>
                  <a:cubicBezTo>
                    <a:pt x="1202" y="16200"/>
                    <a:pt x="982" y="15958"/>
                    <a:pt x="982" y="15660"/>
                  </a:cubicBezTo>
                  <a:cubicBezTo>
                    <a:pt x="982" y="15362"/>
                    <a:pt x="1202" y="15120"/>
                    <a:pt x="1473" y="15120"/>
                  </a:cubicBezTo>
                  <a:lnTo>
                    <a:pt x="8802" y="15120"/>
                  </a:lnTo>
                  <a:lnTo>
                    <a:pt x="12729" y="10800"/>
                  </a:lnTo>
                  <a:lnTo>
                    <a:pt x="3927" y="10800"/>
                  </a:lnTo>
                  <a:lnTo>
                    <a:pt x="3927" y="1080"/>
                  </a:lnTo>
                  <a:lnTo>
                    <a:pt x="17673" y="1080"/>
                  </a:lnTo>
                  <a:lnTo>
                    <a:pt x="17673" y="5362"/>
                  </a:lnTo>
                  <a:lnTo>
                    <a:pt x="18655" y="4282"/>
                  </a:lnTo>
                  <a:lnTo>
                    <a:pt x="18655" y="540"/>
                  </a:lnTo>
                  <a:cubicBezTo>
                    <a:pt x="18655" y="242"/>
                    <a:pt x="18434" y="0"/>
                    <a:pt x="18164" y="0"/>
                  </a:cubicBezTo>
                  <a:lnTo>
                    <a:pt x="3436" y="0"/>
                  </a:lnTo>
                  <a:cubicBezTo>
                    <a:pt x="3166" y="0"/>
                    <a:pt x="2945" y="242"/>
                    <a:pt x="2945" y="540"/>
                  </a:cubicBezTo>
                  <a:lnTo>
                    <a:pt x="2945" y="14040"/>
                  </a:lnTo>
                  <a:lnTo>
                    <a:pt x="1473" y="14040"/>
                  </a:lnTo>
                  <a:cubicBezTo>
                    <a:pt x="659" y="14040"/>
                    <a:pt x="0" y="14766"/>
                    <a:pt x="0" y="15660"/>
                  </a:cubicBezTo>
                  <a:cubicBezTo>
                    <a:pt x="0" y="16554"/>
                    <a:pt x="659" y="17280"/>
                    <a:pt x="1473" y="17280"/>
                  </a:cubicBezTo>
                  <a:lnTo>
                    <a:pt x="6838" y="17280"/>
                  </a:lnTo>
                  <a:cubicBezTo>
                    <a:pt x="6838" y="17280"/>
                    <a:pt x="7820" y="16200"/>
                    <a:pt x="7820" y="162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0" name="Shape 2732">
              <a:extLst>
                <a:ext uri="{FF2B5EF4-FFF2-40B4-BE49-F238E27FC236}">
                  <a16:creationId xmlns:a16="http://schemas.microsoft.com/office/drawing/2014/main" id="{7DBD86B8-65FB-894E-8C9A-352959986FC8}"/>
                </a:ext>
              </a:extLst>
            </p:cNvPr>
            <p:cNvSpPr/>
            <p:nvPr/>
          </p:nvSpPr>
          <p:spPr>
            <a:xfrm>
              <a:off x="6025889" y="10498834"/>
              <a:ext cx="557081" cy="253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6" y="19413"/>
                  </a:moveTo>
                  <a:lnTo>
                    <a:pt x="13945" y="13593"/>
                  </a:lnTo>
                  <a:cubicBezTo>
                    <a:pt x="14130" y="12747"/>
                    <a:pt x="14236" y="11802"/>
                    <a:pt x="14236" y="10800"/>
                  </a:cubicBezTo>
                  <a:cubicBezTo>
                    <a:pt x="14236" y="9799"/>
                    <a:pt x="14130" y="8854"/>
                    <a:pt x="13945" y="8007"/>
                  </a:cubicBezTo>
                  <a:lnTo>
                    <a:pt x="19236" y="2187"/>
                  </a:lnTo>
                  <a:cubicBezTo>
                    <a:pt x="20007" y="2465"/>
                    <a:pt x="20618" y="6209"/>
                    <a:pt x="20618" y="10800"/>
                  </a:cubicBezTo>
                  <a:cubicBezTo>
                    <a:pt x="20618" y="15392"/>
                    <a:pt x="20007" y="19136"/>
                    <a:pt x="19236" y="19413"/>
                  </a:cubicBezTo>
                  <a:moveTo>
                    <a:pt x="11291" y="15120"/>
                  </a:moveTo>
                  <a:lnTo>
                    <a:pt x="10309" y="15120"/>
                  </a:lnTo>
                  <a:cubicBezTo>
                    <a:pt x="9225" y="15120"/>
                    <a:pt x="8345" y="13186"/>
                    <a:pt x="8345" y="10800"/>
                  </a:cubicBezTo>
                  <a:cubicBezTo>
                    <a:pt x="8345" y="8414"/>
                    <a:pt x="9225" y="6480"/>
                    <a:pt x="10309" y="6480"/>
                  </a:cubicBezTo>
                  <a:lnTo>
                    <a:pt x="11291" y="6480"/>
                  </a:lnTo>
                  <a:cubicBezTo>
                    <a:pt x="12375" y="6480"/>
                    <a:pt x="13255" y="8414"/>
                    <a:pt x="13255" y="10800"/>
                  </a:cubicBezTo>
                  <a:cubicBezTo>
                    <a:pt x="13255" y="13186"/>
                    <a:pt x="12375" y="15120"/>
                    <a:pt x="11291" y="15120"/>
                  </a:cubicBezTo>
                  <a:moveTo>
                    <a:pt x="7654" y="13593"/>
                  </a:moveTo>
                  <a:lnTo>
                    <a:pt x="2363" y="19413"/>
                  </a:lnTo>
                  <a:cubicBezTo>
                    <a:pt x="1593" y="19135"/>
                    <a:pt x="982" y="15391"/>
                    <a:pt x="982" y="10800"/>
                  </a:cubicBezTo>
                  <a:cubicBezTo>
                    <a:pt x="982" y="6209"/>
                    <a:pt x="1593" y="2465"/>
                    <a:pt x="2363" y="2187"/>
                  </a:cubicBezTo>
                  <a:lnTo>
                    <a:pt x="7654" y="8007"/>
                  </a:lnTo>
                  <a:cubicBezTo>
                    <a:pt x="7470" y="8854"/>
                    <a:pt x="7364" y="9799"/>
                    <a:pt x="7364" y="10800"/>
                  </a:cubicBezTo>
                  <a:cubicBezTo>
                    <a:pt x="7364" y="11802"/>
                    <a:pt x="7470" y="12747"/>
                    <a:pt x="7654" y="13593"/>
                  </a:cubicBezTo>
                  <a:moveTo>
                    <a:pt x="19145" y="0"/>
                  </a:moveTo>
                  <a:cubicBezTo>
                    <a:pt x="19066" y="0"/>
                    <a:pt x="18994" y="51"/>
                    <a:pt x="18928" y="124"/>
                  </a:cubicBezTo>
                  <a:lnTo>
                    <a:pt x="18925" y="114"/>
                  </a:lnTo>
                  <a:lnTo>
                    <a:pt x="13374" y="6221"/>
                  </a:lnTo>
                  <a:cubicBezTo>
                    <a:pt x="12841" y="5047"/>
                    <a:pt x="12105" y="4320"/>
                    <a:pt x="11291" y="4320"/>
                  </a:cubicBezTo>
                  <a:lnTo>
                    <a:pt x="10309" y="4320"/>
                  </a:lnTo>
                  <a:cubicBezTo>
                    <a:pt x="9495" y="4320"/>
                    <a:pt x="8758" y="5047"/>
                    <a:pt x="8225" y="6221"/>
                  </a:cubicBezTo>
                  <a:lnTo>
                    <a:pt x="2674" y="114"/>
                  </a:lnTo>
                  <a:lnTo>
                    <a:pt x="2671" y="124"/>
                  </a:lnTo>
                  <a:cubicBezTo>
                    <a:pt x="2606" y="51"/>
                    <a:pt x="2534" y="0"/>
                    <a:pt x="2455" y="0"/>
                  </a:cubicBezTo>
                  <a:cubicBezTo>
                    <a:pt x="1099" y="0"/>
                    <a:pt x="0" y="4835"/>
                    <a:pt x="0" y="10800"/>
                  </a:cubicBezTo>
                  <a:cubicBezTo>
                    <a:pt x="0" y="16765"/>
                    <a:pt x="1099" y="21600"/>
                    <a:pt x="2455" y="21600"/>
                  </a:cubicBezTo>
                  <a:cubicBezTo>
                    <a:pt x="2534" y="21600"/>
                    <a:pt x="2605" y="21549"/>
                    <a:pt x="2671" y="21477"/>
                  </a:cubicBezTo>
                  <a:lnTo>
                    <a:pt x="2674" y="21486"/>
                  </a:lnTo>
                  <a:lnTo>
                    <a:pt x="8225" y="15379"/>
                  </a:lnTo>
                  <a:cubicBezTo>
                    <a:pt x="8758" y="16554"/>
                    <a:pt x="9495" y="17280"/>
                    <a:pt x="10309" y="17280"/>
                  </a:cubicBezTo>
                  <a:lnTo>
                    <a:pt x="11291" y="17280"/>
                  </a:lnTo>
                  <a:cubicBezTo>
                    <a:pt x="12105" y="17280"/>
                    <a:pt x="12842" y="16554"/>
                    <a:pt x="13375" y="15379"/>
                  </a:cubicBezTo>
                  <a:lnTo>
                    <a:pt x="18940" y="21501"/>
                  </a:lnTo>
                  <a:lnTo>
                    <a:pt x="18941" y="21496"/>
                  </a:lnTo>
                  <a:cubicBezTo>
                    <a:pt x="19003" y="21560"/>
                    <a:pt x="19072" y="21600"/>
                    <a:pt x="19145" y="21600"/>
                  </a:cubicBezTo>
                  <a:cubicBezTo>
                    <a:pt x="20501" y="21600"/>
                    <a:pt x="21600" y="16765"/>
                    <a:pt x="21600" y="10800"/>
                  </a:cubicBezTo>
                  <a:cubicBezTo>
                    <a:pt x="21600" y="4835"/>
                    <a:pt x="20501" y="0"/>
                    <a:pt x="19145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1" name="Shape 2733">
              <a:extLst>
                <a:ext uri="{FF2B5EF4-FFF2-40B4-BE49-F238E27FC236}">
                  <a16:creationId xmlns:a16="http://schemas.microsoft.com/office/drawing/2014/main" id="{58D0C8AE-204E-AE4F-AFD8-36BE29EA8BD1}"/>
                </a:ext>
              </a:extLst>
            </p:cNvPr>
            <p:cNvSpPr/>
            <p:nvPr/>
          </p:nvSpPr>
          <p:spPr>
            <a:xfrm>
              <a:off x="7268926" y="10345054"/>
              <a:ext cx="203710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364"/>
                  </a:moveTo>
                  <a:lnTo>
                    <a:pt x="2804" y="17041"/>
                  </a:lnTo>
                  <a:lnTo>
                    <a:pt x="9142" y="5518"/>
                  </a:lnTo>
                  <a:lnTo>
                    <a:pt x="9803" y="5724"/>
                  </a:lnTo>
                  <a:cubicBezTo>
                    <a:pt x="9859" y="5747"/>
                    <a:pt x="9925" y="5764"/>
                    <a:pt x="9991" y="5783"/>
                  </a:cubicBezTo>
                  <a:lnTo>
                    <a:pt x="10130" y="5826"/>
                  </a:lnTo>
                  <a:lnTo>
                    <a:pt x="10141" y="5820"/>
                  </a:lnTo>
                  <a:cubicBezTo>
                    <a:pt x="10339" y="5861"/>
                    <a:pt x="10555" y="5891"/>
                    <a:pt x="10800" y="5891"/>
                  </a:cubicBezTo>
                  <a:cubicBezTo>
                    <a:pt x="11045" y="5891"/>
                    <a:pt x="11261" y="5861"/>
                    <a:pt x="11459" y="5820"/>
                  </a:cubicBezTo>
                  <a:lnTo>
                    <a:pt x="11470" y="5826"/>
                  </a:lnTo>
                  <a:lnTo>
                    <a:pt x="11609" y="5783"/>
                  </a:lnTo>
                  <a:cubicBezTo>
                    <a:pt x="11675" y="5764"/>
                    <a:pt x="11741" y="5747"/>
                    <a:pt x="11797" y="5724"/>
                  </a:cubicBezTo>
                  <a:lnTo>
                    <a:pt x="12457" y="5518"/>
                  </a:lnTo>
                  <a:lnTo>
                    <a:pt x="14283" y="8836"/>
                  </a:lnTo>
                  <a:lnTo>
                    <a:pt x="10800" y="8836"/>
                  </a:lnTo>
                  <a:cubicBezTo>
                    <a:pt x="10054" y="8836"/>
                    <a:pt x="9450" y="9056"/>
                    <a:pt x="9450" y="9327"/>
                  </a:cubicBezTo>
                  <a:cubicBezTo>
                    <a:pt x="9450" y="9599"/>
                    <a:pt x="10054" y="9818"/>
                    <a:pt x="10800" y="9818"/>
                  </a:cubicBezTo>
                  <a:lnTo>
                    <a:pt x="14824" y="9818"/>
                  </a:lnTo>
                  <a:lnTo>
                    <a:pt x="18796" y="17041"/>
                  </a:lnTo>
                  <a:cubicBezTo>
                    <a:pt x="18796" y="17041"/>
                    <a:pt x="10800" y="20364"/>
                    <a:pt x="10800" y="20364"/>
                  </a:cubicBezTo>
                  <a:close/>
                  <a:moveTo>
                    <a:pt x="2776" y="2264"/>
                  </a:moveTo>
                  <a:cubicBezTo>
                    <a:pt x="3291" y="1541"/>
                    <a:pt x="6683" y="982"/>
                    <a:pt x="10800" y="982"/>
                  </a:cubicBezTo>
                  <a:cubicBezTo>
                    <a:pt x="14917" y="982"/>
                    <a:pt x="18308" y="1541"/>
                    <a:pt x="18825" y="2264"/>
                  </a:cubicBezTo>
                  <a:lnTo>
                    <a:pt x="10800" y="4765"/>
                  </a:lnTo>
                  <a:cubicBezTo>
                    <a:pt x="10800" y="4765"/>
                    <a:pt x="2776" y="2264"/>
                    <a:pt x="2776" y="2264"/>
                  </a:cubicBezTo>
                  <a:close/>
                  <a:moveTo>
                    <a:pt x="21551" y="17094"/>
                  </a:moveTo>
                  <a:lnTo>
                    <a:pt x="21578" y="17093"/>
                  </a:lnTo>
                  <a:lnTo>
                    <a:pt x="17575" y="9818"/>
                  </a:lnTo>
                  <a:lnTo>
                    <a:pt x="18900" y="9818"/>
                  </a:lnTo>
                  <a:cubicBezTo>
                    <a:pt x="19646" y="9818"/>
                    <a:pt x="20250" y="9599"/>
                    <a:pt x="20250" y="9327"/>
                  </a:cubicBezTo>
                  <a:cubicBezTo>
                    <a:pt x="20250" y="9056"/>
                    <a:pt x="19646" y="8836"/>
                    <a:pt x="18900" y="8836"/>
                  </a:cubicBezTo>
                  <a:lnTo>
                    <a:pt x="17036" y="8836"/>
                  </a:lnTo>
                  <a:lnTo>
                    <a:pt x="14828" y="4820"/>
                  </a:lnTo>
                  <a:lnTo>
                    <a:pt x="14801" y="4822"/>
                  </a:lnTo>
                  <a:cubicBezTo>
                    <a:pt x="14795" y="4812"/>
                    <a:pt x="14792" y="4803"/>
                    <a:pt x="14785" y="4793"/>
                  </a:cubicBezTo>
                  <a:lnTo>
                    <a:pt x="20920" y="2881"/>
                  </a:lnTo>
                  <a:lnTo>
                    <a:pt x="20909" y="2874"/>
                  </a:lnTo>
                  <a:cubicBezTo>
                    <a:pt x="21315" y="2789"/>
                    <a:pt x="21600" y="2637"/>
                    <a:pt x="21600" y="2455"/>
                  </a:cubicBezTo>
                  <a:cubicBezTo>
                    <a:pt x="21600" y="1099"/>
                    <a:pt x="16764" y="0"/>
                    <a:pt x="10800" y="0"/>
                  </a:cubicBezTo>
                  <a:cubicBezTo>
                    <a:pt x="4836" y="0"/>
                    <a:pt x="0" y="1099"/>
                    <a:pt x="0" y="2455"/>
                  </a:cubicBezTo>
                  <a:cubicBezTo>
                    <a:pt x="0" y="2637"/>
                    <a:pt x="285" y="2789"/>
                    <a:pt x="691" y="2874"/>
                  </a:cubicBezTo>
                  <a:lnTo>
                    <a:pt x="680" y="2881"/>
                  </a:lnTo>
                  <a:lnTo>
                    <a:pt x="6815" y="4793"/>
                  </a:lnTo>
                  <a:cubicBezTo>
                    <a:pt x="6808" y="4802"/>
                    <a:pt x="6805" y="4812"/>
                    <a:pt x="6799" y="4822"/>
                  </a:cubicBezTo>
                  <a:lnTo>
                    <a:pt x="6772" y="4820"/>
                  </a:lnTo>
                  <a:lnTo>
                    <a:pt x="22" y="17093"/>
                  </a:lnTo>
                  <a:lnTo>
                    <a:pt x="49" y="17094"/>
                  </a:lnTo>
                  <a:cubicBezTo>
                    <a:pt x="34" y="17123"/>
                    <a:pt x="0" y="17151"/>
                    <a:pt x="0" y="17182"/>
                  </a:cubicBezTo>
                  <a:cubicBezTo>
                    <a:pt x="0" y="17306"/>
                    <a:pt x="137" y="17416"/>
                    <a:pt x="345" y="17502"/>
                  </a:cubicBezTo>
                  <a:lnTo>
                    <a:pt x="335" y="17505"/>
                  </a:lnTo>
                  <a:lnTo>
                    <a:pt x="9785" y="21432"/>
                  </a:lnTo>
                  <a:lnTo>
                    <a:pt x="9795" y="21429"/>
                  </a:lnTo>
                  <a:cubicBezTo>
                    <a:pt x="10041" y="21532"/>
                    <a:pt x="10394" y="21600"/>
                    <a:pt x="10800" y="21600"/>
                  </a:cubicBezTo>
                  <a:cubicBezTo>
                    <a:pt x="11206" y="21600"/>
                    <a:pt x="11557" y="21532"/>
                    <a:pt x="11805" y="21429"/>
                  </a:cubicBezTo>
                  <a:lnTo>
                    <a:pt x="11815" y="21432"/>
                  </a:lnTo>
                  <a:lnTo>
                    <a:pt x="21265" y="17505"/>
                  </a:lnTo>
                  <a:lnTo>
                    <a:pt x="21255" y="17502"/>
                  </a:lnTo>
                  <a:cubicBezTo>
                    <a:pt x="21463" y="17416"/>
                    <a:pt x="21600" y="17306"/>
                    <a:pt x="21600" y="17182"/>
                  </a:cubicBezTo>
                  <a:cubicBezTo>
                    <a:pt x="21600" y="17151"/>
                    <a:pt x="21566" y="17123"/>
                    <a:pt x="21551" y="1709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2" name="Shape 2734">
              <a:extLst>
                <a:ext uri="{FF2B5EF4-FFF2-40B4-BE49-F238E27FC236}">
                  <a16:creationId xmlns:a16="http://schemas.microsoft.com/office/drawing/2014/main" id="{0446FFCF-7B9D-2840-9C33-83F482C212FD}"/>
                </a:ext>
              </a:extLst>
            </p:cNvPr>
            <p:cNvSpPr/>
            <p:nvPr/>
          </p:nvSpPr>
          <p:spPr>
            <a:xfrm>
              <a:off x="8158592" y="10419866"/>
              <a:ext cx="557081" cy="40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09" y="9450"/>
                  </a:moveTo>
                  <a:lnTo>
                    <a:pt x="9140" y="9450"/>
                  </a:lnTo>
                  <a:lnTo>
                    <a:pt x="8293" y="7123"/>
                  </a:lnTo>
                  <a:lnTo>
                    <a:pt x="8289" y="7126"/>
                  </a:lnTo>
                  <a:cubicBezTo>
                    <a:pt x="8208" y="6906"/>
                    <a:pt x="8046" y="6750"/>
                    <a:pt x="7855" y="6750"/>
                  </a:cubicBezTo>
                  <a:cubicBezTo>
                    <a:pt x="7663" y="6750"/>
                    <a:pt x="7501" y="6906"/>
                    <a:pt x="7420" y="7126"/>
                  </a:cubicBezTo>
                  <a:lnTo>
                    <a:pt x="7415" y="7123"/>
                  </a:lnTo>
                  <a:lnTo>
                    <a:pt x="6569" y="9450"/>
                  </a:lnTo>
                  <a:lnTo>
                    <a:pt x="5400" y="9450"/>
                  </a:lnTo>
                  <a:cubicBezTo>
                    <a:pt x="5129" y="9450"/>
                    <a:pt x="4909" y="9752"/>
                    <a:pt x="4909" y="10125"/>
                  </a:cubicBezTo>
                  <a:cubicBezTo>
                    <a:pt x="4909" y="10571"/>
                    <a:pt x="5128" y="10687"/>
                    <a:pt x="5128" y="10687"/>
                  </a:cubicBezTo>
                  <a:lnTo>
                    <a:pt x="6405" y="11857"/>
                  </a:lnTo>
                  <a:lnTo>
                    <a:pt x="5914" y="14014"/>
                  </a:lnTo>
                  <a:cubicBezTo>
                    <a:pt x="5905" y="14067"/>
                    <a:pt x="5891" y="14118"/>
                    <a:pt x="5891" y="14175"/>
                  </a:cubicBezTo>
                  <a:cubicBezTo>
                    <a:pt x="5891" y="14548"/>
                    <a:pt x="6110" y="14850"/>
                    <a:pt x="6382" y="14850"/>
                  </a:cubicBezTo>
                  <a:cubicBezTo>
                    <a:pt x="6483" y="14850"/>
                    <a:pt x="6574" y="14801"/>
                    <a:pt x="6650" y="14727"/>
                  </a:cubicBezTo>
                  <a:lnTo>
                    <a:pt x="7855" y="13636"/>
                  </a:lnTo>
                  <a:lnTo>
                    <a:pt x="9055" y="14737"/>
                  </a:lnTo>
                  <a:cubicBezTo>
                    <a:pt x="9055" y="14737"/>
                    <a:pt x="9127" y="14850"/>
                    <a:pt x="9327" y="14850"/>
                  </a:cubicBezTo>
                  <a:cubicBezTo>
                    <a:pt x="9599" y="14850"/>
                    <a:pt x="9818" y="14548"/>
                    <a:pt x="9818" y="14175"/>
                  </a:cubicBezTo>
                  <a:cubicBezTo>
                    <a:pt x="9818" y="14117"/>
                    <a:pt x="9798" y="14070"/>
                    <a:pt x="9787" y="14017"/>
                  </a:cubicBezTo>
                  <a:lnTo>
                    <a:pt x="9304" y="11857"/>
                  </a:lnTo>
                  <a:lnTo>
                    <a:pt x="10581" y="10687"/>
                  </a:lnTo>
                  <a:cubicBezTo>
                    <a:pt x="10581" y="10687"/>
                    <a:pt x="10800" y="10571"/>
                    <a:pt x="10800" y="10125"/>
                  </a:cubicBezTo>
                  <a:cubicBezTo>
                    <a:pt x="10800" y="9752"/>
                    <a:pt x="10580" y="9450"/>
                    <a:pt x="10309" y="9450"/>
                  </a:cubicBezTo>
                  <a:moveTo>
                    <a:pt x="13255" y="11475"/>
                  </a:moveTo>
                  <a:lnTo>
                    <a:pt x="15218" y="11475"/>
                  </a:lnTo>
                  <a:cubicBezTo>
                    <a:pt x="15490" y="11475"/>
                    <a:pt x="15709" y="11173"/>
                    <a:pt x="15709" y="10800"/>
                  </a:cubicBezTo>
                  <a:cubicBezTo>
                    <a:pt x="15709" y="10427"/>
                    <a:pt x="15490" y="10125"/>
                    <a:pt x="15218" y="10125"/>
                  </a:cubicBezTo>
                  <a:lnTo>
                    <a:pt x="13255" y="10125"/>
                  </a:lnTo>
                  <a:cubicBezTo>
                    <a:pt x="12983" y="10125"/>
                    <a:pt x="12764" y="10427"/>
                    <a:pt x="12764" y="10800"/>
                  </a:cubicBezTo>
                  <a:cubicBezTo>
                    <a:pt x="12764" y="11173"/>
                    <a:pt x="12983" y="11475"/>
                    <a:pt x="13255" y="11475"/>
                  </a:cubicBezTo>
                  <a:moveTo>
                    <a:pt x="16200" y="12150"/>
                  </a:moveTo>
                  <a:lnTo>
                    <a:pt x="13255" y="12150"/>
                  </a:lnTo>
                  <a:cubicBezTo>
                    <a:pt x="12983" y="12150"/>
                    <a:pt x="12764" y="12452"/>
                    <a:pt x="12764" y="12825"/>
                  </a:cubicBezTo>
                  <a:cubicBezTo>
                    <a:pt x="12764" y="13198"/>
                    <a:pt x="12983" y="13500"/>
                    <a:pt x="13255" y="13500"/>
                  </a:cubicBezTo>
                  <a:lnTo>
                    <a:pt x="16200" y="13500"/>
                  </a:lnTo>
                  <a:cubicBezTo>
                    <a:pt x="16471" y="13500"/>
                    <a:pt x="16691" y="13198"/>
                    <a:pt x="16691" y="12825"/>
                  </a:cubicBezTo>
                  <a:cubicBezTo>
                    <a:pt x="16691" y="12452"/>
                    <a:pt x="16471" y="12150"/>
                    <a:pt x="16200" y="12150"/>
                  </a:cubicBezTo>
                  <a:moveTo>
                    <a:pt x="20618" y="14768"/>
                  </a:moveTo>
                  <a:lnTo>
                    <a:pt x="20618" y="17550"/>
                  </a:lnTo>
                  <a:lnTo>
                    <a:pt x="982" y="17550"/>
                  </a:lnTo>
                  <a:lnTo>
                    <a:pt x="982" y="14768"/>
                  </a:lnTo>
                  <a:cubicBezTo>
                    <a:pt x="2102" y="14393"/>
                    <a:pt x="2945" y="12759"/>
                    <a:pt x="2945" y="10800"/>
                  </a:cubicBezTo>
                  <a:cubicBezTo>
                    <a:pt x="2945" y="8841"/>
                    <a:pt x="2102" y="7207"/>
                    <a:pt x="982" y="6832"/>
                  </a:cubicBezTo>
                  <a:lnTo>
                    <a:pt x="982" y="4050"/>
                  </a:lnTo>
                  <a:lnTo>
                    <a:pt x="20618" y="4050"/>
                  </a:lnTo>
                  <a:lnTo>
                    <a:pt x="20618" y="6832"/>
                  </a:lnTo>
                  <a:cubicBezTo>
                    <a:pt x="19498" y="7207"/>
                    <a:pt x="18655" y="8841"/>
                    <a:pt x="18655" y="10800"/>
                  </a:cubicBezTo>
                  <a:cubicBezTo>
                    <a:pt x="18655" y="12759"/>
                    <a:pt x="19498" y="14393"/>
                    <a:pt x="20618" y="14768"/>
                  </a:cubicBezTo>
                  <a:moveTo>
                    <a:pt x="20618" y="20250"/>
                  </a:moveTo>
                  <a:lnTo>
                    <a:pt x="18655" y="20250"/>
                  </a:lnTo>
                  <a:lnTo>
                    <a:pt x="18655" y="18900"/>
                  </a:lnTo>
                  <a:lnTo>
                    <a:pt x="20618" y="18900"/>
                  </a:lnTo>
                  <a:cubicBezTo>
                    <a:pt x="20618" y="18900"/>
                    <a:pt x="20618" y="20250"/>
                    <a:pt x="20618" y="20250"/>
                  </a:cubicBezTo>
                  <a:close/>
                  <a:moveTo>
                    <a:pt x="17673" y="20250"/>
                  </a:moveTo>
                  <a:lnTo>
                    <a:pt x="982" y="20250"/>
                  </a:lnTo>
                  <a:lnTo>
                    <a:pt x="982" y="18900"/>
                  </a:lnTo>
                  <a:lnTo>
                    <a:pt x="17673" y="18900"/>
                  </a:lnTo>
                  <a:cubicBezTo>
                    <a:pt x="17673" y="18900"/>
                    <a:pt x="17673" y="20250"/>
                    <a:pt x="17673" y="20250"/>
                  </a:cubicBezTo>
                  <a:close/>
                  <a:moveTo>
                    <a:pt x="982" y="1350"/>
                  </a:moveTo>
                  <a:lnTo>
                    <a:pt x="17673" y="1350"/>
                  </a:lnTo>
                  <a:lnTo>
                    <a:pt x="17673" y="2700"/>
                  </a:lnTo>
                  <a:lnTo>
                    <a:pt x="982" y="2700"/>
                  </a:lnTo>
                  <a:cubicBezTo>
                    <a:pt x="982" y="2700"/>
                    <a:pt x="982" y="1350"/>
                    <a:pt x="982" y="1350"/>
                  </a:cubicBezTo>
                  <a:close/>
                  <a:moveTo>
                    <a:pt x="18655" y="1350"/>
                  </a:moveTo>
                  <a:lnTo>
                    <a:pt x="20618" y="1350"/>
                  </a:lnTo>
                  <a:lnTo>
                    <a:pt x="20618" y="2700"/>
                  </a:lnTo>
                  <a:lnTo>
                    <a:pt x="18655" y="2700"/>
                  </a:lnTo>
                  <a:cubicBezTo>
                    <a:pt x="18655" y="2700"/>
                    <a:pt x="18655" y="1350"/>
                    <a:pt x="18655" y="1350"/>
                  </a:cubicBezTo>
                  <a:close/>
                  <a:moveTo>
                    <a:pt x="21109" y="8100"/>
                  </a:moveTo>
                  <a:cubicBezTo>
                    <a:pt x="21380" y="8100"/>
                    <a:pt x="21600" y="7798"/>
                    <a:pt x="21600" y="7425"/>
                  </a:cubicBezTo>
                  <a:lnTo>
                    <a:pt x="21600" y="1350"/>
                  </a:lnTo>
                  <a:cubicBezTo>
                    <a:pt x="21600" y="605"/>
                    <a:pt x="21160" y="0"/>
                    <a:pt x="20618" y="0"/>
                  </a:cubicBezTo>
                  <a:lnTo>
                    <a:pt x="982" y="0"/>
                  </a:lnTo>
                  <a:cubicBezTo>
                    <a:pt x="439" y="0"/>
                    <a:pt x="0" y="605"/>
                    <a:pt x="0" y="1350"/>
                  </a:cubicBezTo>
                  <a:lnTo>
                    <a:pt x="0" y="7425"/>
                  </a:lnTo>
                  <a:cubicBezTo>
                    <a:pt x="0" y="7798"/>
                    <a:pt x="220" y="8100"/>
                    <a:pt x="491" y="8100"/>
                  </a:cubicBezTo>
                  <a:cubicBezTo>
                    <a:pt x="1304" y="8100"/>
                    <a:pt x="1964" y="9309"/>
                    <a:pt x="1964" y="10800"/>
                  </a:cubicBezTo>
                  <a:cubicBezTo>
                    <a:pt x="1964" y="12291"/>
                    <a:pt x="1304" y="13500"/>
                    <a:pt x="491" y="13500"/>
                  </a:cubicBezTo>
                  <a:cubicBezTo>
                    <a:pt x="220" y="13500"/>
                    <a:pt x="0" y="13802"/>
                    <a:pt x="0" y="14175"/>
                  </a:cubicBezTo>
                  <a:lnTo>
                    <a:pt x="0" y="20250"/>
                  </a:lnTo>
                  <a:cubicBezTo>
                    <a:pt x="0" y="20995"/>
                    <a:pt x="439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0995"/>
                    <a:pt x="21600" y="20250"/>
                  </a:cubicBezTo>
                  <a:lnTo>
                    <a:pt x="21600" y="14175"/>
                  </a:lnTo>
                  <a:cubicBezTo>
                    <a:pt x="21600" y="13802"/>
                    <a:pt x="21380" y="13500"/>
                    <a:pt x="21109" y="13500"/>
                  </a:cubicBezTo>
                  <a:cubicBezTo>
                    <a:pt x="20296" y="13500"/>
                    <a:pt x="19636" y="12291"/>
                    <a:pt x="19636" y="10800"/>
                  </a:cubicBezTo>
                  <a:cubicBezTo>
                    <a:pt x="19636" y="9309"/>
                    <a:pt x="20296" y="8100"/>
                    <a:pt x="21109" y="8100"/>
                  </a:cubicBezTo>
                  <a:moveTo>
                    <a:pt x="16200" y="8100"/>
                  </a:moveTo>
                  <a:lnTo>
                    <a:pt x="13255" y="8100"/>
                  </a:lnTo>
                  <a:cubicBezTo>
                    <a:pt x="12983" y="8100"/>
                    <a:pt x="12764" y="8402"/>
                    <a:pt x="12764" y="8775"/>
                  </a:cubicBezTo>
                  <a:cubicBezTo>
                    <a:pt x="12764" y="9148"/>
                    <a:pt x="12983" y="9450"/>
                    <a:pt x="13255" y="9450"/>
                  </a:cubicBezTo>
                  <a:lnTo>
                    <a:pt x="16200" y="9450"/>
                  </a:lnTo>
                  <a:cubicBezTo>
                    <a:pt x="16471" y="9450"/>
                    <a:pt x="16691" y="9148"/>
                    <a:pt x="16691" y="8775"/>
                  </a:cubicBezTo>
                  <a:cubicBezTo>
                    <a:pt x="16691" y="8402"/>
                    <a:pt x="16471" y="8100"/>
                    <a:pt x="16200" y="81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3" name="Shape 2735">
              <a:extLst>
                <a:ext uri="{FF2B5EF4-FFF2-40B4-BE49-F238E27FC236}">
                  <a16:creationId xmlns:a16="http://schemas.microsoft.com/office/drawing/2014/main" id="{5F4F6281-236B-BC42-A930-724EEEDEDC7E}"/>
                </a:ext>
              </a:extLst>
            </p:cNvPr>
            <p:cNvSpPr/>
            <p:nvPr/>
          </p:nvSpPr>
          <p:spPr>
            <a:xfrm>
              <a:off x="9222866" y="10394929"/>
              <a:ext cx="561239" cy="4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12000"/>
                  </a:moveTo>
                  <a:lnTo>
                    <a:pt x="13255" y="12000"/>
                  </a:lnTo>
                  <a:cubicBezTo>
                    <a:pt x="13526" y="12000"/>
                    <a:pt x="13745" y="11732"/>
                    <a:pt x="13745" y="11400"/>
                  </a:cubicBezTo>
                  <a:cubicBezTo>
                    <a:pt x="13745" y="11068"/>
                    <a:pt x="13526" y="10800"/>
                    <a:pt x="13255" y="10800"/>
                  </a:cubicBezTo>
                  <a:lnTo>
                    <a:pt x="11291" y="10800"/>
                  </a:lnTo>
                  <a:cubicBezTo>
                    <a:pt x="11020" y="10800"/>
                    <a:pt x="10800" y="11068"/>
                    <a:pt x="10800" y="11400"/>
                  </a:cubicBezTo>
                  <a:cubicBezTo>
                    <a:pt x="10800" y="11732"/>
                    <a:pt x="11020" y="12000"/>
                    <a:pt x="11291" y="12000"/>
                  </a:cubicBezTo>
                  <a:moveTo>
                    <a:pt x="11291" y="13800"/>
                  </a:moveTo>
                  <a:lnTo>
                    <a:pt x="12273" y="13800"/>
                  </a:lnTo>
                  <a:cubicBezTo>
                    <a:pt x="12544" y="13800"/>
                    <a:pt x="12764" y="13532"/>
                    <a:pt x="12764" y="13200"/>
                  </a:cubicBezTo>
                  <a:cubicBezTo>
                    <a:pt x="12764" y="12868"/>
                    <a:pt x="12544" y="12600"/>
                    <a:pt x="12273" y="12600"/>
                  </a:cubicBezTo>
                  <a:lnTo>
                    <a:pt x="11291" y="12600"/>
                  </a:lnTo>
                  <a:cubicBezTo>
                    <a:pt x="11020" y="12600"/>
                    <a:pt x="10800" y="12868"/>
                    <a:pt x="10800" y="13200"/>
                  </a:cubicBezTo>
                  <a:cubicBezTo>
                    <a:pt x="10800" y="13532"/>
                    <a:pt x="11020" y="13800"/>
                    <a:pt x="11291" y="13800"/>
                  </a:cubicBezTo>
                  <a:moveTo>
                    <a:pt x="11291" y="15600"/>
                  </a:moveTo>
                  <a:lnTo>
                    <a:pt x="13255" y="15600"/>
                  </a:lnTo>
                  <a:cubicBezTo>
                    <a:pt x="13526" y="15600"/>
                    <a:pt x="13745" y="15332"/>
                    <a:pt x="13745" y="15000"/>
                  </a:cubicBezTo>
                  <a:cubicBezTo>
                    <a:pt x="13745" y="14668"/>
                    <a:pt x="13526" y="14400"/>
                    <a:pt x="13255" y="14400"/>
                  </a:cubicBezTo>
                  <a:lnTo>
                    <a:pt x="11291" y="14400"/>
                  </a:lnTo>
                  <a:cubicBezTo>
                    <a:pt x="11020" y="14400"/>
                    <a:pt x="10800" y="14668"/>
                    <a:pt x="10800" y="15000"/>
                  </a:cubicBezTo>
                  <a:cubicBezTo>
                    <a:pt x="10800" y="15332"/>
                    <a:pt x="11020" y="15600"/>
                    <a:pt x="11291" y="15600"/>
                  </a:cubicBezTo>
                  <a:moveTo>
                    <a:pt x="20618" y="0"/>
                  </a:moveTo>
                  <a:lnTo>
                    <a:pt x="3927" y="0"/>
                  </a:lnTo>
                  <a:cubicBezTo>
                    <a:pt x="3385" y="0"/>
                    <a:pt x="2945" y="538"/>
                    <a:pt x="2945" y="1200"/>
                  </a:cubicBezTo>
                  <a:lnTo>
                    <a:pt x="2945" y="3000"/>
                  </a:lnTo>
                  <a:cubicBezTo>
                    <a:pt x="2945" y="3332"/>
                    <a:pt x="3165" y="3600"/>
                    <a:pt x="3436" y="3600"/>
                  </a:cubicBezTo>
                  <a:cubicBezTo>
                    <a:pt x="3708" y="3600"/>
                    <a:pt x="3927" y="3332"/>
                    <a:pt x="3927" y="3000"/>
                  </a:cubicBezTo>
                  <a:lnTo>
                    <a:pt x="3927" y="1200"/>
                  </a:lnTo>
                  <a:lnTo>
                    <a:pt x="20618" y="1200"/>
                  </a:lnTo>
                  <a:lnTo>
                    <a:pt x="20618" y="15600"/>
                  </a:lnTo>
                  <a:lnTo>
                    <a:pt x="20127" y="15600"/>
                  </a:lnTo>
                  <a:cubicBezTo>
                    <a:pt x="19856" y="15600"/>
                    <a:pt x="19636" y="15868"/>
                    <a:pt x="19636" y="16200"/>
                  </a:cubicBezTo>
                  <a:cubicBezTo>
                    <a:pt x="19636" y="16532"/>
                    <a:pt x="19856" y="16800"/>
                    <a:pt x="20127" y="16800"/>
                  </a:cubicBezTo>
                  <a:lnTo>
                    <a:pt x="20618" y="16800"/>
                  </a:lnTo>
                  <a:cubicBezTo>
                    <a:pt x="21160" y="16800"/>
                    <a:pt x="21600" y="16263"/>
                    <a:pt x="21600" y="15600"/>
                  </a:cubicBezTo>
                  <a:lnTo>
                    <a:pt x="21600" y="1200"/>
                  </a:lnTo>
                  <a:cubicBezTo>
                    <a:pt x="21600" y="538"/>
                    <a:pt x="21160" y="0"/>
                    <a:pt x="20618" y="0"/>
                  </a:cubicBezTo>
                  <a:moveTo>
                    <a:pt x="5091" y="13116"/>
                  </a:moveTo>
                  <a:lnTo>
                    <a:pt x="6156" y="13983"/>
                  </a:lnTo>
                  <a:lnTo>
                    <a:pt x="5747" y="15581"/>
                  </a:lnTo>
                  <a:cubicBezTo>
                    <a:pt x="5738" y="15620"/>
                    <a:pt x="5727" y="15657"/>
                    <a:pt x="5727" y="15700"/>
                  </a:cubicBezTo>
                  <a:cubicBezTo>
                    <a:pt x="5727" y="15976"/>
                    <a:pt x="5911" y="16200"/>
                    <a:pt x="6136" y="16200"/>
                  </a:cubicBezTo>
                  <a:cubicBezTo>
                    <a:pt x="6221" y="16200"/>
                    <a:pt x="6296" y="16164"/>
                    <a:pt x="6360" y="16110"/>
                  </a:cubicBezTo>
                  <a:lnTo>
                    <a:pt x="7364" y="15301"/>
                  </a:lnTo>
                  <a:lnTo>
                    <a:pt x="8364" y="16116"/>
                  </a:lnTo>
                  <a:cubicBezTo>
                    <a:pt x="8364" y="16116"/>
                    <a:pt x="8424" y="16200"/>
                    <a:pt x="8591" y="16200"/>
                  </a:cubicBezTo>
                  <a:cubicBezTo>
                    <a:pt x="8817" y="16200"/>
                    <a:pt x="9000" y="15976"/>
                    <a:pt x="9000" y="15700"/>
                  </a:cubicBezTo>
                  <a:cubicBezTo>
                    <a:pt x="9000" y="15657"/>
                    <a:pt x="8983" y="15622"/>
                    <a:pt x="8974" y="15583"/>
                  </a:cubicBezTo>
                  <a:lnTo>
                    <a:pt x="8572" y="13983"/>
                  </a:lnTo>
                  <a:lnTo>
                    <a:pt x="9636" y="13116"/>
                  </a:lnTo>
                  <a:cubicBezTo>
                    <a:pt x="9636" y="13116"/>
                    <a:pt x="9818" y="13030"/>
                    <a:pt x="9818" y="12700"/>
                  </a:cubicBezTo>
                  <a:cubicBezTo>
                    <a:pt x="9818" y="12424"/>
                    <a:pt x="9635" y="12200"/>
                    <a:pt x="9409" y="12200"/>
                  </a:cubicBezTo>
                  <a:lnTo>
                    <a:pt x="8435" y="12200"/>
                  </a:lnTo>
                  <a:lnTo>
                    <a:pt x="7730" y="10477"/>
                  </a:lnTo>
                  <a:lnTo>
                    <a:pt x="7726" y="10479"/>
                  </a:lnTo>
                  <a:cubicBezTo>
                    <a:pt x="7658" y="10315"/>
                    <a:pt x="7524" y="10200"/>
                    <a:pt x="7364" y="10200"/>
                  </a:cubicBezTo>
                  <a:cubicBezTo>
                    <a:pt x="7204" y="10200"/>
                    <a:pt x="7069" y="10315"/>
                    <a:pt x="7001" y="10479"/>
                  </a:cubicBezTo>
                  <a:lnTo>
                    <a:pt x="6998" y="10477"/>
                  </a:lnTo>
                  <a:lnTo>
                    <a:pt x="6293" y="12200"/>
                  </a:lnTo>
                  <a:lnTo>
                    <a:pt x="5319" y="12200"/>
                  </a:lnTo>
                  <a:cubicBezTo>
                    <a:pt x="5092" y="12200"/>
                    <a:pt x="4909" y="12424"/>
                    <a:pt x="4909" y="12700"/>
                  </a:cubicBezTo>
                  <a:cubicBezTo>
                    <a:pt x="4909" y="13030"/>
                    <a:pt x="5091" y="13116"/>
                    <a:pt x="5091" y="13116"/>
                  </a:cubicBezTo>
                  <a:moveTo>
                    <a:pt x="17673" y="7200"/>
                  </a:moveTo>
                  <a:lnTo>
                    <a:pt x="16691" y="7200"/>
                  </a:lnTo>
                  <a:lnTo>
                    <a:pt x="16691" y="6000"/>
                  </a:lnTo>
                  <a:lnTo>
                    <a:pt x="17673" y="6000"/>
                  </a:lnTo>
                  <a:cubicBezTo>
                    <a:pt x="17673" y="6000"/>
                    <a:pt x="17673" y="7200"/>
                    <a:pt x="17673" y="7200"/>
                  </a:cubicBezTo>
                  <a:close/>
                  <a:moveTo>
                    <a:pt x="17673" y="10947"/>
                  </a:moveTo>
                  <a:cubicBezTo>
                    <a:pt x="17102" y="11278"/>
                    <a:pt x="16691" y="12157"/>
                    <a:pt x="16691" y="13200"/>
                  </a:cubicBezTo>
                  <a:cubicBezTo>
                    <a:pt x="16691" y="14244"/>
                    <a:pt x="17102" y="15122"/>
                    <a:pt x="17673" y="15453"/>
                  </a:cubicBezTo>
                  <a:lnTo>
                    <a:pt x="17673" y="18000"/>
                  </a:lnTo>
                  <a:lnTo>
                    <a:pt x="982" y="18000"/>
                  </a:lnTo>
                  <a:lnTo>
                    <a:pt x="982" y="15453"/>
                  </a:lnTo>
                  <a:cubicBezTo>
                    <a:pt x="1552" y="15122"/>
                    <a:pt x="1964" y="14244"/>
                    <a:pt x="1964" y="13200"/>
                  </a:cubicBezTo>
                  <a:cubicBezTo>
                    <a:pt x="1964" y="12157"/>
                    <a:pt x="1552" y="11278"/>
                    <a:pt x="982" y="10947"/>
                  </a:cubicBezTo>
                  <a:lnTo>
                    <a:pt x="982" y="8400"/>
                  </a:lnTo>
                  <a:lnTo>
                    <a:pt x="17673" y="8400"/>
                  </a:lnTo>
                  <a:cubicBezTo>
                    <a:pt x="17673" y="8400"/>
                    <a:pt x="17673" y="10947"/>
                    <a:pt x="17673" y="10947"/>
                  </a:cubicBezTo>
                  <a:close/>
                  <a:moveTo>
                    <a:pt x="17673" y="20400"/>
                  </a:moveTo>
                  <a:lnTo>
                    <a:pt x="16691" y="20400"/>
                  </a:lnTo>
                  <a:lnTo>
                    <a:pt x="16691" y="19200"/>
                  </a:lnTo>
                  <a:lnTo>
                    <a:pt x="17673" y="19200"/>
                  </a:lnTo>
                  <a:cubicBezTo>
                    <a:pt x="17673" y="19200"/>
                    <a:pt x="17673" y="20400"/>
                    <a:pt x="17673" y="20400"/>
                  </a:cubicBezTo>
                  <a:close/>
                  <a:moveTo>
                    <a:pt x="15709" y="20400"/>
                  </a:moveTo>
                  <a:lnTo>
                    <a:pt x="982" y="20400"/>
                  </a:lnTo>
                  <a:lnTo>
                    <a:pt x="982" y="19200"/>
                  </a:lnTo>
                  <a:lnTo>
                    <a:pt x="15709" y="19200"/>
                  </a:lnTo>
                  <a:cubicBezTo>
                    <a:pt x="15709" y="19200"/>
                    <a:pt x="15709" y="20400"/>
                    <a:pt x="15709" y="20400"/>
                  </a:cubicBezTo>
                  <a:close/>
                  <a:moveTo>
                    <a:pt x="982" y="6000"/>
                  </a:moveTo>
                  <a:lnTo>
                    <a:pt x="15709" y="6000"/>
                  </a:lnTo>
                  <a:lnTo>
                    <a:pt x="15709" y="7200"/>
                  </a:lnTo>
                  <a:lnTo>
                    <a:pt x="982" y="7200"/>
                  </a:lnTo>
                  <a:cubicBezTo>
                    <a:pt x="982" y="7200"/>
                    <a:pt x="982" y="6000"/>
                    <a:pt x="982" y="6000"/>
                  </a:cubicBezTo>
                  <a:close/>
                  <a:moveTo>
                    <a:pt x="17673" y="4800"/>
                  </a:moveTo>
                  <a:lnTo>
                    <a:pt x="982" y="4800"/>
                  </a:lnTo>
                  <a:cubicBezTo>
                    <a:pt x="439" y="4800"/>
                    <a:pt x="0" y="5338"/>
                    <a:pt x="0" y="6000"/>
                  </a:cubicBezTo>
                  <a:lnTo>
                    <a:pt x="0" y="11400"/>
                  </a:lnTo>
                  <a:cubicBezTo>
                    <a:pt x="0" y="11732"/>
                    <a:pt x="220" y="12000"/>
                    <a:pt x="491" y="12000"/>
                  </a:cubicBezTo>
                  <a:cubicBezTo>
                    <a:pt x="762" y="12000"/>
                    <a:pt x="982" y="12538"/>
                    <a:pt x="982" y="13200"/>
                  </a:cubicBezTo>
                  <a:cubicBezTo>
                    <a:pt x="982" y="13862"/>
                    <a:pt x="762" y="14400"/>
                    <a:pt x="491" y="14400"/>
                  </a:cubicBezTo>
                  <a:cubicBezTo>
                    <a:pt x="220" y="14400"/>
                    <a:pt x="0" y="14668"/>
                    <a:pt x="0" y="15000"/>
                  </a:cubicBezTo>
                  <a:lnTo>
                    <a:pt x="0" y="20400"/>
                  </a:lnTo>
                  <a:cubicBezTo>
                    <a:pt x="0" y="21063"/>
                    <a:pt x="439" y="21600"/>
                    <a:pt x="982" y="21600"/>
                  </a:cubicBezTo>
                  <a:lnTo>
                    <a:pt x="17673" y="21600"/>
                  </a:lnTo>
                  <a:cubicBezTo>
                    <a:pt x="18214" y="21600"/>
                    <a:pt x="18655" y="21063"/>
                    <a:pt x="18655" y="20400"/>
                  </a:cubicBezTo>
                  <a:lnTo>
                    <a:pt x="18655" y="15000"/>
                  </a:lnTo>
                  <a:cubicBezTo>
                    <a:pt x="18655" y="14668"/>
                    <a:pt x="18435" y="14400"/>
                    <a:pt x="18164" y="14400"/>
                  </a:cubicBezTo>
                  <a:cubicBezTo>
                    <a:pt x="17892" y="14400"/>
                    <a:pt x="17673" y="13862"/>
                    <a:pt x="17673" y="13200"/>
                  </a:cubicBezTo>
                  <a:cubicBezTo>
                    <a:pt x="17673" y="12538"/>
                    <a:pt x="17892" y="12000"/>
                    <a:pt x="18164" y="12000"/>
                  </a:cubicBezTo>
                  <a:cubicBezTo>
                    <a:pt x="18435" y="12000"/>
                    <a:pt x="18655" y="11732"/>
                    <a:pt x="18655" y="11400"/>
                  </a:cubicBezTo>
                  <a:lnTo>
                    <a:pt x="18655" y="6000"/>
                  </a:lnTo>
                  <a:cubicBezTo>
                    <a:pt x="18655" y="5338"/>
                    <a:pt x="18214" y="4800"/>
                    <a:pt x="17673" y="4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4" name="Shape 2736">
              <a:extLst>
                <a:ext uri="{FF2B5EF4-FFF2-40B4-BE49-F238E27FC236}">
                  <a16:creationId xmlns:a16="http://schemas.microsoft.com/office/drawing/2014/main" id="{75EEE77B-B1E0-0444-A11C-6729F9F5177F}"/>
                </a:ext>
              </a:extLst>
            </p:cNvPr>
            <p:cNvSpPr/>
            <p:nvPr/>
          </p:nvSpPr>
          <p:spPr>
            <a:xfrm>
              <a:off x="10291298" y="1034505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5" y="2945"/>
                  </a:moveTo>
                  <a:lnTo>
                    <a:pt x="18655" y="2945"/>
                  </a:lnTo>
                  <a:lnTo>
                    <a:pt x="18655" y="18655"/>
                  </a:lnTo>
                  <a:lnTo>
                    <a:pt x="2945" y="18655"/>
                  </a:lnTo>
                  <a:cubicBezTo>
                    <a:pt x="2945" y="18655"/>
                    <a:pt x="2945" y="2945"/>
                    <a:pt x="2945" y="2945"/>
                  </a:cubicBezTo>
                  <a:close/>
                  <a:moveTo>
                    <a:pt x="1964" y="19636"/>
                  </a:moveTo>
                  <a:lnTo>
                    <a:pt x="19636" y="19636"/>
                  </a:lnTo>
                  <a:lnTo>
                    <a:pt x="19636" y="1964"/>
                  </a:lnTo>
                  <a:lnTo>
                    <a:pt x="1964" y="1964"/>
                  </a:lnTo>
                  <a:cubicBezTo>
                    <a:pt x="1964" y="1964"/>
                    <a:pt x="1964" y="19636"/>
                    <a:pt x="1964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5" name="Shape 2737">
              <a:extLst>
                <a:ext uri="{FF2B5EF4-FFF2-40B4-BE49-F238E27FC236}">
                  <a16:creationId xmlns:a16="http://schemas.microsoft.com/office/drawing/2014/main" id="{7F941797-B27E-F54F-9C31-8E93CA1C6138}"/>
                </a:ext>
              </a:extLst>
            </p:cNvPr>
            <p:cNvSpPr/>
            <p:nvPr/>
          </p:nvSpPr>
          <p:spPr>
            <a:xfrm>
              <a:off x="11355572" y="10345054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3" y="12273"/>
                  </a:moveTo>
                  <a:lnTo>
                    <a:pt x="18655" y="12273"/>
                  </a:lnTo>
                  <a:lnTo>
                    <a:pt x="18655" y="18655"/>
                  </a:lnTo>
                  <a:lnTo>
                    <a:pt x="12273" y="18655"/>
                  </a:lnTo>
                  <a:cubicBezTo>
                    <a:pt x="12273" y="18655"/>
                    <a:pt x="12273" y="12273"/>
                    <a:pt x="12273" y="12273"/>
                  </a:cubicBezTo>
                  <a:close/>
                  <a:moveTo>
                    <a:pt x="11291" y="19636"/>
                  </a:moveTo>
                  <a:lnTo>
                    <a:pt x="19636" y="19636"/>
                  </a:lnTo>
                  <a:lnTo>
                    <a:pt x="19636" y="11291"/>
                  </a:lnTo>
                  <a:lnTo>
                    <a:pt x="11291" y="11291"/>
                  </a:lnTo>
                  <a:cubicBezTo>
                    <a:pt x="11291" y="11291"/>
                    <a:pt x="11291" y="19636"/>
                    <a:pt x="11291" y="19636"/>
                  </a:cubicBezTo>
                  <a:close/>
                  <a:moveTo>
                    <a:pt x="12273" y="2945"/>
                  </a:moveTo>
                  <a:lnTo>
                    <a:pt x="18655" y="2945"/>
                  </a:lnTo>
                  <a:lnTo>
                    <a:pt x="18655" y="9327"/>
                  </a:lnTo>
                  <a:lnTo>
                    <a:pt x="12273" y="9327"/>
                  </a:lnTo>
                  <a:cubicBezTo>
                    <a:pt x="12273" y="9327"/>
                    <a:pt x="12273" y="2945"/>
                    <a:pt x="12273" y="2945"/>
                  </a:cubicBezTo>
                  <a:close/>
                  <a:moveTo>
                    <a:pt x="11291" y="10309"/>
                  </a:moveTo>
                  <a:lnTo>
                    <a:pt x="19636" y="10309"/>
                  </a:lnTo>
                  <a:lnTo>
                    <a:pt x="19636" y="1964"/>
                  </a:lnTo>
                  <a:lnTo>
                    <a:pt x="11291" y="1964"/>
                  </a:lnTo>
                  <a:cubicBezTo>
                    <a:pt x="11291" y="1964"/>
                    <a:pt x="11291" y="10309"/>
                    <a:pt x="11291" y="10309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945" y="2945"/>
                  </a:moveTo>
                  <a:lnTo>
                    <a:pt x="9327" y="2945"/>
                  </a:lnTo>
                  <a:lnTo>
                    <a:pt x="9327" y="9327"/>
                  </a:lnTo>
                  <a:lnTo>
                    <a:pt x="2945" y="9327"/>
                  </a:lnTo>
                  <a:cubicBezTo>
                    <a:pt x="2945" y="9327"/>
                    <a:pt x="2945" y="2945"/>
                    <a:pt x="2945" y="2945"/>
                  </a:cubicBezTo>
                  <a:close/>
                  <a:moveTo>
                    <a:pt x="1964" y="10309"/>
                  </a:moveTo>
                  <a:lnTo>
                    <a:pt x="10309" y="10309"/>
                  </a:lnTo>
                  <a:lnTo>
                    <a:pt x="10309" y="1964"/>
                  </a:lnTo>
                  <a:lnTo>
                    <a:pt x="1964" y="1964"/>
                  </a:lnTo>
                  <a:cubicBezTo>
                    <a:pt x="1964" y="1964"/>
                    <a:pt x="1964" y="10309"/>
                    <a:pt x="1964" y="10309"/>
                  </a:cubicBezTo>
                  <a:close/>
                  <a:moveTo>
                    <a:pt x="2945" y="12273"/>
                  </a:moveTo>
                  <a:lnTo>
                    <a:pt x="9327" y="12273"/>
                  </a:lnTo>
                  <a:lnTo>
                    <a:pt x="9327" y="18655"/>
                  </a:lnTo>
                  <a:lnTo>
                    <a:pt x="2945" y="18655"/>
                  </a:lnTo>
                  <a:cubicBezTo>
                    <a:pt x="2945" y="18655"/>
                    <a:pt x="2945" y="12273"/>
                    <a:pt x="2945" y="12273"/>
                  </a:cubicBezTo>
                  <a:close/>
                  <a:moveTo>
                    <a:pt x="1964" y="19636"/>
                  </a:moveTo>
                  <a:lnTo>
                    <a:pt x="10309" y="19636"/>
                  </a:lnTo>
                  <a:lnTo>
                    <a:pt x="10309" y="11291"/>
                  </a:lnTo>
                  <a:lnTo>
                    <a:pt x="1964" y="11291"/>
                  </a:lnTo>
                  <a:cubicBezTo>
                    <a:pt x="1964" y="11291"/>
                    <a:pt x="1964" y="19636"/>
                    <a:pt x="1964" y="196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6" name="Shape 2738">
              <a:extLst>
                <a:ext uri="{FF2B5EF4-FFF2-40B4-BE49-F238E27FC236}">
                  <a16:creationId xmlns:a16="http://schemas.microsoft.com/office/drawing/2014/main" id="{BCB87CEF-F459-1F4E-9EFD-8C55770EC362}"/>
                </a:ext>
              </a:extLst>
            </p:cNvPr>
            <p:cNvSpPr/>
            <p:nvPr/>
          </p:nvSpPr>
          <p:spPr>
            <a:xfrm>
              <a:off x="1760479" y="11413210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5" y="2945"/>
                  </a:moveTo>
                  <a:lnTo>
                    <a:pt x="9327" y="2945"/>
                  </a:lnTo>
                  <a:lnTo>
                    <a:pt x="9327" y="18655"/>
                  </a:lnTo>
                  <a:lnTo>
                    <a:pt x="2945" y="18655"/>
                  </a:lnTo>
                  <a:cubicBezTo>
                    <a:pt x="2945" y="18655"/>
                    <a:pt x="2945" y="2945"/>
                    <a:pt x="2945" y="2945"/>
                  </a:cubicBezTo>
                  <a:close/>
                  <a:moveTo>
                    <a:pt x="1964" y="19636"/>
                  </a:moveTo>
                  <a:lnTo>
                    <a:pt x="10309" y="19636"/>
                  </a:lnTo>
                  <a:lnTo>
                    <a:pt x="10309" y="1964"/>
                  </a:lnTo>
                  <a:lnTo>
                    <a:pt x="1964" y="1964"/>
                  </a:lnTo>
                  <a:cubicBezTo>
                    <a:pt x="1964" y="1964"/>
                    <a:pt x="1964" y="19636"/>
                    <a:pt x="1964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273" y="2945"/>
                  </a:moveTo>
                  <a:lnTo>
                    <a:pt x="18655" y="2945"/>
                  </a:lnTo>
                  <a:lnTo>
                    <a:pt x="18655" y="18655"/>
                  </a:lnTo>
                  <a:lnTo>
                    <a:pt x="12273" y="18655"/>
                  </a:lnTo>
                  <a:cubicBezTo>
                    <a:pt x="12273" y="18655"/>
                    <a:pt x="12273" y="2945"/>
                    <a:pt x="12273" y="2945"/>
                  </a:cubicBezTo>
                  <a:close/>
                  <a:moveTo>
                    <a:pt x="11291" y="19636"/>
                  </a:moveTo>
                  <a:lnTo>
                    <a:pt x="19636" y="19636"/>
                  </a:lnTo>
                  <a:lnTo>
                    <a:pt x="19636" y="1964"/>
                  </a:lnTo>
                  <a:lnTo>
                    <a:pt x="11291" y="1964"/>
                  </a:lnTo>
                  <a:cubicBezTo>
                    <a:pt x="11291" y="1964"/>
                    <a:pt x="11291" y="19636"/>
                    <a:pt x="11291" y="196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7" name="Shape 2739">
              <a:extLst>
                <a:ext uri="{FF2B5EF4-FFF2-40B4-BE49-F238E27FC236}">
                  <a16:creationId xmlns:a16="http://schemas.microsoft.com/office/drawing/2014/main" id="{5859FD7F-E3B0-0C44-8099-FD21E3EDE564}"/>
                </a:ext>
              </a:extLst>
            </p:cNvPr>
            <p:cNvSpPr/>
            <p:nvPr/>
          </p:nvSpPr>
          <p:spPr>
            <a:xfrm>
              <a:off x="2824753" y="11413210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945" y="2945"/>
                  </a:moveTo>
                  <a:lnTo>
                    <a:pt x="18655" y="2945"/>
                  </a:lnTo>
                  <a:lnTo>
                    <a:pt x="18655" y="9327"/>
                  </a:lnTo>
                  <a:lnTo>
                    <a:pt x="2945" y="9327"/>
                  </a:lnTo>
                  <a:cubicBezTo>
                    <a:pt x="2945" y="9327"/>
                    <a:pt x="2945" y="2945"/>
                    <a:pt x="2945" y="2945"/>
                  </a:cubicBezTo>
                  <a:close/>
                  <a:moveTo>
                    <a:pt x="1964" y="10309"/>
                  </a:moveTo>
                  <a:lnTo>
                    <a:pt x="19636" y="10309"/>
                  </a:lnTo>
                  <a:lnTo>
                    <a:pt x="19636" y="1964"/>
                  </a:lnTo>
                  <a:lnTo>
                    <a:pt x="1964" y="1964"/>
                  </a:lnTo>
                  <a:cubicBezTo>
                    <a:pt x="1964" y="1964"/>
                    <a:pt x="1964" y="10309"/>
                    <a:pt x="1964" y="10309"/>
                  </a:cubicBezTo>
                  <a:close/>
                  <a:moveTo>
                    <a:pt x="2945" y="12273"/>
                  </a:moveTo>
                  <a:lnTo>
                    <a:pt x="18655" y="12273"/>
                  </a:lnTo>
                  <a:lnTo>
                    <a:pt x="18655" y="18655"/>
                  </a:lnTo>
                  <a:lnTo>
                    <a:pt x="2945" y="18655"/>
                  </a:lnTo>
                  <a:cubicBezTo>
                    <a:pt x="2945" y="18655"/>
                    <a:pt x="2945" y="12273"/>
                    <a:pt x="2945" y="12273"/>
                  </a:cubicBezTo>
                  <a:close/>
                  <a:moveTo>
                    <a:pt x="1964" y="19636"/>
                  </a:moveTo>
                  <a:lnTo>
                    <a:pt x="19636" y="19636"/>
                  </a:lnTo>
                  <a:lnTo>
                    <a:pt x="19636" y="11291"/>
                  </a:lnTo>
                  <a:lnTo>
                    <a:pt x="1964" y="11291"/>
                  </a:lnTo>
                  <a:cubicBezTo>
                    <a:pt x="1964" y="11291"/>
                    <a:pt x="1964" y="19636"/>
                    <a:pt x="1964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8" name="Shape 2740">
              <a:extLst>
                <a:ext uri="{FF2B5EF4-FFF2-40B4-BE49-F238E27FC236}">
                  <a16:creationId xmlns:a16="http://schemas.microsoft.com/office/drawing/2014/main" id="{DFBBAFB1-B77D-3742-BF1D-F2F283F6A542}"/>
                </a:ext>
              </a:extLst>
            </p:cNvPr>
            <p:cNvSpPr/>
            <p:nvPr/>
          </p:nvSpPr>
          <p:spPr>
            <a:xfrm>
              <a:off x="3893183" y="11413210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3" y="2945"/>
                  </a:moveTo>
                  <a:lnTo>
                    <a:pt x="18655" y="2945"/>
                  </a:lnTo>
                  <a:lnTo>
                    <a:pt x="18655" y="18655"/>
                  </a:lnTo>
                  <a:lnTo>
                    <a:pt x="12273" y="18655"/>
                  </a:lnTo>
                  <a:cubicBezTo>
                    <a:pt x="12273" y="18655"/>
                    <a:pt x="12273" y="2945"/>
                    <a:pt x="12273" y="2945"/>
                  </a:cubicBezTo>
                  <a:close/>
                  <a:moveTo>
                    <a:pt x="11291" y="19636"/>
                  </a:moveTo>
                  <a:lnTo>
                    <a:pt x="19636" y="19636"/>
                  </a:lnTo>
                  <a:lnTo>
                    <a:pt x="19636" y="1964"/>
                  </a:lnTo>
                  <a:lnTo>
                    <a:pt x="11291" y="1964"/>
                  </a:lnTo>
                  <a:cubicBezTo>
                    <a:pt x="11291" y="1964"/>
                    <a:pt x="11291" y="19636"/>
                    <a:pt x="11291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945" y="2945"/>
                  </a:moveTo>
                  <a:lnTo>
                    <a:pt x="9327" y="2945"/>
                  </a:lnTo>
                  <a:lnTo>
                    <a:pt x="9327" y="9327"/>
                  </a:lnTo>
                  <a:lnTo>
                    <a:pt x="2945" y="9327"/>
                  </a:lnTo>
                  <a:cubicBezTo>
                    <a:pt x="2945" y="9327"/>
                    <a:pt x="2945" y="2945"/>
                    <a:pt x="2945" y="2945"/>
                  </a:cubicBezTo>
                  <a:close/>
                  <a:moveTo>
                    <a:pt x="1964" y="10309"/>
                  </a:moveTo>
                  <a:lnTo>
                    <a:pt x="10309" y="10309"/>
                  </a:lnTo>
                  <a:lnTo>
                    <a:pt x="10309" y="1964"/>
                  </a:lnTo>
                  <a:lnTo>
                    <a:pt x="1964" y="1964"/>
                  </a:lnTo>
                  <a:cubicBezTo>
                    <a:pt x="1964" y="1964"/>
                    <a:pt x="1964" y="10309"/>
                    <a:pt x="1964" y="10309"/>
                  </a:cubicBezTo>
                  <a:close/>
                  <a:moveTo>
                    <a:pt x="2945" y="12273"/>
                  </a:moveTo>
                  <a:lnTo>
                    <a:pt x="9327" y="12273"/>
                  </a:lnTo>
                  <a:lnTo>
                    <a:pt x="9327" y="18655"/>
                  </a:lnTo>
                  <a:lnTo>
                    <a:pt x="2945" y="18655"/>
                  </a:lnTo>
                  <a:cubicBezTo>
                    <a:pt x="2945" y="18655"/>
                    <a:pt x="2945" y="12273"/>
                    <a:pt x="2945" y="12273"/>
                  </a:cubicBezTo>
                  <a:close/>
                  <a:moveTo>
                    <a:pt x="1964" y="19636"/>
                  </a:moveTo>
                  <a:lnTo>
                    <a:pt x="10309" y="19636"/>
                  </a:lnTo>
                  <a:lnTo>
                    <a:pt x="10309" y="11291"/>
                  </a:lnTo>
                  <a:lnTo>
                    <a:pt x="1964" y="11291"/>
                  </a:lnTo>
                  <a:cubicBezTo>
                    <a:pt x="1964" y="11291"/>
                    <a:pt x="1964" y="19636"/>
                    <a:pt x="1964" y="196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9" name="Shape 2741">
              <a:extLst>
                <a:ext uri="{FF2B5EF4-FFF2-40B4-BE49-F238E27FC236}">
                  <a16:creationId xmlns:a16="http://schemas.microsoft.com/office/drawing/2014/main" id="{5D20B6F8-ED62-6F45-962F-1C7EF32663D8}"/>
                </a:ext>
              </a:extLst>
            </p:cNvPr>
            <p:cNvSpPr/>
            <p:nvPr/>
          </p:nvSpPr>
          <p:spPr>
            <a:xfrm>
              <a:off x="4957457" y="11413210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273" y="2945"/>
                  </a:moveTo>
                  <a:lnTo>
                    <a:pt x="18655" y="2945"/>
                  </a:lnTo>
                  <a:lnTo>
                    <a:pt x="18655" y="9327"/>
                  </a:lnTo>
                  <a:lnTo>
                    <a:pt x="12273" y="9327"/>
                  </a:lnTo>
                  <a:cubicBezTo>
                    <a:pt x="12273" y="9327"/>
                    <a:pt x="12273" y="2945"/>
                    <a:pt x="12273" y="2945"/>
                  </a:cubicBezTo>
                  <a:close/>
                  <a:moveTo>
                    <a:pt x="11291" y="10309"/>
                  </a:moveTo>
                  <a:lnTo>
                    <a:pt x="19636" y="10309"/>
                  </a:lnTo>
                  <a:lnTo>
                    <a:pt x="19636" y="1964"/>
                  </a:lnTo>
                  <a:lnTo>
                    <a:pt x="11291" y="1964"/>
                  </a:lnTo>
                  <a:cubicBezTo>
                    <a:pt x="11291" y="1964"/>
                    <a:pt x="11291" y="10309"/>
                    <a:pt x="11291" y="10309"/>
                  </a:cubicBezTo>
                  <a:close/>
                  <a:moveTo>
                    <a:pt x="2945" y="12273"/>
                  </a:moveTo>
                  <a:lnTo>
                    <a:pt x="18655" y="12273"/>
                  </a:lnTo>
                  <a:lnTo>
                    <a:pt x="18655" y="18655"/>
                  </a:lnTo>
                  <a:lnTo>
                    <a:pt x="2945" y="18655"/>
                  </a:lnTo>
                  <a:cubicBezTo>
                    <a:pt x="2945" y="18655"/>
                    <a:pt x="2945" y="12273"/>
                    <a:pt x="2945" y="12273"/>
                  </a:cubicBezTo>
                  <a:close/>
                  <a:moveTo>
                    <a:pt x="1964" y="19636"/>
                  </a:moveTo>
                  <a:lnTo>
                    <a:pt x="19636" y="19636"/>
                  </a:lnTo>
                  <a:lnTo>
                    <a:pt x="19636" y="11291"/>
                  </a:lnTo>
                  <a:lnTo>
                    <a:pt x="1964" y="11291"/>
                  </a:lnTo>
                  <a:cubicBezTo>
                    <a:pt x="1964" y="11291"/>
                    <a:pt x="1964" y="19636"/>
                    <a:pt x="1964" y="19636"/>
                  </a:cubicBezTo>
                  <a:close/>
                  <a:moveTo>
                    <a:pt x="9327" y="9327"/>
                  </a:moveTo>
                  <a:lnTo>
                    <a:pt x="2945" y="9327"/>
                  </a:lnTo>
                  <a:lnTo>
                    <a:pt x="2945" y="2945"/>
                  </a:lnTo>
                  <a:lnTo>
                    <a:pt x="9327" y="2945"/>
                  </a:lnTo>
                  <a:cubicBezTo>
                    <a:pt x="9327" y="2945"/>
                    <a:pt x="9327" y="9327"/>
                    <a:pt x="9327" y="9327"/>
                  </a:cubicBezTo>
                  <a:close/>
                  <a:moveTo>
                    <a:pt x="10309" y="1964"/>
                  </a:moveTo>
                  <a:lnTo>
                    <a:pt x="1964" y="1964"/>
                  </a:lnTo>
                  <a:lnTo>
                    <a:pt x="1964" y="10309"/>
                  </a:lnTo>
                  <a:lnTo>
                    <a:pt x="10309" y="10309"/>
                  </a:lnTo>
                  <a:cubicBezTo>
                    <a:pt x="10309" y="10309"/>
                    <a:pt x="10309" y="1964"/>
                    <a:pt x="10309" y="1964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0" name="Shape 2742">
              <a:extLst>
                <a:ext uri="{FF2B5EF4-FFF2-40B4-BE49-F238E27FC236}">
                  <a16:creationId xmlns:a16="http://schemas.microsoft.com/office/drawing/2014/main" id="{13DB36BE-72FE-134B-BB3A-5A3C109B6209}"/>
                </a:ext>
              </a:extLst>
            </p:cNvPr>
            <p:cNvSpPr/>
            <p:nvPr/>
          </p:nvSpPr>
          <p:spPr>
            <a:xfrm>
              <a:off x="6025889" y="11413210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3" y="12273"/>
                  </a:moveTo>
                  <a:lnTo>
                    <a:pt x="18655" y="12273"/>
                  </a:lnTo>
                  <a:lnTo>
                    <a:pt x="18655" y="18655"/>
                  </a:lnTo>
                  <a:lnTo>
                    <a:pt x="12273" y="18655"/>
                  </a:lnTo>
                  <a:cubicBezTo>
                    <a:pt x="12273" y="18655"/>
                    <a:pt x="12273" y="12273"/>
                    <a:pt x="12273" y="12273"/>
                  </a:cubicBezTo>
                  <a:close/>
                  <a:moveTo>
                    <a:pt x="11291" y="19636"/>
                  </a:moveTo>
                  <a:lnTo>
                    <a:pt x="19636" y="19636"/>
                  </a:lnTo>
                  <a:lnTo>
                    <a:pt x="19636" y="11291"/>
                  </a:lnTo>
                  <a:lnTo>
                    <a:pt x="11291" y="11291"/>
                  </a:lnTo>
                  <a:cubicBezTo>
                    <a:pt x="11291" y="11291"/>
                    <a:pt x="11291" y="19636"/>
                    <a:pt x="11291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273" y="2945"/>
                  </a:moveTo>
                  <a:lnTo>
                    <a:pt x="18655" y="2945"/>
                  </a:lnTo>
                  <a:lnTo>
                    <a:pt x="18655" y="9327"/>
                  </a:lnTo>
                  <a:lnTo>
                    <a:pt x="12273" y="9327"/>
                  </a:lnTo>
                  <a:cubicBezTo>
                    <a:pt x="12273" y="9327"/>
                    <a:pt x="12273" y="2945"/>
                    <a:pt x="12273" y="2945"/>
                  </a:cubicBezTo>
                  <a:close/>
                  <a:moveTo>
                    <a:pt x="11291" y="10309"/>
                  </a:moveTo>
                  <a:lnTo>
                    <a:pt x="19636" y="10309"/>
                  </a:lnTo>
                  <a:lnTo>
                    <a:pt x="19636" y="1964"/>
                  </a:lnTo>
                  <a:lnTo>
                    <a:pt x="11291" y="1964"/>
                  </a:lnTo>
                  <a:cubicBezTo>
                    <a:pt x="11291" y="1964"/>
                    <a:pt x="11291" y="10309"/>
                    <a:pt x="11291" y="10309"/>
                  </a:cubicBezTo>
                  <a:close/>
                  <a:moveTo>
                    <a:pt x="2945" y="2945"/>
                  </a:moveTo>
                  <a:lnTo>
                    <a:pt x="9327" y="2945"/>
                  </a:lnTo>
                  <a:lnTo>
                    <a:pt x="9327" y="18655"/>
                  </a:lnTo>
                  <a:lnTo>
                    <a:pt x="2945" y="18655"/>
                  </a:lnTo>
                  <a:cubicBezTo>
                    <a:pt x="2945" y="18655"/>
                    <a:pt x="2945" y="2945"/>
                    <a:pt x="2945" y="2945"/>
                  </a:cubicBezTo>
                  <a:close/>
                  <a:moveTo>
                    <a:pt x="1964" y="19636"/>
                  </a:moveTo>
                  <a:lnTo>
                    <a:pt x="10309" y="19636"/>
                  </a:lnTo>
                  <a:lnTo>
                    <a:pt x="10309" y="1964"/>
                  </a:lnTo>
                  <a:lnTo>
                    <a:pt x="1964" y="1964"/>
                  </a:lnTo>
                  <a:cubicBezTo>
                    <a:pt x="1964" y="1964"/>
                    <a:pt x="1964" y="19636"/>
                    <a:pt x="1964" y="196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1" name="Shape 2743">
              <a:extLst>
                <a:ext uri="{FF2B5EF4-FFF2-40B4-BE49-F238E27FC236}">
                  <a16:creationId xmlns:a16="http://schemas.microsoft.com/office/drawing/2014/main" id="{2DAE4627-A12A-CF44-B58E-03936C6DA1AE}"/>
                </a:ext>
              </a:extLst>
            </p:cNvPr>
            <p:cNvSpPr/>
            <p:nvPr/>
          </p:nvSpPr>
          <p:spPr>
            <a:xfrm>
              <a:off x="7090163" y="11413210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73" y="12273"/>
                  </a:moveTo>
                  <a:lnTo>
                    <a:pt x="18655" y="12273"/>
                  </a:lnTo>
                  <a:lnTo>
                    <a:pt x="18655" y="18655"/>
                  </a:lnTo>
                  <a:lnTo>
                    <a:pt x="12273" y="18655"/>
                  </a:lnTo>
                  <a:cubicBezTo>
                    <a:pt x="12273" y="18655"/>
                    <a:pt x="12273" y="12273"/>
                    <a:pt x="12273" y="12273"/>
                  </a:cubicBezTo>
                  <a:close/>
                  <a:moveTo>
                    <a:pt x="11291" y="19636"/>
                  </a:moveTo>
                  <a:lnTo>
                    <a:pt x="19636" y="19636"/>
                  </a:lnTo>
                  <a:lnTo>
                    <a:pt x="19636" y="11291"/>
                  </a:lnTo>
                  <a:lnTo>
                    <a:pt x="11291" y="11291"/>
                  </a:lnTo>
                  <a:cubicBezTo>
                    <a:pt x="11291" y="11291"/>
                    <a:pt x="11291" y="19636"/>
                    <a:pt x="11291" y="19636"/>
                  </a:cubicBezTo>
                  <a:close/>
                  <a:moveTo>
                    <a:pt x="2945" y="2945"/>
                  </a:moveTo>
                  <a:lnTo>
                    <a:pt x="18655" y="2945"/>
                  </a:lnTo>
                  <a:lnTo>
                    <a:pt x="18655" y="9327"/>
                  </a:lnTo>
                  <a:lnTo>
                    <a:pt x="2945" y="9327"/>
                  </a:lnTo>
                  <a:cubicBezTo>
                    <a:pt x="2945" y="9327"/>
                    <a:pt x="2945" y="2945"/>
                    <a:pt x="2945" y="2945"/>
                  </a:cubicBezTo>
                  <a:close/>
                  <a:moveTo>
                    <a:pt x="1964" y="10309"/>
                  </a:moveTo>
                  <a:lnTo>
                    <a:pt x="19636" y="10309"/>
                  </a:lnTo>
                  <a:lnTo>
                    <a:pt x="19636" y="1964"/>
                  </a:lnTo>
                  <a:lnTo>
                    <a:pt x="1964" y="1964"/>
                  </a:lnTo>
                  <a:cubicBezTo>
                    <a:pt x="1964" y="1964"/>
                    <a:pt x="1964" y="10309"/>
                    <a:pt x="1964" y="10309"/>
                  </a:cubicBezTo>
                  <a:close/>
                  <a:moveTo>
                    <a:pt x="2945" y="12273"/>
                  </a:moveTo>
                  <a:lnTo>
                    <a:pt x="9327" y="12273"/>
                  </a:lnTo>
                  <a:lnTo>
                    <a:pt x="9327" y="18655"/>
                  </a:lnTo>
                  <a:lnTo>
                    <a:pt x="2945" y="18655"/>
                  </a:lnTo>
                  <a:cubicBezTo>
                    <a:pt x="2945" y="18655"/>
                    <a:pt x="2945" y="12273"/>
                    <a:pt x="2945" y="12273"/>
                  </a:cubicBezTo>
                  <a:close/>
                  <a:moveTo>
                    <a:pt x="1964" y="19636"/>
                  </a:moveTo>
                  <a:lnTo>
                    <a:pt x="10309" y="19636"/>
                  </a:lnTo>
                  <a:lnTo>
                    <a:pt x="10309" y="11291"/>
                  </a:lnTo>
                  <a:lnTo>
                    <a:pt x="1964" y="11291"/>
                  </a:lnTo>
                  <a:cubicBezTo>
                    <a:pt x="1964" y="11291"/>
                    <a:pt x="1964" y="19636"/>
                    <a:pt x="1964" y="19636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2" name="Shape 2744">
              <a:extLst>
                <a:ext uri="{FF2B5EF4-FFF2-40B4-BE49-F238E27FC236}">
                  <a16:creationId xmlns:a16="http://schemas.microsoft.com/office/drawing/2014/main" id="{CF2986B1-4C13-1B49-9E83-78C28F2D2A58}"/>
                </a:ext>
              </a:extLst>
            </p:cNvPr>
            <p:cNvSpPr/>
            <p:nvPr/>
          </p:nvSpPr>
          <p:spPr>
            <a:xfrm>
              <a:off x="8158592" y="11413210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327" y="9327"/>
                  </a:moveTo>
                  <a:lnTo>
                    <a:pt x="12273" y="9327"/>
                  </a:lnTo>
                  <a:lnTo>
                    <a:pt x="12273" y="12273"/>
                  </a:lnTo>
                  <a:lnTo>
                    <a:pt x="9327" y="12273"/>
                  </a:lnTo>
                  <a:cubicBezTo>
                    <a:pt x="9327" y="12273"/>
                    <a:pt x="9327" y="9327"/>
                    <a:pt x="9327" y="9327"/>
                  </a:cubicBezTo>
                  <a:close/>
                  <a:moveTo>
                    <a:pt x="8345" y="13255"/>
                  </a:moveTo>
                  <a:lnTo>
                    <a:pt x="13255" y="13255"/>
                  </a:lnTo>
                  <a:lnTo>
                    <a:pt x="13255" y="8345"/>
                  </a:lnTo>
                  <a:lnTo>
                    <a:pt x="8345" y="8345"/>
                  </a:lnTo>
                  <a:cubicBezTo>
                    <a:pt x="8345" y="8345"/>
                    <a:pt x="8345" y="13255"/>
                    <a:pt x="8345" y="13255"/>
                  </a:cubicBezTo>
                  <a:close/>
                  <a:moveTo>
                    <a:pt x="9327" y="15709"/>
                  </a:moveTo>
                  <a:lnTo>
                    <a:pt x="12273" y="15709"/>
                  </a:lnTo>
                  <a:lnTo>
                    <a:pt x="12273" y="18655"/>
                  </a:lnTo>
                  <a:lnTo>
                    <a:pt x="9327" y="18655"/>
                  </a:lnTo>
                  <a:cubicBezTo>
                    <a:pt x="9327" y="18655"/>
                    <a:pt x="9327" y="15709"/>
                    <a:pt x="9327" y="15709"/>
                  </a:cubicBezTo>
                  <a:close/>
                  <a:moveTo>
                    <a:pt x="8345" y="19636"/>
                  </a:moveTo>
                  <a:lnTo>
                    <a:pt x="13255" y="19636"/>
                  </a:lnTo>
                  <a:lnTo>
                    <a:pt x="13255" y="14727"/>
                  </a:lnTo>
                  <a:lnTo>
                    <a:pt x="8345" y="14727"/>
                  </a:lnTo>
                  <a:cubicBezTo>
                    <a:pt x="8345" y="14727"/>
                    <a:pt x="8345" y="19636"/>
                    <a:pt x="8345" y="19636"/>
                  </a:cubicBezTo>
                  <a:close/>
                  <a:moveTo>
                    <a:pt x="15709" y="2945"/>
                  </a:moveTo>
                  <a:lnTo>
                    <a:pt x="18655" y="2945"/>
                  </a:lnTo>
                  <a:lnTo>
                    <a:pt x="18655" y="5891"/>
                  </a:lnTo>
                  <a:lnTo>
                    <a:pt x="15709" y="5891"/>
                  </a:lnTo>
                  <a:cubicBezTo>
                    <a:pt x="15709" y="5891"/>
                    <a:pt x="15709" y="2945"/>
                    <a:pt x="15709" y="2945"/>
                  </a:cubicBezTo>
                  <a:close/>
                  <a:moveTo>
                    <a:pt x="14727" y="6873"/>
                  </a:moveTo>
                  <a:lnTo>
                    <a:pt x="19636" y="6873"/>
                  </a:lnTo>
                  <a:lnTo>
                    <a:pt x="19636" y="1964"/>
                  </a:lnTo>
                  <a:lnTo>
                    <a:pt x="14727" y="1964"/>
                  </a:lnTo>
                  <a:cubicBezTo>
                    <a:pt x="14727" y="1964"/>
                    <a:pt x="14727" y="6873"/>
                    <a:pt x="14727" y="6873"/>
                  </a:cubicBezTo>
                  <a:close/>
                  <a:moveTo>
                    <a:pt x="15709" y="9327"/>
                  </a:moveTo>
                  <a:lnTo>
                    <a:pt x="18655" y="9327"/>
                  </a:lnTo>
                  <a:lnTo>
                    <a:pt x="18655" y="12273"/>
                  </a:lnTo>
                  <a:lnTo>
                    <a:pt x="15709" y="12273"/>
                  </a:lnTo>
                  <a:cubicBezTo>
                    <a:pt x="15709" y="12273"/>
                    <a:pt x="15709" y="9327"/>
                    <a:pt x="15709" y="9327"/>
                  </a:cubicBezTo>
                  <a:close/>
                  <a:moveTo>
                    <a:pt x="14727" y="13255"/>
                  </a:moveTo>
                  <a:lnTo>
                    <a:pt x="19636" y="13255"/>
                  </a:lnTo>
                  <a:lnTo>
                    <a:pt x="19636" y="8345"/>
                  </a:lnTo>
                  <a:lnTo>
                    <a:pt x="14727" y="8345"/>
                  </a:lnTo>
                  <a:cubicBezTo>
                    <a:pt x="14727" y="8345"/>
                    <a:pt x="14727" y="13255"/>
                    <a:pt x="14727" y="13255"/>
                  </a:cubicBezTo>
                  <a:close/>
                  <a:moveTo>
                    <a:pt x="9327" y="2945"/>
                  </a:moveTo>
                  <a:lnTo>
                    <a:pt x="12273" y="2945"/>
                  </a:lnTo>
                  <a:lnTo>
                    <a:pt x="12273" y="5891"/>
                  </a:lnTo>
                  <a:lnTo>
                    <a:pt x="9327" y="5891"/>
                  </a:lnTo>
                  <a:cubicBezTo>
                    <a:pt x="9327" y="5891"/>
                    <a:pt x="9327" y="2945"/>
                    <a:pt x="9327" y="2945"/>
                  </a:cubicBezTo>
                  <a:close/>
                  <a:moveTo>
                    <a:pt x="8345" y="6873"/>
                  </a:moveTo>
                  <a:lnTo>
                    <a:pt x="13255" y="6873"/>
                  </a:lnTo>
                  <a:lnTo>
                    <a:pt x="13255" y="1964"/>
                  </a:lnTo>
                  <a:lnTo>
                    <a:pt x="8345" y="1964"/>
                  </a:lnTo>
                  <a:cubicBezTo>
                    <a:pt x="8345" y="1964"/>
                    <a:pt x="8345" y="6873"/>
                    <a:pt x="8345" y="6873"/>
                  </a:cubicBezTo>
                  <a:close/>
                  <a:moveTo>
                    <a:pt x="2945" y="9327"/>
                  </a:moveTo>
                  <a:lnTo>
                    <a:pt x="5891" y="9327"/>
                  </a:lnTo>
                  <a:lnTo>
                    <a:pt x="5891" y="12273"/>
                  </a:lnTo>
                  <a:lnTo>
                    <a:pt x="2945" y="12273"/>
                  </a:lnTo>
                  <a:cubicBezTo>
                    <a:pt x="2945" y="12273"/>
                    <a:pt x="2945" y="9327"/>
                    <a:pt x="2945" y="9327"/>
                  </a:cubicBezTo>
                  <a:close/>
                  <a:moveTo>
                    <a:pt x="1964" y="13255"/>
                  </a:moveTo>
                  <a:lnTo>
                    <a:pt x="6873" y="13255"/>
                  </a:lnTo>
                  <a:lnTo>
                    <a:pt x="6873" y="8345"/>
                  </a:lnTo>
                  <a:lnTo>
                    <a:pt x="1964" y="8345"/>
                  </a:lnTo>
                  <a:cubicBezTo>
                    <a:pt x="1964" y="8345"/>
                    <a:pt x="1964" y="13255"/>
                    <a:pt x="1964" y="13255"/>
                  </a:cubicBezTo>
                  <a:close/>
                  <a:moveTo>
                    <a:pt x="2945" y="2945"/>
                  </a:moveTo>
                  <a:lnTo>
                    <a:pt x="5891" y="2945"/>
                  </a:lnTo>
                  <a:lnTo>
                    <a:pt x="5891" y="5891"/>
                  </a:lnTo>
                  <a:lnTo>
                    <a:pt x="2945" y="5891"/>
                  </a:lnTo>
                  <a:cubicBezTo>
                    <a:pt x="2945" y="5891"/>
                    <a:pt x="2945" y="2945"/>
                    <a:pt x="2945" y="2945"/>
                  </a:cubicBezTo>
                  <a:close/>
                  <a:moveTo>
                    <a:pt x="1964" y="6873"/>
                  </a:moveTo>
                  <a:lnTo>
                    <a:pt x="6873" y="6873"/>
                  </a:lnTo>
                  <a:lnTo>
                    <a:pt x="6873" y="1964"/>
                  </a:lnTo>
                  <a:lnTo>
                    <a:pt x="1964" y="1964"/>
                  </a:lnTo>
                  <a:cubicBezTo>
                    <a:pt x="1964" y="1964"/>
                    <a:pt x="1964" y="6873"/>
                    <a:pt x="1964" y="6873"/>
                  </a:cubicBezTo>
                  <a:close/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2945" y="15709"/>
                  </a:moveTo>
                  <a:lnTo>
                    <a:pt x="5891" y="15709"/>
                  </a:lnTo>
                  <a:lnTo>
                    <a:pt x="5891" y="18655"/>
                  </a:lnTo>
                  <a:lnTo>
                    <a:pt x="2945" y="18655"/>
                  </a:lnTo>
                  <a:cubicBezTo>
                    <a:pt x="2945" y="18655"/>
                    <a:pt x="2945" y="15709"/>
                    <a:pt x="2945" y="15709"/>
                  </a:cubicBezTo>
                  <a:close/>
                  <a:moveTo>
                    <a:pt x="1964" y="19636"/>
                  </a:moveTo>
                  <a:lnTo>
                    <a:pt x="6873" y="19636"/>
                  </a:lnTo>
                  <a:lnTo>
                    <a:pt x="6873" y="14727"/>
                  </a:lnTo>
                  <a:lnTo>
                    <a:pt x="1964" y="14727"/>
                  </a:lnTo>
                  <a:cubicBezTo>
                    <a:pt x="1964" y="14727"/>
                    <a:pt x="1964" y="19636"/>
                    <a:pt x="1964" y="19636"/>
                  </a:cubicBezTo>
                  <a:close/>
                  <a:moveTo>
                    <a:pt x="15709" y="15709"/>
                  </a:moveTo>
                  <a:lnTo>
                    <a:pt x="18655" y="15709"/>
                  </a:lnTo>
                  <a:lnTo>
                    <a:pt x="18655" y="18655"/>
                  </a:lnTo>
                  <a:lnTo>
                    <a:pt x="15709" y="18655"/>
                  </a:lnTo>
                  <a:cubicBezTo>
                    <a:pt x="15709" y="18655"/>
                    <a:pt x="15709" y="15709"/>
                    <a:pt x="15709" y="15709"/>
                  </a:cubicBezTo>
                  <a:close/>
                  <a:moveTo>
                    <a:pt x="14727" y="19636"/>
                  </a:moveTo>
                  <a:lnTo>
                    <a:pt x="19636" y="19636"/>
                  </a:lnTo>
                  <a:lnTo>
                    <a:pt x="19636" y="14727"/>
                  </a:lnTo>
                  <a:lnTo>
                    <a:pt x="14727" y="14727"/>
                  </a:lnTo>
                  <a:cubicBezTo>
                    <a:pt x="14727" y="14727"/>
                    <a:pt x="14727" y="19636"/>
                    <a:pt x="14727" y="1963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3" name="Shape 2745">
              <a:extLst>
                <a:ext uri="{FF2B5EF4-FFF2-40B4-BE49-F238E27FC236}">
                  <a16:creationId xmlns:a16="http://schemas.microsoft.com/office/drawing/2014/main" id="{A8589002-FAE0-A443-83C5-72536980D672}"/>
                </a:ext>
              </a:extLst>
            </p:cNvPr>
            <p:cNvSpPr/>
            <p:nvPr/>
          </p:nvSpPr>
          <p:spPr>
            <a:xfrm>
              <a:off x="9222866" y="11413210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3745" y="20618"/>
                  </a:lnTo>
                  <a:cubicBezTo>
                    <a:pt x="13204" y="20618"/>
                    <a:pt x="12764" y="20178"/>
                    <a:pt x="12764" y="19636"/>
                  </a:cubicBezTo>
                  <a:lnTo>
                    <a:pt x="12764" y="13745"/>
                  </a:lnTo>
                  <a:cubicBezTo>
                    <a:pt x="12764" y="13204"/>
                    <a:pt x="13204" y="12764"/>
                    <a:pt x="13745" y="12764"/>
                  </a:cubicBezTo>
                  <a:lnTo>
                    <a:pt x="19636" y="12764"/>
                  </a:lnTo>
                  <a:cubicBezTo>
                    <a:pt x="20178" y="12764"/>
                    <a:pt x="20618" y="13204"/>
                    <a:pt x="20618" y="13745"/>
                  </a:cubicBezTo>
                  <a:cubicBezTo>
                    <a:pt x="20618" y="13745"/>
                    <a:pt x="20618" y="19636"/>
                    <a:pt x="20618" y="19636"/>
                  </a:cubicBezTo>
                  <a:close/>
                  <a:moveTo>
                    <a:pt x="19636" y="11782"/>
                  </a:moveTo>
                  <a:lnTo>
                    <a:pt x="13745" y="11782"/>
                  </a:lnTo>
                  <a:cubicBezTo>
                    <a:pt x="12661" y="11782"/>
                    <a:pt x="11782" y="12661"/>
                    <a:pt x="11782" y="13745"/>
                  </a:cubicBezTo>
                  <a:lnTo>
                    <a:pt x="11782" y="19636"/>
                  </a:lnTo>
                  <a:cubicBezTo>
                    <a:pt x="11782" y="20721"/>
                    <a:pt x="12661" y="21600"/>
                    <a:pt x="13745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3745"/>
                  </a:lnTo>
                  <a:cubicBezTo>
                    <a:pt x="21600" y="12661"/>
                    <a:pt x="20721" y="11782"/>
                    <a:pt x="19636" y="11782"/>
                  </a:cubicBezTo>
                  <a:moveTo>
                    <a:pt x="20618" y="7855"/>
                  </a:moveTo>
                  <a:cubicBezTo>
                    <a:pt x="20618" y="8396"/>
                    <a:pt x="20178" y="8836"/>
                    <a:pt x="19636" y="8836"/>
                  </a:cubicBezTo>
                  <a:lnTo>
                    <a:pt x="13745" y="8836"/>
                  </a:lnTo>
                  <a:cubicBezTo>
                    <a:pt x="13204" y="8836"/>
                    <a:pt x="12764" y="8396"/>
                    <a:pt x="12764" y="7855"/>
                  </a:cubicBezTo>
                  <a:lnTo>
                    <a:pt x="12764" y="1964"/>
                  </a:lnTo>
                  <a:cubicBezTo>
                    <a:pt x="12764" y="1422"/>
                    <a:pt x="13204" y="982"/>
                    <a:pt x="13745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7855"/>
                    <a:pt x="20618" y="7855"/>
                  </a:cubicBezTo>
                  <a:close/>
                  <a:moveTo>
                    <a:pt x="19636" y="0"/>
                  </a:moveTo>
                  <a:lnTo>
                    <a:pt x="13745" y="0"/>
                  </a:lnTo>
                  <a:cubicBezTo>
                    <a:pt x="12661" y="0"/>
                    <a:pt x="11782" y="879"/>
                    <a:pt x="11782" y="1964"/>
                  </a:cubicBezTo>
                  <a:lnTo>
                    <a:pt x="11782" y="7855"/>
                  </a:lnTo>
                  <a:cubicBezTo>
                    <a:pt x="11782" y="8939"/>
                    <a:pt x="12661" y="9818"/>
                    <a:pt x="13745" y="9818"/>
                  </a:cubicBezTo>
                  <a:lnTo>
                    <a:pt x="19636" y="9818"/>
                  </a:lnTo>
                  <a:cubicBezTo>
                    <a:pt x="20721" y="9818"/>
                    <a:pt x="21600" y="8939"/>
                    <a:pt x="21600" y="7855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8836" y="7855"/>
                  </a:moveTo>
                  <a:cubicBezTo>
                    <a:pt x="8836" y="8396"/>
                    <a:pt x="8396" y="8836"/>
                    <a:pt x="7855" y="8836"/>
                  </a:cubicBezTo>
                  <a:lnTo>
                    <a:pt x="1964" y="8836"/>
                  </a:lnTo>
                  <a:cubicBezTo>
                    <a:pt x="1421" y="8836"/>
                    <a:pt x="982" y="8396"/>
                    <a:pt x="982" y="7855"/>
                  </a:cubicBezTo>
                  <a:lnTo>
                    <a:pt x="982" y="1964"/>
                  </a:lnTo>
                  <a:cubicBezTo>
                    <a:pt x="982" y="1422"/>
                    <a:pt x="1421" y="982"/>
                    <a:pt x="1964" y="982"/>
                  </a:cubicBezTo>
                  <a:lnTo>
                    <a:pt x="7855" y="982"/>
                  </a:lnTo>
                  <a:cubicBezTo>
                    <a:pt x="8396" y="982"/>
                    <a:pt x="8836" y="1422"/>
                    <a:pt x="8836" y="1964"/>
                  </a:cubicBezTo>
                  <a:cubicBezTo>
                    <a:pt x="8836" y="1964"/>
                    <a:pt x="8836" y="7855"/>
                    <a:pt x="8836" y="7855"/>
                  </a:cubicBezTo>
                  <a:close/>
                  <a:moveTo>
                    <a:pt x="7855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7855"/>
                  </a:lnTo>
                  <a:cubicBezTo>
                    <a:pt x="0" y="8939"/>
                    <a:pt x="879" y="9818"/>
                    <a:pt x="1964" y="9818"/>
                  </a:cubicBezTo>
                  <a:lnTo>
                    <a:pt x="7855" y="9818"/>
                  </a:lnTo>
                  <a:cubicBezTo>
                    <a:pt x="8939" y="9818"/>
                    <a:pt x="9818" y="8939"/>
                    <a:pt x="9818" y="7855"/>
                  </a:cubicBezTo>
                  <a:lnTo>
                    <a:pt x="9818" y="1964"/>
                  </a:lnTo>
                  <a:cubicBezTo>
                    <a:pt x="9818" y="879"/>
                    <a:pt x="8939" y="0"/>
                    <a:pt x="7855" y="0"/>
                  </a:cubicBezTo>
                  <a:moveTo>
                    <a:pt x="8836" y="19636"/>
                  </a:moveTo>
                  <a:cubicBezTo>
                    <a:pt x="8836" y="20178"/>
                    <a:pt x="8396" y="20618"/>
                    <a:pt x="7855" y="20618"/>
                  </a:cubicBezTo>
                  <a:lnTo>
                    <a:pt x="1964" y="20618"/>
                  </a:lnTo>
                  <a:cubicBezTo>
                    <a:pt x="1421" y="20618"/>
                    <a:pt x="982" y="20178"/>
                    <a:pt x="982" y="19636"/>
                  </a:cubicBezTo>
                  <a:lnTo>
                    <a:pt x="982" y="13745"/>
                  </a:lnTo>
                  <a:cubicBezTo>
                    <a:pt x="982" y="13204"/>
                    <a:pt x="1421" y="12764"/>
                    <a:pt x="1964" y="12764"/>
                  </a:cubicBezTo>
                  <a:lnTo>
                    <a:pt x="7855" y="12764"/>
                  </a:lnTo>
                  <a:cubicBezTo>
                    <a:pt x="8396" y="12764"/>
                    <a:pt x="8836" y="13204"/>
                    <a:pt x="8836" y="13745"/>
                  </a:cubicBezTo>
                  <a:cubicBezTo>
                    <a:pt x="8836" y="13745"/>
                    <a:pt x="8836" y="19636"/>
                    <a:pt x="8836" y="19636"/>
                  </a:cubicBezTo>
                  <a:close/>
                  <a:moveTo>
                    <a:pt x="7855" y="11782"/>
                  </a:moveTo>
                  <a:lnTo>
                    <a:pt x="1964" y="11782"/>
                  </a:lnTo>
                  <a:cubicBezTo>
                    <a:pt x="879" y="11782"/>
                    <a:pt x="0" y="12661"/>
                    <a:pt x="0" y="13745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7855" y="21600"/>
                  </a:lnTo>
                  <a:cubicBezTo>
                    <a:pt x="8939" y="21600"/>
                    <a:pt x="9818" y="20721"/>
                    <a:pt x="9818" y="19636"/>
                  </a:cubicBezTo>
                  <a:lnTo>
                    <a:pt x="9818" y="13745"/>
                  </a:lnTo>
                  <a:cubicBezTo>
                    <a:pt x="9818" y="12661"/>
                    <a:pt x="8939" y="11782"/>
                    <a:pt x="7855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4" name="Shape 2746">
              <a:extLst>
                <a:ext uri="{FF2B5EF4-FFF2-40B4-BE49-F238E27FC236}">
                  <a16:creationId xmlns:a16="http://schemas.microsoft.com/office/drawing/2014/main" id="{659BE54B-92C7-2E4E-94D3-BDE6B8F9F1F1}"/>
                </a:ext>
              </a:extLst>
            </p:cNvPr>
            <p:cNvSpPr/>
            <p:nvPr/>
          </p:nvSpPr>
          <p:spPr>
            <a:xfrm>
              <a:off x="10291298" y="11413210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2764"/>
                  </a:moveTo>
                  <a:lnTo>
                    <a:pt x="16691" y="12764"/>
                  </a:lnTo>
                  <a:lnTo>
                    <a:pt x="16691" y="8836"/>
                  </a:lnTo>
                  <a:lnTo>
                    <a:pt x="20618" y="8836"/>
                  </a:lnTo>
                  <a:cubicBezTo>
                    <a:pt x="20618" y="8836"/>
                    <a:pt x="20618" y="12764"/>
                    <a:pt x="20618" y="12764"/>
                  </a:cubicBezTo>
                  <a:close/>
                  <a:moveTo>
                    <a:pt x="20618" y="7855"/>
                  </a:moveTo>
                  <a:lnTo>
                    <a:pt x="16691" y="7855"/>
                  </a:lnTo>
                  <a:cubicBezTo>
                    <a:pt x="16149" y="7855"/>
                    <a:pt x="15709" y="8295"/>
                    <a:pt x="15709" y="8836"/>
                  </a:cubicBezTo>
                  <a:lnTo>
                    <a:pt x="15709" y="12764"/>
                  </a:lnTo>
                  <a:cubicBezTo>
                    <a:pt x="15709" y="13305"/>
                    <a:pt x="16149" y="13745"/>
                    <a:pt x="16691" y="13745"/>
                  </a:cubicBezTo>
                  <a:lnTo>
                    <a:pt x="20618" y="13745"/>
                  </a:lnTo>
                  <a:cubicBezTo>
                    <a:pt x="21160" y="13745"/>
                    <a:pt x="21600" y="13305"/>
                    <a:pt x="21600" y="12764"/>
                  </a:cubicBezTo>
                  <a:lnTo>
                    <a:pt x="21600" y="8836"/>
                  </a:lnTo>
                  <a:cubicBezTo>
                    <a:pt x="21600" y="8295"/>
                    <a:pt x="21160" y="7855"/>
                    <a:pt x="20618" y="7855"/>
                  </a:cubicBezTo>
                  <a:moveTo>
                    <a:pt x="12764" y="20618"/>
                  </a:moveTo>
                  <a:lnTo>
                    <a:pt x="8836" y="20618"/>
                  </a:lnTo>
                  <a:lnTo>
                    <a:pt x="8836" y="16691"/>
                  </a:lnTo>
                  <a:lnTo>
                    <a:pt x="12764" y="16691"/>
                  </a:lnTo>
                  <a:cubicBezTo>
                    <a:pt x="12764" y="16691"/>
                    <a:pt x="12764" y="20618"/>
                    <a:pt x="12764" y="20618"/>
                  </a:cubicBezTo>
                  <a:close/>
                  <a:moveTo>
                    <a:pt x="12764" y="15709"/>
                  </a:moveTo>
                  <a:lnTo>
                    <a:pt x="8836" y="15709"/>
                  </a:lnTo>
                  <a:cubicBezTo>
                    <a:pt x="8295" y="15709"/>
                    <a:pt x="7855" y="16149"/>
                    <a:pt x="7855" y="16691"/>
                  </a:cubicBezTo>
                  <a:lnTo>
                    <a:pt x="7855" y="20618"/>
                  </a:lnTo>
                  <a:cubicBezTo>
                    <a:pt x="7855" y="21160"/>
                    <a:pt x="8295" y="21600"/>
                    <a:pt x="8836" y="21600"/>
                  </a:cubicBezTo>
                  <a:lnTo>
                    <a:pt x="12764" y="21600"/>
                  </a:lnTo>
                  <a:cubicBezTo>
                    <a:pt x="13305" y="21600"/>
                    <a:pt x="13745" y="21160"/>
                    <a:pt x="13745" y="20618"/>
                  </a:cubicBezTo>
                  <a:lnTo>
                    <a:pt x="13745" y="16691"/>
                  </a:lnTo>
                  <a:cubicBezTo>
                    <a:pt x="13745" y="16149"/>
                    <a:pt x="13305" y="15709"/>
                    <a:pt x="12764" y="15709"/>
                  </a:cubicBezTo>
                  <a:moveTo>
                    <a:pt x="12764" y="12764"/>
                  </a:moveTo>
                  <a:lnTo>
                    <a:pt x="8836" y="12764"/>
                  </a:lnTo>
                  <a:lnTo>
                    <a:pt x="8836" y="8836"/>
                  </a:lnTo>
                  <a:lnTo>
                    <a:pt x="12764" y="8836"/>
                  </a:lnTo>
                  <a:cubicBezTo>
                    <a:pt x="12764" y="8836"/>
                    <a:pt x="12764" y="12764"/>
                    <a:pt x="12764" y="12764"/>
                  </a:cubicBezTo>
                  <a:close/>
                  <a:moveTo>
                    <a:pt x="12764" y="7855"/>
                  </a:moveTo>
                  <a:lnTo>
                    <a:pt x="8836" y="7855"/>
                  </a:lnTo>
                  <a:cubicBezTo>
                    <a:pt x="8295" y="7855"/>
                    <a:pt x="7855" y="8295"/>
                    <a:pt x="7855" y="8836"/>
                  </a:cubicBezTo>
                  <a:lnTo>
                    <a:pt x="7855" y="12764"/>
                  </a:lnTo>
                  <a:cubicBezTo>
                    <a:pt x="7855" y="13305"/>
                    <a:pt x="8295" y="13745"/>
                    <a:pt x="8836" y="13745"/>
                  </a:cubicBezTo>
                  <a:lnTo>
                    <a:pt x="12764" y="13745"/>
                  </a:lnTo>
                  <a:cubicBezTo>
                    <a:pt x="13305" y="13745"/>
                    <a:pt x="13745" y="13305"/>
                    <a:pt x="13745" y="12764"/>
                  </a:cubicBezTo>
                  <a:lnTo>
                    <a:pt x="13745" y="8836"/>
                  </a:lnTo>
                  <a:cubicBezTo>
                    <a:pt x="13745" y="8295"/>
                    <a:pt x="13305" y="7855"/>
                    <a:pt x="12764" y="7855"/>
                  </a:cubicBezTo>
                  <a:moveTo>
                    <a:pt x="4909" y="4909"/>
                  </a:moveTo>
                  <a:lnTo>
                    <a:pt x="982" y="4909"/>
                  </a:lnTo>
                  <a:lnTo>
                    <a:pt x="982" y="982"/>
                  </a:lnTo>
                  <a:lnTo>
                    <a:pt x="4909" y="982"/>
                  </a:lnTo>
                  <a:cubicBezTo>
                    <a:pt x="4909" y="982"/>
                    <a:pt x="4909" y="4909"/>
                    <a:pt x="4909" y="4909"/>
                  </a:cubicBezTo>
                  <a:close/>
                  <a:moveTo>
                    <a:pt x="4909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4909"/>
                  </a:lnTo>
                  <a:cubicBezTo>
                    <a:pt x="0" y="5451"/>
                    <a:pt x="440" y="5891"/>
                    <a:pt x="982" y="5891"/>
                  </a:cubicBezTo>
                  <a:lnTo>
                    <a:pt x="4909" y="5891"/>
                  </a:lnTo>
                  <a:cubicBezTo>
                    <a:pt x="5451" y="5891"/>
                    <a:pt x="5891" y="5451"/>
                    <a:pt x="5891" y="4909"/>
                  </a:cubicBezTo>
                  <a:lnTo>
                    <a:pt x="5891" y="982"/>
                  </a:lnTo>
                  <a:cubicBezTo>
                    <a:pt x="5891" y="440"/>
                    <a:pt x="5451" y="0"/>
                    <a:pt x="4909" y="0"/>
                  </a:cubicBezTo>
                  <a:moveTo>
                    <a:pt x="20618" y="20618"/>
                  </a:moveTo>
                  <a:lnTo>
                    <a:pt x="16691" y="20618"/>
                  </a:lnTo>
                  <a:lnTo>
                    <a:pt x="16691" y="16691"/>
                  </a:lnTo>
                  <a:lnTo>
                    <a:pt x="20618" y="16691"/>
                  </a:lnTo>
                  <a:cubicBezTo>
                    <a:pt x="20618" y="16691"/>
                    <a:pt x="20618" y="20618"/>
                    <a:pt x="20618" y="20618"/>
                  </a:cubicBezTo>
                  <a:close/>
                  <a:moveTo>
                    <a:pt x="20618" y="15709"/>
                  </a:moveTo>
                  <a:lnTo>
                    <a:pt x="16691" y="15709"/>
                  </a:lnTo>
                  <a:cubicBezTo>
                    <a:pt x="16149" y="15709"/>
                    <a:pt x="15709" y="16149"/>
                    <a:pt x="15709" y="16691"/>
                  </a:cubicBezTo>
                  <a:lnTo>
                    <a:pt x="15709" y="20618"/>
                  </a:lnTo>
                  <a:cubicBezTo>
                    <a:pt x="15709" y="21160"/>
                    <a:pt x="16149" y="21600"/>
                    <a:pt x="16691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16691"/>
                  </a:lnTo>
                  <a:cubicBezTo>
                    <a:pt x="21600" y="16149"/>
                    <a:pt x="21160" y="15709"/>
                    <a:pt x="20618" y="15709"/>
                  </a:cubicBezTo>
                  <a:moveTo>
                    <a:pt x="20618" y="4909"/>
                  </a:moveTo>
                  <a:lnTo>
                    <a:pt x="16691" y="4909"/>
                  </a:lnTo>
                  <a:lnTo>
                    <a:pt x="16691" y="982"/>
                  </a:lnTo>
                  <a:lnTo>
                    <a:pt x="20618" y="982"/>
                  </a:lnTo>
                  <a:cubicBezTo>
                    <a:pt x="20618" y="982"/>
                    <a:pt x="20618" y="4909"/>
                    <a:pt x="20618" y="4909"/>
                  </a:cubicBezTo>
                  <a:close/>
                  <a:moveTo>
                    <a:pt x="20618" y="0"/>
                  </a:moveTo>
                  <a:lnTo>
                    <a:pt x="16691" y="0"/>
                  </a:lnTo>
                  <a:cubicBezTo>
                    <a:pt x="16149" y="0"/>
                    <a:pt x="15709" y="440"/>
                    <a:pt x="15709" y="982"/>
                  </a:cubicBezTo>
                  <a:lnTo>
                    <a:pt x="15709" y="4909"/>
                  </a:lnTo>
                  <a:cubicBezTo>
                    <a:pt x="15709" y="5451"/>
                    <a:pt x="16149" y="5891"/>
                    <a:pt x="16691" y="5891"/>
                  </a:cubicBezTo>
                  <a:lnTo>
                    <a:pt x="20618" y="5891"/>
                  </a:lnTo>
                  <a:cubicBezTo>
                    <a:pt x="21160" y="5891"/>
                    <a:pt x="21600" y="5451"/>
                    <a:pt x="21600" y="4909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4909" y="20618"/>
                  </a:moveTo>
                  <a:lnTo>
                    <a:pt x="982" y="20618"/>
                  </a:lnTo>
                  <a:lnTo>
                    <a:pt x="982" y="16691"/>
                  </a:lnTo>
                  <a:lnTo>
                    <a:pt x="4909" y="16691"/>
                  </a:lnTo>
                  <a:cubicBezTo>
                    <a:pt x="4909" y="16691"/>
                    <a:pt x="4909" y="20618"/>
                    <a:pt x="4909" y="20618"/>
                  </a:cubicBezTo>
                  <a:close/>
                  <a:moveTo>
                    <a:pt x="4909" y="15709"/>
                  </a:moveTo>
                  <a:lnTo>
                    <a:pt x="982" y="15709"/>
                  </a:lnTo>
                  <a:cubicBezTo>
                    <a:pt x="440" y="15709"/>
                    <a:pt x="0" y="16149"/>
                    <a:pt x="0" y="16691"/>
                  </a:cubicBezTo>
                  <a:lnTo>
                    <a:pt x="0" y="20618"/>
                  </a:lnTo>
                  <a:cubicBezTo>
                    <a:pt x="0" y="21160"/>
                    <a:pt x="440" y="21600"/>
                    <a:pt x="982" y="21600"/>
                  </a:cubicBezTo>
                  <a:lnTo>
                    <a:pt x="4909" y="21600"/>
                  </a:lnTo>
                  <a:cubicBezTo>
                    <a:pt x="5451" y="21600"/>
                    <a:pt x="5891" y="21160"/>
                    <a:pt x="5891" y="20618"/>
                  </a:cubicBezTo>
                  <a:lnTo>
                    <a:pt x="5891" y="16691"/>
                  </a:lnTo>
                  <a:cubicBezTo>
                    <a:pt x="5891" y="16149"/>
                    <a:pt x="5451" y="15709"/>
                    <a:pt x="4909" y="15709"/>
                  </a:cubicBezTo>
                  <a:moveTo>
                    <a:pt x="12764" y="4909"/>
                  </a:moveTo>
                  <a:lnTo>
                    <a:pt x="8836" y="4909"/>
                  </a:lnTo>
                  <a:lnTo>
                    <a:pt x="8836" y="982"/>
                  </a:lnTo>
                  <a:lnTo>
                    <a:pt x="12764" y="982"/>
                  </a:lnTo>
                  <a:cubicBezTo>
                    <a:pt x="12764" y="982"/>
                    <a:pt x="12764" y="4909"/>
                    <a:pt x="12764" y="4909"/>
                  </a:cubicBezTo>
                  <a:close/>
                  <a:moveTo>
                    <a:pt x="12764" y="0"/>
                  </a:moveTo>
                  <a:lnTo>
                    <a:pt x="8836" y="0"/>
                  </a:lnTo>
                  <a:cubicBezTo>
                    <a:pt x="8295" y="0"/>
                    <a:pt x="7855" y="440"/>
                    <a:pt x="7855" y="982"/>
                  </a:cubicBezTo>
                  <a:lnTo>
                    <a:pt x="7855" y="4909"/>
                  </a:lnTo>
                  <a:cubicBezTo>
                    <a:pt x="7855" y="5451"/>
                    <a:pt x="8295" y="5891"/>
                    <a:pt x="8836" y="5891"/>
                  </a:cubicBezTo>
                  <a:lnTo>
                    <a:pt x="12764" y="5891"/>
                  </a:lnTo>
                  <a:cubicBezTo>
                    <a:pt x="13305" y="5891"/>
                    <a:pt x="13745" y="5451"/>
                    <a:pt x="13745" y="4909"/>
                  </a:cubicBezTo>
                  <a:lnTo>
                    <a:pt x="13745" y="982"/>
                  </a:lnTo>
                  <a:cubicBezTo>
                    <a:pt x="13745" y="440"/>
                    <a:pt x="13305" y="0"/>
                    <a:pt x="12764" y="0"/>
                  </a:cubicBezTo>
                  <a:moveTo>
                    <a:pt x="4909" y="12764"/>
                  </a:moveTo>
                  <a:lnTo>
                    <a:pt x="982" y="12764"/>
                  </a:lnTo>
                  <a:lnTo>
                    <a:pt x="982" y="8836"/>
                  </a:lnTo>
                  <a:lnTo>
                    <a:pt x="4909" y="8836"/>
                  </a:lnTo>
                  <a:cubicBezTo>
                    <a:pt x="4909" y="8836"/>
                    <a:pt x="4909" y="12764"/>
                    <a:pt x="4909" y="12764"/>
                  </a:cubicBezTo>
                  <a:close/>
                  <a:moveTo>
                    <a:pt x="4909" y="7855"/>
                  </a:moveTo>
                  <a:lnTo>
                    <a:pt x="982" y="7855"/>
                  </a:lnTo>
                  <a:cubicBezTo>
                    <a:pt x="440" y="7855"/>
                    <a:pt x="0" y="8295"/>
                    <a:pt x="0" y="8836"/>
                  </a:cubicBezTo>
                  <a:lnTo>
                    <a:pt x="0" y="12764"/>
                  </a:lnTo>
                  <a:cubicBezTo>
                    <a:pt x="0" y="13305"/>
                    <a:pt x="440" y="13745"/>
                    <a:pt x="982" y="13745"/>
                  </a:cubicBezTo>
                  <a:lnTo>
                    <a:pt x="4909" y="13745"/>
                  </a:lnTo>
                  <a:cubicBezTo>
                    <a:pt x="5451" y="13745"/>
                    <a:pt x="5891" y="13305"/>
                    <a:pt x="5891" y="12764"/>
                  </a:cubicBezTo>
                  <a:lnTo>
                    <a:pt x="5891" y="8836"/>
                  </a:lnTo>
                  <a:cubicBezTo>
                    <a:pt x="5891" y="8295"/>
                    <a:pt x="5451" y="7855"/>
                    <a:pt x="4909" y="78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5" name="Shape 2747">
              <a:extLst>
                <a:ext uri="{FF2B5EF4-FFF2-40B4-BE49-F238E27FC236}">
                  <a16:creationId xmlns:a16="http://schemas.microsoft.com/office/drawing/2014/main" id="{647477A7-A1D7-B446-ADFA-E0EF3001B996}"/>
                </a:ext>
              </a:extLst>
            </p:cNvPr>
            <p:cNvSpPr/>
            <p:nvPr/>
          </p:nvSpPr>
          <p:spPr>
            <a:xfrm>
              <a:off x="11355572" y="11413210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618"/>
                  </a:moveTo>
                  <a:lnTo>
                    <a:pt x="8836" y="20618"/>
                  </a:lnTo>
                  <a:lnTo>
                    <a:pt x="8836" y="8836"/>
                  </a:lnTo>
                  <a:lnTo>
                    <a:pt x="20618" y="8836"/>
                  </a:lnTo>
                  <a:cubicBezTo>
                    <a:pt x="20618" y="8836"/>
                    <a:pt x="20618" y="20618"/>
                    <a:pt x="20618" y="20618"/>
                  </a:cubicBezTo>
                  <a:close/>
                  <a:moveTo>
                    <a:pt x="20618" y="7855"/>
                  </a:moveTo>
                  <a:lnTo>
                    <a:pt x="8836" y="7855"/>
                  </a:lnTo>
                  <a:cubicBezTo>
                    <a:pt x="8295" y="7855"/>
                    <a:pt x="7855" y="8295"/>
                    <a:pt x="7855" y="8836"/>
                  </a:cubicBezTo>
                  <a:lnTo>
                    <a:pt x="7855" y="20618"/>
                  </a:lnTo>
                  <a:cubicBezTo>
                    <a:pt x="7855" y="21160"/>
                    <a:pt x="8295" y="21600"/>
                    <a:pt x="8836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8836"/>
                  </a:lnTo>
                  <a:cubicBezTo>
                    <a:pt x="21600" y="8295"/>
                    <a:pt x="21160" y="7855"/>
                    <a:pt x="20618" y="7855"/>
                  </a:cubicBezTo>
                  <a:moveTo>
                    <a:pt x="20618" y="4909"/>
                  </a:moveTo>
                  <a:lnTo>
                    <a:pt x="982" y="4909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4909"/>
                    <a:pt x="20618" y="4909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4909"/>
                  </a:lnTo>
                  <a:cubicBezTo>
                    <a:pt x="0" y="5451"/>
                    <a:pt x="440" y="5891"/>
                    <a:pt x="982" y="5891"/>
                  </a:cubicBezTo>
                  <a:lnTo>
                    <a:pt x="20618" y="5891"/>
                  </a:lnTo>
                  <a:cubicBezTo>
                    <a:pt x="21160" y="5891"/>
                    <a:pt x="21600" y="5451"/>
                    <a:pt x="21600" y="4909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4909" y="20618"/>
                  </a:moveTo>
                  <a:lnTo>
                    <a:pt x="982" y="20618"/>
                  </a:lnTo>
                  <a:lnTo>
                    <a:pt x="982" y="8836"/>
                  </a:lnTo>
                  <a:lnTo>
                    <a:pt x="4909" y="8836"/>
                  </a:lnTo>
                  <a:cubicBezTo>
                    <a:pt x="4909" y="8836"/>
                    <a:pt x="4909" y="20618"/>
                    <a:pt x="4909" y="20618"/>
                  </a:cubicBezTo>
                  <a:close/>
                  <a:moveTo>
                    <a:pt x="4909" y="7855"/>
                  </a:moveTo>
                  <a:lnTo>
                    <a:pt x="982" y="7855"/>
                  </a:lnTo>
                  <a:cubicBezTo>
                    <a:pt x="440" y="7855"/>
                    <a:pt x="0" y="8295"/>
                    <a:pt x="0" y="8836"/>
                  </a:cubicBezTo>
                  <a:lnTo>
                    <a:pt x="0" y="20618"/>
                  </a:lnTo>
                  <a:cubicBezTo>
                    <a:pt x="0" y="21160"/>
                    <a:pt x="440" y="21600"/>
                    <a:pt x="982" y="21600"/>
                  </a:cubicBezTo>
                  <a:lnTo>
                    <a:pt x="4909" y="21600"/>
                  </a:lnTo>
                  <a:cubicBezTo>
                    <a:pt x="5451" y="21600"/>
                    <a:pt x="5891" y="21160"/>
                    <a:pt x="5891" y="20618"/>
                  </a:cubicBezTo>
                  <a:lnTo>
                    <a:pt x="5891" y="8836"/>
                  </a:lnTo>
                  <a:cubicBezTo>
                    <a:pt x="5891" y="8295"/>
                    <a:pt x="5451" y="7855"/>
                    <a:pt x="4909" y="78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6" name="Shape 2748">
              <a:extLst>
                <a:ext uri="{FF2B5EF4-FFF2-40B4-BE49-F238E27FC236}">
                  <a16:creationId xmlns:a16="http://schemas.microsoft.com/office/drawing/2014/main" id="{EA06C4CE-15E9-F847-AFFF-5494F30B92F4}"/>
                </a:ext>
              </a:extLst>
            </p:cNvPr>
            <p:cNvSpPr/>
            <p:nvPr/>
          </p:nvSpPr>
          <p:spPr>
            <a:xfrm>
              <a:off x="12473889" y="8212894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8280" y="18579"/>
                  </a:moveTo>
                  <a:cubicBezTo>
                    <a:pt x="20323" y="16614"/>
                    <a:pt x="21600" y="13859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cubicBezTo>
                    <a:pt x="4836" y="0"/>
                    <a:pt x="0" y="4835"/>
                    <a:pt x="0" y="10800"/>
                  </a:cubicBezTo>
                  <a:cubicBezTo>
                    <a:pt x="0" y="13859"/>
                    <a:pt x="1277" y="16614"/>
                    <a:pt x="3320" y="18579"/>
                  </a:cubicBezTo>
                  <a:lnTo>
                    <a:pt x="2107" y="20762"/>
                  </a:lnTo>
                  <a:cubicBezTo>
                    <a:pt x="2019" y="20851"/>
                    <a:pt x="1964" y="20974"/>
                    <a:pt x="1964" y="21109"/>
                  </a:cubicBezTo>
                  <a:cubicBezTo>
                    <a:pt x="1964" y="21380"/>
                    <a:pt x="2184" y="21600"/>
                    <a:pt x="2455" y="21600"/>
                  </a:cubicBezTo>
                  <a:cubicBezTo>
                    <a:pt x="2590" y="21600"/>
                    <a:pt x="2713" y="21545"/>
                    <a:pt x="2802" y="21456"/>
                  </a:cubicBezTo>
                  <a:cubicBezTo>
                    <a:pt x="2858" y="21400"/>
                    <a:pt x="2894" y="21327"/>
                    <a:pt x="2917" y="21248"/>
                  </a:cubicBezTo>
                  <a:lnTo>
                    <a:pt x="4044" y="19219"/>
                  </a:lnTo>
                  <a:cubicBezTo>
                    <a:pt x="5895" y="20706"/>
                    <a:pt x="8242" y="21600"/>
                    <a:pt x="10800" y="21600"/>
                  </a:cubicBezTo>
                  <a:cubicBezTo>
                    <a:pt x="13358" y="21600"/>
                    <a:pt x="15705" y="20706"/>
                    <a:pt x="17555" y="19219"/>
                  </a:cubicBezTo>
                  <a:lnTo>
                    <a:pt x="18683" y="21248"/>
                  </a:lnTo>
                  <a:cubicBezTo>
                    <a:pt x="18743" y="21450"/>
                    <a:pt x="18923" y="21600"/>
                    <a:pt x="19145" y="21600"/>
                  </a:cubicBezTo>
                  <a:cubicBezTo>
                    <a:pt x="19416" y="21600"/>
                    <a:pt x="19636" y="21380"/>
                    <a:pt x="19636" y="21109"/>
                  </a:cubicBezTo>
                  <a:cubicBezTo>
                    <a:pt x="19636" y="20974"/>
                    <a:pt x="19581" y="20851"/>
                    <a:pt x="19493" y="20762"/>
                  </a:cubicBezTo>
                  <a:cubicBezTo>
                    <a:pt x="19493" y="20762"/>
                    <a:pt x="18280" y="18579"/>
                    <a:pt x="18280" y="18579"/>
                  </a:cubicBezTo>
                  <a:close/>
                  <a:moveTo>
                    <a:pt x="10800" y="16691"/>
                  </a:moveTo>
                  <a:cubicBezTo>
                    <a:pt x="7547" y="16691"/>
                    <a:pt x="4909" y="14053"/>
                    <a:pt x="4909" y="10800"/>
                  </a:cubicBezTo>
                  <a:cubicBezTo>
                    <a:pt x="4909" y="7547"/>
                    <a:pt x="7547" y="4909"/>
                    <a:pt x="10800" y="4909"/>
                  </a:cubicBezTo>
                  <a:cubicBezTo>
                    <a:pt x="14053" y="4909"/>
                    <a:pt x="16691" y="7547"/>
                    <a:pt x="16691" y="10800"/>
                  </a:cubicBezTo>
                  <a:cubicBezTo>
                    <a:pt x="16691" y="14053"/>
                    <a:pt x="14053" y="16691"/>
                    <a:pt x="10800" y="16691"/>
                  </a:cubicBezTo>
                  <a:moveTo>
                    <a:pt x="10800" y="3927"/>
                  </a:moveTo>
                  <a:cubicBezTo>
                    <a:pt x="7004" y="3927"/>
                    <a:pt x="3927" y="7004"/>
                    <a:pt x="3927" y="10800"/>
                  </a:cubicBezTo>
                  <a:cubicBezTo>
                    <a:pt x="3927" y="14596"/>
                    <a:pt x="7004" y="17673"/>
                    <a:pt x="10800" y="17673"/>
                  </a:cubicBezTo>
                  <a:cubicBezTo>
                    <a:pt x="14596" y="17673"/>
                    <a:pt x="17673" y="14596"/>
                    <a:pt x="17673" y="10800"/>
                  </a:cubicBezTo>
                  <a:cubicBezTo>
                    <a:pt x="17673" y="7004"/>
                    <a:pt x="14596" y="3927"/>
                    <a:pt x="10800" y="3927"/>
                  </a:cubicBezTo>
                  <a:moveTo>
                    <a:pt x="10800" y="12764"/>
                  </a:moveTo>
                  <a:cubicBezTo>
                    <a:pt x="9716" y="12764"/>
                    <a:pt x="8836" y="11884"/>
                    <a:pt x="8836" y="10800"/>
                  </a:cubicBezTo>
                  <a:cubicBezTo>
                    <a:pt x="8836" y="9716"/>
                    <a:pt x="9716" y="8836"/>
                    <a:pt x="10800" y="8836"/>
                  </a:cubicBezTo>
                  <a:cubicBezTo>
                    <a:pt x="11884" y="8836"/>
                    <a:pt x="12764" y="9716"/>
                    <a:pt x="12764" y="10800"/>
                  </a:cubicBezTo>
                  <a:cubicBezTo>
                    <a:pt x="12764" y="11884"/>
                    <a:pt x="11884" y="12764"/>
                    <a:pt x="10800" y="12764"/>
                  </a:cubicBezTo>
                  <a:moveTo>
                    <a:pt x="10800" y="7855"/>
                  </a:moveTo>
                  <a:cubicBezTo>
                    <a:pt x="9173" y="7855"/>
                    <a:pt x="7855" y="9173"/>
                    <a:pt x="7855" y="10800"/>
                  </a:cubicBezTo>
                  <a:cubicBezTo>
                    <a:pt x="7855" y="12427"/>
                    <a:pt x="9173" y="13745"/>
                    <a:pt x="10800" y="13745"/>
                  </a:cubicBezTo>
                  <a:cubicBezTo>
                    <a:pt x="12427" y="13745"/>
                    <a:pt x="13745" y="12427"/>
                    <a:pt x="13745" y="10800"/>
                  </a:cubicBezTo>
                  <a:cubicBezTo>
                    <a:pt x="13745" y="9173"/>
                    <a:pt x="12427" y="7855"/>
                    <a:pt x="10800" y="78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7" name="Shape 2749">
              <a:extLst>
                <a:ext uri="{FF2B5EF4-FFF2-40B4-BE49-F238E27FC236}">
                  <a16:creationId xmlns:a16="http://schemas.microsoft.com/office/drawing/2014/main" id="{6B08BC32-DC27-0944-8721-312E257FBDAB}"/>
                </a:ext>
              </a:extLst>
            </p:cNvPr>
            <p:cNvSpPr/>
            <p:nvPr/>
          </p:nvSpPr>
          <p:spPr>
            <a:xfrm>
              <a:off x="13642097" y="8212894"/>
              <a:ext cx="35752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57" y="2884"/>
                  </a:moveTo>
                  <a:cubicBezTo>
                    <a:pt x="19862" y="3005"/>
                    <a:pt x="15661" y="5580"/>
                    <a:pt x="11606" y="4718"/>
                  </a:cubicBezTo>
                  <a:cubicBezTo>
                    <a:pt x="9681" y="4310"/>
                    <a:pt x="8390" y="3899"/>
                    <a:pt x="7251" y="3535"/>
                  </a:cubicBezTo>
                  <a:cubicBezTo>
                    <a:pt x="5426" y="2953"/>
                    <a:pt x="4042" y="2513"/>
                    <a:pt x="1543" y="2647"/>
                  </a:cubicBezTo>
                  <a:lnTo>
                    <a:pt x="1543" y="982"/>
                  </a:lnTo>
                  <a:lnTo>
                    <a:pt x="20057" y="982"/>
                  </a:lnTo>
                  <a:cubicBezTo>
                    <a:pt x="20057" y="982"/>
                    <a:pt x="20057" y="2884"/>
                    <a:pt x="20057" y="2884"/>
                  </a:cubicBezTo>
                  <a:close/>
                  <a:moveTo>
                    <a:pt x="20057" y="5891"/>
                  </a:moveTo>
                  <a:cubicBezTo>
                    <a:pt x="20057" y="9144"/>
                    <a:pt x="15912" y="11782"/>
                    <a:pt x="10800" y="11782"/>
                  </a:cubicBezTo>
                  <a:cubicBezTo>
                    <a:pt x="5688" y="11782"/>
                    <a:pt x="1543" y="9144"/>
                    <a:pt x="1543" y="5891"/>
                  </a:cubicBezTo>
                  <a:lnTo>
                    <a:pt x="1543" y="3634"/>
                  </a:lnTo>
                  <a:cubicBezTo>
                    <a:pt x="3681" y="3500"/>
                    <a:pt x="4767" y="3841"/>
                    <a:pt x="6560" y="4413"/>
                  </a:cubicBezTo>
                  <a:cubicBezTo>
                    <a:pt x="7686" y="4772"/>
                    <a:pt x="9088" y="5219"/>
                    <a:pt x="11118" y="5650"/>
                  </a:cubicBezTo>
                  <a:cubicBezTo>
                    <a:pt x="11869" y="5809"/>
                    <a:pt x="12616" y="5877"/>
                    <a:pt x="13343" y="5877"/>
                  </a:cubicBezTo>
                  <a:cubicBezTo>
                    <a:pt x="16154" y="5877"/>
                    <a:pt x="18675" y="4862"/>
                    <a:pt x="20057" y="4176"/>
                  </a:cubicBezTo>
                  <a:cubicBezTo>
                    <a:pt x="20057" y="4176"/>
                    <a:pt x="20057" y="5891"/>
                    <a:pt x="20057" y="5891"/>
                  </a:cubicBezTo>
                  <a:close/>
                  <a:moveTo>
                    <a:pt x="20829" y="0"/>
                  </a:moveTo>
                  <a:lnTo>
                    <a:pt x="771" y="0"/>
                  </a:lnTo>
                  <a:cubicBezTo>
                    <a:pt x="346" y="0"/>
                    <a:pt x="0" y="220"/>
                    <a:pt x="0" y="491"/>
                  </a:cubicBezTo>
                  <a:lnTo>
                    <a:pt x="0" y="5891"/>
                  </a:lnTo>
                  <a:cubicBezTo>
                    <a:pt x="0" y="9521"/>
                    <a:pt x="4426" y="12486"/>
                    <a:pt x="10029" y="12739"/>
                  </a:cubicBezTo>
                  <a:lnTo>
                    <a:pt x="10029" y="20618"/>
                  </a:lnTo>
                  <a:lnTo>
                    <a:pt x="3857" y="20618"/>
                  </a:lnTo>
                  <a:cubicBezTo>
                    <a:pt x="3432" y="20618"/>
                    <a:pt x="3086" y="20838"/>
                    <a:pt x="3086" y="21109"/>
                  </a:cubicBezTo>
                  <a:cubicBezTo>
                    <a:pt x="3086" y="21380"/>
                    <a:pt x="3432" y="21600"/>
                    <a:pt x="3857" y="21600"/>
                  </a:cubicBezTo>
                  <a:lnTo>
                    <a:pt x="17743" y="21600"/>
                  </a:lnTo>
                  <a:cubicBezTo>
                    <a:pt x="18168" y="21600"/>
                    <a:pt x="18514" y="21380"/>
                    <a:pt x="18514" y="21109"/>
                  </a:cubicBezTo>
                  <a:cubicBezTo>
                    <a:pt x="18514" y="20838"/>
                    <a:pt x="18168" y="20618"/>
                    <a:pt x="17743" y="20618"/>
                  </a:cubicBezTo>
                  <a:lnTo>
                    <a:pt x="11571" y="20618"/>
                  </a:lnTo>
                  <a:lnTo>
                    <a:pt x="11571" y="12739"/>
                  </a:lnTo>
                  <a:cubicBezTo>
                    <a:pt x="17174" y="12486"/>
                    <a:pt x="21600" y="9521"/>
                    <a:pt x="21600" y="5891"/>
                  </a:cubicBezTo>
                  <a:lnTo>
                    <a:pt x="21600" y="491"/>
                  </a:lnTo>
                  <a:cubicBezTo>
                    <a:pt x="21600" y="220"/>
                    <a:pt x="21254" y="0"/>
                    <a:pt x="20829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8" name="Shape 2750">
              <a:extLst>
                <a:ext uri="{FF2B5EF4-FFF2-40B4-BE49-F238E27FC236}">
                  <a16:creationId xmlns:a16="http://schemas.microsoft.com/office/drawing/2014/main" id="{F0E582DF-1E9B-FC45-8112-40C35F167E9E}"/>
                </a:ext>
              </a:extLst>
            </p:cNvPr>
            <p:cNvSpPr/>
            <p:nvPr/>
          </p:nvSpPr>
          <p:spPr>
            <a:xfrm>
              <a:off x="14760415" y="8212894"/>
              <a:ext cx="253598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0800"/>
                  </a:moveTo>
                  <a:lnTo>
                    <a:pt x="2160" y="10800"/>
                  </a:lnTo>
                  <a:lnTo>
                    <a:pt x="2160" y="8836"/>
                  </a:lnTo>
                  <a:cubicBezTo>
                    <a:pt x="2160" y="7752"/>
                    <a:pt x="4094" y="6873"/>
                    <a:pt x="6480" y="6873"/>
                  </a:cubicBezTo>
                  <a:lnTo>
                    <a:pt x="15120" y="6873"/>
                  </a:lnTo>
                  <a:cubicBezTo>
                    <a:pt x="17506" y="6873"/>
                    <a:pt x="19440" y="7752"/>
                    <a:pt x="19440" y="8836"/>
                  </a:cubicBezTo>
                  <a:cubicBezTo>
                    <a:pt x="19440" y="8836"/>
                    <a:pt x="19440" y="10800"/>
                    <a:pt x="19440" y="10800"/>
                  </a:cubicBezTo>
                  <a:close/>
                  <a:moveTo>
                    <a:pt x="19440" y="15709"/>
                  </a:moveTo>
                  <a:lnTo>
                    <a:pt x="2160" y="15709"/>
                  </a:lnTo>
                  <a:lnTo>
                    <a:pt x="2160" y="11782"/>
                  </a:lnTo>
                  <a:lnTo>
                    <a:pt x="19440" y="11782"/>
                  </a:lnTo>
                  <a:cubicBezTo>
                    <a:pt x="19440" y="11782"/>
                    <a:pt x="19440" y="15709"/>
                    <a:pt x="19440" y="15709"/>
                  </a:cubicBezTo>
                  <a:close/>
                  <a:moveTo>
                    <a:pt x="19440" y="18655"/>
                  </a:moveTo>
                  <a:cubicBezTo>
                    <a:pt x="19440" y="19739"/>
                    <a:pt x="17506" y="20618"/>
                    <a:pt x="15120" y="20618"/>
                  </a:cubicBezTo>
                  <a:lnTo>
                    <a:pt x="6480" y="20618"/>
                  </a:lnTo>
                  <a:cubicBezTo>
                    <a:pt x="4094" y="20618"/>
                    <a:pt x="2160" y="19739"/>
                    <a:pt x="2160" y="18655"/>
                  </a:cubicBezTo>
                  <a:lnTo>
                    <a:pt x="2160" y="16691"/>
                  </a:lnTo>
                  <a:lnTo>
                    <a:pt x="19440" y="16691"/>
                  </a:lnTo>
                  <a:cubicBezTo>
                    <a:pt x="19440" y="16691"/>
                    <a:pt x="19440" y="18655"/>
                    <a:pt x="19440" y="18655"/>
                  </a:cubicBezTo>
                  <a:close/>
                  <a:moveTo>
                    <a:pt x="8640" y="2945"/>
                  </a:moveTo>
                  <a:lnTo>
                    <a:pt x="12960" y="2945"/>
                  </a:lnTo>
                  <a:lnTo>
                    <a:pt x="12960" y="5891"/>
                  </a:lnTo>
                  <a:lnTo>
                    <a:pt x="8640" y="5891"/>
                  </a:lnTo>
                  <a:cubicBezTo>
                    <a:pt x="8640" y="5891"/>
                    <a:pt x="8640" y="2945"/>
                    <a:pt x="8640" y="2945"/>
                  </a:cubicBezTo>
                  <a:close/>
                  <a:moveTo>
                    <a:pt x="8640" y="982"/>
                  </a:moveTo>
                  <a:lnTo>
                    <a:pt x="12960" y="982"/>
                  </a:lnTo>
                  <a:lnTo>
                    <a:pt x="12960" y="1964"/>
                  </a:lnTo>
                  <a:lnTo>
                    <a:pt x="8640" y="1964"/>
                  </a:lnTo>
                  <a:cubicBezTo>
                    <a:pt x="8640" y="1964"/>
                    <a:pt x="8640" y="982"/>
                    <a:pt x="8640" y="982"/>
                  </a:cubicBezTo>
                  <a:close/>
                  <a:moveTo>
                    <a:pt x="15120" y="5891"/>
                  </a:moveTo>
                  <a:lnTo>
                    <a:pt x="15120" y="982"/>
                  </a:lnTo>
                  <a:cubicBezTo>
                    <a:pt x="15120" y="440"/>
                    <a:pt x="14152" y="0"/>
                    <a:pt x="12960" y="0"/>
                  </a:cubicBezTo>
                  <a:lnTo>
                    <a:pt x="8640" y="0"/>
                  </a:lnTo>
                  <a:cubicBezTo>
                    <a:pt x="7448" y="0"/>
                    <a:pt x="6480" y="440"/>
                    <a:pt x="6480" y="982"/>
                  </a:cubicBezTo>
                  <a:lnTo>
                    <a:pt x="6480" y="5891"/>
                  </a:lnTo>
                  <a:cubicBezTo>
                    <a:pt x="2901" y="5891"/>
                    <a:pt x="0" y="7209"/>
                    <a:pt x="0" y="8836"/>
                  </a:cubicBezTo>
                  <a:lnTo>
                    <a:pt x="0" y="18655"/>
                  </a:lnTo>
                  <a:cubicBezTo>
                    <a:pt x="0" y="20281"/>
                    <a:pt x="2901" y="21600"/>
                    <a:pt x="6480" y="21600"/>
                  </a:cubicBezTo>
                  <a:lnTo>
                    <a:pt x="15120" y="21600"/>
                  </a:lnTo>
                  <a:cubicBezTo>
                    <a:pt x="18698" y="21600"/>
                    <a:pt x="21600" y="20281"/>
                    <a:pt x="21600" y="18655"/>
                  </a:cubicBezTo>
                  <a:lnTo>
                    <a:pt x="21600" y="8836"/>
                  </a:lnTo>
                  <a:cubicBezTo>
                    <a:pt x="21600" y="7209"/>
                    <a:pt x="18698" y="5891"/>
                    <a:pt x="15120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9" name="Shape 2751">
              <a:extLst>
                <a:ext uri="{FF2B5EF4-FFF2-40B4-BE49-F238E27FC236}">
                  <a16:creationId xmlns:a16="http://schemas.microsoft.com/office/drawing/2014/main" id="{D1FCCF44-ED3E-7447-ABE7-DC596B365FAF}"/>
                </a:ext>
              </a:extLst>
            </p:cNvPr>
            <p:cNvSpPr/>
            <p:nvPr/>
          </p:nvSpPr>
          <p:spPr>
            <a:xfrm>
              <a:off x="15774801" y="8212894"/>
              <a:ext cx="35752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114" y="15709"/>
                  </a:moveTo>
                  <a:cubicBezTo>
                    <a:pt x="12689" y="15709"/>
                    <a:pt x="12343" y="15929"/>
                    <a:pt x="12343" y="16200"/>
                  </a:cubicBezTo>
                  <a:cubicBezTo>
                    <a:pt x="12343" y="16471"/>
                    <a:pt x="12689" y="16691"/>
                    <a:pt x="13114" y="16691"/>
                  </a:cubicBezTo>
                  <a:cubicBezTo>
                    <a:pt x="13540" y="16691"/>
                    <a:pt x="13886" y="16471"/>
                    <a:pt x="13886" y="16200"/>
                  </a:cubicBezTo>
                  <a:cubicBezTo>
                    <a:pt x="13886" y="15929"/>
                    <a:pt x="13540" y="15709"/>
                    <a:pt x="13114" y="15709"/>
                  </a:cubicBezTo>
                  <a:moveTo>
                    <a:pt x="13886" y="7855"/>
                  </a:moveTo>
                  <a:cubicBezTo>
                    <a:pt x="13034" y="7855"/>
                    <a:pt x="12343" y="8295"/>
                    <a:pt x="12343" y="8836"/>
                  </a:cubicBezTo>
                  <a:cubicBezTo>
                    <a:pt x="12343" y="9379"/>
                    <a:pt x="13034" y="9818"/>
                    <a:pt x="13886" y="9818"/>
                  </a:cubicBezTo>
                  <a:cubicBezTo>
                    <a:pt x="14737" y="9818"/>
                    <a:pt x="15429" y="9379"/>
                    <a:pt x="15429" y="8836"/>
                  </a:cubicBezTo>
                  <a:cubicBezTo>
                    <a:pt x="15429" y="8295"/>
                    <a:pt x="14737" y="7855"/>
                    <a:pt x="13886" y="7855"/>
                  </a:cubicBezTo>
                  <a:moveTo>
                    <a:pt x="8486" y="17673"/>
                  </a:moveTo>
                  <a:cubicBezTo>
                    <a:pt x="8060" y="17673"/>
                    <a:pt x="7714" y="17892"/>
                    <a:pt x="7714" y="18164"/>
                  </a:cubicBezTo>
                  <a:cubicBezTo>
                    <a:pt x="7714" y="18435"/>
                    <a:pt x="8060" y="18655"/>
                    <a:pt x="8486" y="18655"/>
                  </a:cubicBezTo>
                  <a:cubicBezTo>
                    <a:pt x="8911" y="18655"/>
                    <a:pt x="9257" y="18435"/>
                    <a:pt x="9257" y="18164"/>
                  </a:cubicBezTo>
                  <a:cubicBezTo>
                    <a:pt x="9257" y="17892"/>
                    <a:pt x="8911" y="17673"/>
                    <a:pt x="8486" y="17673"/>
                  </a:cubicBezTo>
                  <a:moveTo>
                    <a:pt x="9257" y="10800"/>
                  </a:moveTo>
                  <a:cubicBezTo>
                    <a:pt x="9257" y="10258"/>
                    <a:pt x="8566" y="9818"/>
                    <a:pt x="7714" y="9818"/>
                  </a:cubicBezTo>
                  <a:cubicBezTo>
                    <a:pt x="6863" y="9818"/>
                    <a:pt x="6171" y="10258"/>
                    <a:pt x="6171" y="10800"/>
                  </a:cubicBezTo>
                  <a:cubicBezTo>
                    <a:pt x="6171" y="11343"/>
                    <a:pt x="6863" y="11782"/>
                    <a:pt x="7714" y="11782"/>
                  </a:cubicBezTo>
                  <a:cubicBezTo>
                    <a:pt x="8566" y="11782"/>
                    <a:pt x="9257" y="11343"/>
                    <a:pt x="9257" y="10800"/>
                  </a:cubicBezTo>
                  <a:moveTo>
                    <a:pt x="10029" y="13745"/>
                  </a:moveTo>
                  <a:cubicBezTo>
                    <a:pt x="9603" y="13745"/>
                    <a:pt x="9257" y="13965"/>
                    <a:pt x="9257" y="14236"/>
                  </a:cubicBezTo>
                  <a:cubicBezTo>
                    <a:pt x="9257" y="14508"/>
                    <a:pt x="9603" y="14727"/>
                    <a:pt x="10029" y="14727"/>
                  </a:cubicBezTo>
                  <a:cubicBezTo>
                    <a:pt x="10454" y="14727"/>
                    <a:pt x="10800" y="14508"/>
                    <a:pt x="10800" y="14236"/>
                  </a:cubicBezTo>
                  <a:cubicBezTo>
                    <a:pt x="10800" y="13965"/>
                    <a:pt x="10454" y="13745"/>
                    <a:pt x="10029" y="13745"/>
                  </a:cubicBezTo>
                  <a:moveTo>
                    <a:pt x="20057" y="1964"/>
                  </a:moveTo>
                  <a:lnTo>
                    <a:pt x="1543" y="1964"/>
                  </a:lnTo>
                  <a:lnTo>
                    <a:pt x="1543" y="982"/>
                  </a:lnTo>
                  <a:lnTo>
                    <a:pt x="20057" y="982"/>
                  </a:lnTo>
                  <a:cubicBezTo>
                    <a:pt x="20057" y="982"/>
                    <a:pt x="20057" y="1964"/>
                    <a:pt x="20057" y="1964"/>
                  </a:cubicBezTo>
                  <a:close/>
                  <a:moveTo>
                    <a:pt x="16971" y="4033"/>
                  </a:moveTo>
                  <a:cubicBezTo>
                    <a:pt x="16079" y="4186"/>
                    <a:pt x="15266" y="4419"/>
                    <a:pt x="14349" y="4691"/>
                  </a:cubicBezTo>
                  <a:cubicBezTo>
                    <a:pt x="13209" y="5030"/>
                    <a:pt x="11919" y="5413"/>
                    <a:pt x="9994" y="5794"/>
                  </a:cubicBezTo>
                  <a:cubicBezTo>
                    <a:pt x="8093" y="6170"/>
                    <a:pt x="6167" y="5840"/>
                    <a:pt x="4629" y="5373"/>
                  </a:cubicBezTo>
                  <a:lnTo>
                    <a:pt x="4629" y="2945"/>
                  </a:lnTo>
                  <a:lnTo>
                    <a:pt x="16971" y="2945"/>
                  </a:lnTo>
                  <a:cubicBezTo>
                    <a:pt x="16971" y="2945"/>
                    <a:pt x="16971" y="4033"/>
                    <a:pt x="16971" y="4033"/>
                  </a:cubicBezTo>
                  <a:close/>
                  <a:moveTo>
                    <a:pt x="16971" y="16691"/>
                  </a:moveTo>
                  <a:cubicBezTo>
                    <a:pt x="16971" y="18860"/>
                    <a:pt x="14208" y="20618"/>
                    <a:pt x="10800" y="20618"/>
                  </a:cubicBezTo>
                  <a:cubicBezTo>
                    <a:pt x="7391" y="20618"/>
                    <a:pt x="4629" y="18860"/>
                    <a:pt x="4629" y="16691"/>
                  </a:cubicBezTo>
                  <a:lnTo>
                    <a:pt x="4629" y="6384"/>
                  </a:lnTo>
                  <a:cubicBezTo>
                    <a:pt x="5722" y="6667"/>
                    <a:pt x="6954" y="6874"/>
                    <a:pt x="8257" y="6874"/>
                  </a:cubicBezTo>
                  <a:cubicBezTo>
                    <a:pt x="8984" y="6874"/>
                    <a:pt x="9731" y="6811"/>
                    <a:pt x="10481" y="6662"/>
                  </a:cubicBezTo>
                  <a:cubicBezTo>
                    <a:pt x="12512" y="6261"/>
                    <a:pt x="13914" y="5844"/>
                    <a:pt x="15040" y="5510"/>
                  </a:cubicBezTo>
                  <a:cubicBezTo>
                    <a:pt x="15760" y="5295"/>
                    <a:pt x="16366" y="5119"/>
                    <a:pt x="16971" y="4989"/>
                  </a:cubicBezTo>
                  <a:cubicBezTo>
                    <a:pt x="16971" y="4989"/>
                    <a:pt x="16971" y="16691"/>
                    <a:pt x="16971" y="16691"/>
                  </a:cubicBezTo>
                  <a:close/>
                  <a:moveTo>
                    <a:pt x="20057" y="0"/>
                  </a:moveTo>
                  <a:lnTo>
                    <a:pt x="1543" y="0"/>
                  </a:lnTo>
                  <a:cubicBezTo>
                    <a:pt x="691" y="0"/>
                    <a:pt x="0" y="440"/>
                    <a:pt x="0" y="982"/>
                  </a:cubicBezTo>
                  <a:lnTo>
                    <a:pt x="0" y="1964"/>
                  </a:lnTo>
                  <a:cubicBezTo>
                    <a:pt x="0" y="2506"/>
                    <a:pt x="691" y="2945"/>
                    <a:pt x="1543" y="2945"/>
                  </a:cubicBezTo>
                  <a:lnTo>
                    <a:pt x="3086" y="2945"/>
                  </a:lnTo>
                  <a:lnTo>
                    <a:pt x="3086" y="16691"/>
                  </a:lnTo>
                  <a:cubicBezTo>
                    <a:pt x="3086" y="19402"/>
                    <a:pt x="6539" y="21600"/>
                    <a:pt x="10800" y="21600"/>
                  </a:cubicBezTo>
                  <a:cubicBezTo>
                    <a:pt x="15061" y="21600"/>
                    <a:pt x="18514" y="19402"/>
                    <a:pt x="18514" y="16691"/>
                  </a:cubicBezTo>
                  <a:lnTo>
                    <a:pt x="18514" y="2945"/>
                  </a:lnTo>
                  <a:lnTo>
                    <a:pt x="20057" y="2945"/>
                  </a:lnTo>
                  <a:cubicBezTo>
                    <a:pt x="20909" y="2945"/>
                    <a:pt x="21600" y="2506"/>
                    <a:pt x="21600" y="1964"/>
                  </a:cubicBezTo>
                  <a:lnTo>
                    <a:pt x="21600" y="982"/>
                  </a:lnTo>
                  <a:cubicBezTo>
                    <a:pt x="21600" y="440"/>
                    <a:pt x="20909" y="0"/>
                    <a:pt x="20057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0" name="Shape 2752">
              <a:extLst>
                <a:ext uri="{FF2B5EF4-FFF2-40B4-BE49-F238E27FC236}">
                  <a16:creationId xmlns:a16="http://schemas.microsoft.com/office/drawing/2014/main" id="{FF707F2D-30E2-AF45-8951-9C772FF72940}"/>
                </a:ext>
              </a:extLst>
            </p:cNvPr>
            <p:cNvSpPr/>
            <p:nvPr/>
          </p:nvSpPr>
          <p:spPr>
            <a:xfrm>
              <a:off x="16793345" y="8212894"/>
              <a:ext cx="453146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00" y="17673"/>
                  </a:moveTo>
                  <a:cubicBezTo>
                    <a:pt x="12269" y="17673"/>
                    <a:pt x="12000" y="17892"/>
                    <a:pt x="12000" y="18164"/>
                  </a:cubicBezTo>
                  <a:cubicBezTo>
                    <a:pt x="12000" y="18435"/>
                    <a:pt x="12269" y="18655"/>
                    <a:pt x="12600" y="18655"/>
                  </a:cubicBezTo>
                  <a:cubicBezTo>
                    <a:pt x="12931" y="18655"/>
                    <a:pt x="13200" y="18435"/>
                    <a:pt x="13200" y="18164"/>
                  </a:cubicBezTo>
                  <a:cubicBezTo>
                    <a:pt x="13200" y="17892"/>
                    <a:pt x="12931" y="17673"/>
                    <a:pt x="12600" y="17673"/>
                  </a:cubicBezTo>
                  <a:moveTo>
                    <a:pt x="10800" y="13745"/>
                  </a:moveTo>
                  <a:cubicBezTo>
                    <a:pt x="10138" y="13745"/>
                    <a:pt x="9600" y="14186"/>
                    <a:pt x="9600" y="14727"/>
                  </a:cubicBezTo>
                  <a:cubicBezTo>
                    <a:pt x="9600" y="15269"/>
                    <a:pt x="10138" y="15709"/>
                    <a:pt x="10800" y="15709"/>
                  </a:cubicBezTo>
                  <a:cubicBezTo>
                    <a:pt x="11462" y="15709"/>
                    <a:pt x="12000" y="15269"/>
                    <a:pt x="12000" y="14727"/>
                  </a:cubicBezTo>
                  <a:cubicBezTo>
                    <a:pt x="12000" y="14186"/>
                    <a:pt x="11462" y="13745"/>
                    <a:pt x="10800" y="13745"/>
                  </a:cubicBezTo>
                  <a:moveTo>
                    <a:pt x="12600" y="10800"/>
                  </a:moveTo>
                  <a:cubicBezTo>
                    <a:pt x="12269" y="10800"/>
                    <a:pt x="12000" y="10580"/>
                    <a:pt x="12000" y="10309"/>
                  </a:cubicBezTo>
                  <a:cubicBezTo>
                    <a:pt x="12000" y="10038"/>
                    <a:pt x="12269" y="9818"/>
                    <a:pt x="12600" y="9818"/>
                  </a:cubicBezTo>
                  <a:cubicBezTo>
                    <a:pt x="12931" y="9818"/>
                    <a:pt x="13200" y="10038"/>
                    <a:pt x="13200" y="10309"/>
                  </a:cubicBezTo>
                  <a:cubicBezTo>
                    <a:pt x="13200" y="10580"/>
                    <a:pt x="12931" y="10800"/>
                    <a:pt x="12600" y="10800"/>
                  </a:cubicBezTo>
                  <a:moveTo>
                    <a:pt x="12600" y="8836"/>
                  </a:moveTo>
                  <a:cubicBezTo>
                    <a:pt x="11606" y="8836"/>
                    <a:pt x="10800" y="9496"/>
                    <a:pt x="10800" y="10309"/>
                  </a:cubicBezTo>
                  <a:cubicBezTo>
                    <a:pt x="10800" y="11123"/>
                    <a:pt x="11606" y="11782"/>
                    <a:pt x="12600" y="11782"/>
                  </a:cubicBezTo>
                  <a:cubicBezTo>
                    <a:pt x="13594" y="11782"/>
                    <a:pt x="14400" y="11123"/>
                    <a:pt x="14400" y="10309"/>
                  </a:cubicBezTo>
                  <a:cubicBezTo>
                    <a:pt x="14400" y="9496"/>
                    <a:pt x="13594" y="8836"/>
                    <a:pt x="12600" y="8836"/>
                  </a:cubicBezTo>
                  <a:moveTo>
                    <a:pt x="17760" y="20618"/>
                  </a:moveTo>
                  <a:lnTo>
                    <a:pt x="3840" y="20618"/>
                  </a:lnTo>
                  <a:cubicBezTo>
                    <a:pt x="2134" y="19151"/>
                    <a:pt x="1200" y="17248"/>
                    <a:pt x="1200" y="15218"/>
                  </a:cubicBezTo>
                  <a:cubicBezTo>
                    <a:pt x="1200" y="12593"/>
                    <a:pt x="2796" y="10152"/>
                    <a:pt x="5468" y="8688"/>
                  </a:cubicBezTo>
                  <a:cubicBezTo>
                    <a:pt x="5800" y="8506"/>
                    <a:pt x="6000" y="8199"/>
                    <a:pt x="6000" y="7872"/>
                  </a:cubicBezTo>
                  <a:lnTo>
                    <a:pt x="6000" y="6529"/>
                  </a:lnTo>
                  <a:cubicBezTo>
                    <a:pt x="6729" y="6758"/>
                    <a:pt x="7567" y="6924"/>
                    <a:pt x="8484" y="6924"/>
                  </a:cubicBezTo>
                  <a:cubicBezTo>
                    <a:pt x="9499" y="6924"/>
                    <a:pt x="10603" y="6723"/>
                    <a:pt x="11748" y="6188"/>
                  </a:cubicBezTo>
                  <a:cubicBezTo>
                    <a:pt x="13252" y="5485"/>
                    <a:pt x="14575" y="5306"/>
                    <a:pt x="15600" y="5323"/>
                  </a:cubicBezTo>
                  <a:lnTo>
                    <a:pt x="15600" y="7872"/>
                  </a:lnTo>
                  <a:cubicBezTo>
                    <a:pt x="15600" y="8199"/>
                    <a:pt x="15800" y="8506"/>
                    <a:pt x="16132" y="8688"/>
                  </a:cubicBezTo>
                  <a:cubicBezTo>
                    <a:pt x="18804" y="10152"/>
                    <a:pt x="20400" y="12593"/>
                    <a:pt x="20400" y="15218"/>
                  </a:cubicBezTo>
                  <a:cubicBezTo>
                    <a:pt x="20400" y="17248"/>
                    <a:pt x="19466" y="19151"/>
                    <a:pt x="17760" y="20618"/>
                  </a:cubicBezTo>
                  <a:moveTo>
                    <a:pt x="15600" y="2945"/>
                  </a:moveTo>
                  <a:lnTo>
                    <a:pt x="15600" y="4340"/>
                  </a:lnTo>
                  <a:cubicBezTo>
                    <a:pt x="14391" y="4322"/>
                    <a:pt x="12860" y="4538"/>
                    <a:pt x="11152" y="5336"/>
                  </a:cubicBezTo>
                  <a:cubicBezTo>
                    <a:pt x="9163" y="6265"/>
                    <a:pt x="7312" y="5965"/>
                    <a:pt x="6000" y="5473"/>
                  </a:cubicBezTo>
                  <a:lnTo>
                    <a:pt x="6000" y="2945"/>
                  </a:lnTo>
                  <a:cubicBezTo>
                    <a:pt x="6000" y="2945"/>
                    <a:pt x="15600" y="2945"/>
                    <a:pt x="15600" y="2945"/>
                  </a:cubicBezTo>
                  <a:close/>
                  <a:moveTo>
                    <a:pt x="36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3600" y="1964"/>
                  </a:lnTo>
                  <a:cubicBezTo>
                    <a:pt x="3600" y="1964"/>
                    <a:pt x="3600" y="982"/>
                    <a:pt x="3600" y="982"/>
                  </a:cubicBezTo>
                  <a:close/>
                  <a:moveTo>
                    <a:pt x="16800" y="7872"/>
                  </a:moveTo>
                  <a:lnTo>
                    <a:pt x="16800" y="2945"/>
                  </a:lnTo>
                  <a:lnTo>
                    <a:pt x="18000" y="2945"/>
                  </a:lnTo>
                  <a:cubicBezTo>
                    <a:pt x="18662" y="2945"/>
                    <a:pt x="19200" y="2505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3600" y="0"/>
                  </a:lnTo>
                  <a:cubicBezTo>
                    <a:pt x="2938" y="0"/>
                    <a:pt x="2400" y="440"/>
                    <a:pt x="2400" y="982"/>
                  </a:cubicBezTo>
                  <a:lnTo>
                    <a:pt x="2400" y="1964"/>
                  </a:lnTo>
                  <a:cubicBezTo>
                    <a:pt x="2400" y="2505"/>
                    <a:pt x="2938" y="2945"/>
                    <a:pt x="3600" y="2945"/>
                  </a:cubicBezTo>
                  <a:lnTo>
                    <a:pt x="4800" y="2945"/>
                  </a:lnTo>
                  <a:lnTo>
                    <a:pt x="4800" y="7872"/>
                  </a:lnTo>
                  <a:cubicBezTo>
                    <a:pt x="1906" y="9457"/>
                    <a:pt x="0" y="12155"/>
                    <a:pt x="0" y="15218"/>
                  </a:cubicBezTo>
                  <a:cubicBezTo>
                    <a:pt x="0" y="17730"/>
                    <a:pt x="1286" y="19991"/>
                    <a:pt x="3342" y="21600"/>
                  </a:cubicBezTo>
                  <a:lnTo>
                    <a:pt x="18258" y="21600"/>
                  </a:lnTo>
                  <a:cubicBezTo>
                    <a:pt x="20313" y="19991"/>
                    <a:pt x="21600" y="17730"/>
                    <a:pt x="21600" y="15218"/>
                  </a:cubicBezTo>
                  <a:cubicBezTo>
                    <a:pt x="21600" y="12155"/>
                    <a:pt x="19693" y="9457"/>
                    <a:pt x="16800" y="7872"/>
                  </a:cubicBezTo>
                  <a:moveTo>
                    <a:pt x="16200" y="15709"/>
                  </a:moveTo>
                  <a:cubicBezTo>
                    <a:pt x="15869" y="15709"/>
                    <a:pt x="15600" y="15929"/>
                    <a:pt x="15600" y="16200"/>
                  </a:cubicBezTo>
                  <a:cubicBezTo>
                    <a:pt x="15600" y="16471"/>
                    <a:pt x="15869" y="16691"/>
                    <a:pt x="16200" y="16691"/>
                  </a:cubicBezTo>
                  <a:cubicBezTo>
                    <a:pt x="16531" y="16691"/>
                    <a:pt x="16800" y="16471"/>
                    <a:pt x="16800" y="16200"/>
                  </a:cubicBezTo>
                  <a:cubicBezTo>
                    <a:pt x="16800" y="15929"/>
                    <a:pt x="16531" y="15709"/>
                    <a:pt x="16200" y="15709"/>
                  </a:cubicBezTo>
                  <a:moveTo>
                    <a:pt x="7800" y="11782"/>
                  </a:moveTo>
                  <a:cubicBezTo>
                    <a:pt x="7469" y="11782"/>
                    <a:pt x="7200" y="12001"/>
                    <a:pt x="7200" y="12273"/>
                  </a:cubicBezTo>
                  <a:cubicBezTo>
                    <a:pt x="7200" y="12544"/>
                    <a:pt x="7469" y="12764"/>
                    <a:pt x="7800" y="12764"/>
                  </a:cubicBezTo>
                  <a:cubicBezTo>
                    <a:pt x="8131" y="12764"/>
                    <a:pt x="8400" y="12544"/>
                    <a:pt x="8400" y="12273"/>
                  </a:cubicBezTo>
                  <a:cubicBezTo>
                    <a:pt x="8400" y="12001"/>
                    <a:pt x="8131" y="11782"/>
                    <a:pt x="7800" y="11782"/>
                  </a:cubicBezTo>
                  <a:moveTo>
                    <a:pt x="6000" y="15709"/>
                  </a:moveTo>
                  <a:cubicBezTo>
                    <a:pt x="5338" y="15709"/>
                    <a:pt x="4800" y="16149"/>
                    <a:pt x="4800" y="16691"/>
                  </a:cubicBezTo>
                  <a:cubicBezTo>
                    <a:pt x="4800" y="17233"/>
                    <a:pt x="5338" y="17673"/>
                    <a:pt x="6000" y="17673"/>
                  </a:cubicBezTo>
                  <a:cubicBezTo>
                    <a:pt x="6662" y="17673"/>
                    <a:pt x="7200" y="17233"/>
                    <a:pt x="7200" y="16691"/>
                  </a:cubicBezTo>
                  <a:cubicBezTo>
                    <a:pt x="7200" y="16149"/>
                    <a:pt x="6662" y="15709"/>
                    <a:pt x="6000" y="157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1" name="Shape 2753">
              <a:extLst>
                <a:ext uri="{FF2B5EF4-FFF2-40B4-BE49-F238E27FC236}">
                  <a16:creationId xmlns:a16="http://schemas.microsoft.com/office/drawing/2014/main" id="{2DCFC7E9-03BE-674F-828E-773EDE220F07}"/>
                </a:ext>
              </a:extLst>
            </p:cNvPr>
            <p:cNvSpPr/>
            <p:nvPr/>
          </p:nvSpPr>
          <p:spPr>
            <a:xfrm>
              <a:off x="17857619" y="8212894"/>
              <a:ext cx="457305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800" y="18655"/>
                  </a:moveTo>
                  <a:cubicBezTo>
                    <a:pt x="13468" y="18655"/>
                    <a:pt x="13200" y="18874"/>
                    <a:pt x="13200" y="19145"/>
                  </a:cubicBezTo>
                  <a:cubicBezTo>
                    <a:pt x="13200" y="19417"/>
                    <a:pt x="13468" y="19636"/>
                    <a:pt x="13800" y="19636"/>
                  </a:cubicBezTo>
                  <a:cubicBezTo>
                    <a:pt x="14132" y="19636"/>
                    <a:pt x="14400" y="19417"/>
                    <a:pt x="14400" y="19145"/>
                  </a:cubicBezTo>
                  <a:cubicBezTo>
                    <a:pt x="14400" y="18874"/>
                    <a:pt x="14132" y="18655"/>
                    <a:pt x="13800" y="18655"/>
                  </a:cubicBezTo>
                  <a:moveTo>
                    <a:pt x="10200" y="15709"/>
                  </a:moveTo>
                  <a:cubicBezTo>
                    <a:pt x="9868" y="15709"/>
                    <a:pt x="9600" y="15490"/>
                    <a:pt x="9600" y="15218"/>
                  </a:cubicBezTo>
                  <a:cubicBezTo>
                    <a:pt x="9600" y="14947"/>
                    <a:pt x="9868" y="14727"/>
                    <a:pt x="10200" y="14727"/>
                  </a:cubicBezTo>
                  <a:cubicBezTo>
                    <a:pt x="10532" y="14727"/>
                    <a:pt x="10800" y="14947"/>
                    <a:pt x="10800" y="15218"/>
                  </a:cubicBezTo>
                  <a:cubicBezTo>
                    <a:pt x="10800" y="15490"/>
                    <a:pt x="10532" y="15709"/>
                    <a:pt x="10200" y="15709"/>
                  </a:cubicBezTo>
                  <a:moveTo>
                    <a:pt x="10200" y="13745"/>
                  </a:moveTo>
                  <a:cubicBezTo>
                    <a:pt x="9206" y="13745"/>
                    <a:pt x="8400" y="14405"/>
                    <a:pt x="8400" y="15218"/>
                  </a:cubicBezTo>
                  <a:cubicBezTo>
                    <a:pt x="8400" y="16031"/>
                    <a:pt x="9206" y="16691"/>
                    <a:pt x="10200" y="16691"/>
                  </a:cubicBezTo>
                  <a:cubicBezTo>
                    <a:pt x="11194" y="16691"/>
                    <a:pt x="12000" y="16031"/>
                    <a:pt x="12000" y="15218"/>
                  </a:cubicBezTo>
                  <a:cubicBezTo>
                    <a:pt x="12000" y="14405"/>
                    <a:pt x="11194" y="13745"/>
                    <a:pt x="10200" y="13745"/>
                  </a:cubicBezTo>
                  <a:moveTo>
                    <a:pt x="15600" y="13745"/>
                  </a:moveTo>
                  <a:cubicBezTo>
                    <a:pt x="14938" y="13745"/>
                    <a:pt x="14400" y="14186"/>
                    <a:pt x="14400" y="14727"/>
                  </a:cubicBezTo>
                  <a:cubicBezTo>
                    <a:pt x="14400" y="15269"/>
                    <a:pt x="14938" y="15709"/>
                    <a:pt x="15600" y="15709"/>
                  </a:cubicBezTo>
                  <a:cubicBezTo>
                    <a:pt x="16262" y="15709"/>
                    <a:pt x="16800" y="15269"/>
                    <a:pt x="16800" y="14727"/>
                  </a:cubicBezTo>
                  <a:cubicBezTo>
                    <a:pt x="16800" y="14186"/>
                    <a:pt x="16262" y="13745"/>
                    <a:pt x="15600" y="13745"/>
                  </a:cubicBezTo>
                  <a:moveTo>
                    <a:pt x="14400" y="20618"/>
                  </a:moveTo>
                  <a:lnTo>
                    <a:pt x="7200" y="20618"/>
                  </a:lnTo>
                  <a:cubicBezTo>
                    <a:pt x="3892" y="20618"/>
                    <a:pt x="1200" y="18416"/>
                    <a:pt x="1200" y="15709"/>
                  </a:cubicBezTo>
                  <a:cubicBezTo>
                    <a:pt x="1200" y="13123"/>
                    <a:pt x="2182" y="11620"/>
                    <a:pt x="3320" y="9880"/>
                  </a:cubicBezTo>
                  <a:cubicBezTo>
                    <a:pt x="3477" y="9639"/>
                    <a:pt x="3636" y="9392"/>
                    <a:pt x="3797" y="9140"/>
                  </a:cubicBezTo>
                  <a:cubicBezTo>
                    <a:pt x="3905" y="9093"/>
                    <a:pt x="6420" y="8038"/>
                    <a:pt x="9814" y="9625"/>
                  </a:cubicBezTo>
                  <a:cubicBezTo>
                    <a:pt x="10959" y="10160"/>
                    <a:pt x="12064" y="10360"/>
                    <a:pt x="13079" y="10360"/>
                  </a:cubicBezTo>
                  <a:cubicBezTo>
                    <a:pt x="15152" y="10360"/>
                    <a:pt x="16846" y="9523"/>
                    <a:pt x="17711" y="8991"/>
                  </a:cubicBezTo>
                  <a:cubicBezTo>
                    <a:pt x="17902" y="9295"/>
                    <a:pt x="18093" y="9592"/>
                    <a:pt x="18280" y="9880"/>
                  </a:cubicBezTo>
                  <a:cubicBezTo>
                    <a:pt x="19418" y="11620"/>
                    <a:pt x="20400" y="13123"/>
                    <a:pt x="20400" y="15709"/>
                  </a:cubicBezTo>
                  <a:cubicBezTo>
                    <a:pt x="20400" y="18416"/>
                    <a:pt x="17708" y="20618"/>
                    <a:pt x="14400" y="20618"/>
                  </a:cubicBezTo>
                  <a:moveTo>
                    <a:pt x="5967" y="2945"/>
                  </a:moveTo>
                  <a:lnTo>
                    <a:pt x="15633" y="2945"/>
                  </a:lnTo>
                  <a:cubicBezTo>
                    <a:pt x="15782" y="5133"/>
                    <a:pt x="16425" y="6735"/>
                    <a:pt x="17180" y="8090"/>
                  </a:cubicBezTo>
                  <a:cubicBezTo>
                    <a:pt x="16281" y="8690"/>
                    <a:pt x="13509" y="10220"/>
                    <a:pt x="10410" y="8772"/>
                  </a:cubicBezTo>
                  <a:cubicBezTo>
                    <a:pt x="7921" y="7609"/>
                    <a:pt x="5800" y="7679"/>
                    <a:pt x="4520" y="7912"/>
                  </a:cubicBezTo>
                  <a:cubicBezTo>
                    <a:pt x="5231" y="6594"/>
                    <a:pt x="5824" y="5037"/>
                    <a:pt x="5967" y="2945"/>
                  </a:cubicBezTo>
                  <a:moveTo>
                    <a:pt x="3600" y="982"/>
                  </a:moveTo>
                  <a:lnTo>
                    <a:pt x="18000" y="982"/>
                  </a:lnTo>
                  <a:lnTo>
                    <a:pt x="18000" y="1964"/>
                  </a:lnTo>
                  <a:lnTo>
                    <a:pt x="3600" y="1964"/>
                  </a:lnTo>
                  <a:cubicBezTo>
                    <a:pt x="3600" y="1964"/>
                    <a:pt x="3600" y="982"/>
                    <a:pt x="3600" y="982"/>
                  </a:cubicBezTo>
                  <a:close/>
                  <a:moveTo>
                    <a:pt x="16843" y="2945"/>
                  </a:moveTo>
                  <a:lnTo>
                    <a:pt x="18000" y="2945"/>
                  </a:lnTo>
                  <a:cubicBezTo>
                    <a:pt x="18662" y="2945"/>
                    <a:pt x="19200" y="2505"/>
                    <a:pt x="19200" y="1964"/>
                  </a:cubicBezTo>
                  <a:lnTo>
                    <a:pt x="19200" y="982"/>
                  </a:lnTo>
                  <a:cubicBezTo>
                    <a:pt x="19200" y="440"/>
                    <a:pt x="18662" y="0"/>
                    <a:pt x="18000" y="0"/>
                  </a:cubicBezTo>
                  <a:lnTo>
                    <a:pt x="3600" y="0"/>
                  </a:lnTo>
                  <a:cubicBezTo>
                    <a:pt x="2938" y="0"/>
                    <a:pt x="2400" y="440"/>
                    <a:pt x="2400" y="982"/>
                  </a:cubicBezTo>
                  <a:lnTo>
                    <a:pt x="2400" y="1964"/>
                  </a:lnTo>
                  <a:cubicBezTo>
                    <a:pt x="2400" y="2505"/>
                    <a:pt x="2938" y="2945"/>
                    <a:pt x="3600" y="2945"/>
                  </a:cubicBezTo>
                  <a:lnTo>
                    <a:pt x="4757" y="2945"/>
                  </a:lnTo>
                  <a:cubicBezTo>
                    <a:pt x="4322" y="8937"/>
                    <a:pt x="0" y="10114"/>
                    <a:pt x="0" y="15709"/>
                  </a:cubicBezTo>
                  <a:cubicBezTo>
                    <a:pt x="0" y="18962"/>
                    <a:pt x="3224" y="21600"/>
                    <a:pt x="7200" y="21600"/>
                  </a:cubicBezTo>
                  <a:lnTo>
                    <a:pt x="14400" y="21600"/>
                  </a:lnTo>
                  <a:cubicBezTo>
                    <a:pt x="18376" y="21600"/>
                    <a:pt x="21600" y="18962"/>
                    <a:pt x="21600" y="15709"/>
                  </a:cubicBezTo>
                  <a:cubicBezTo>
                    <a:pt x="21600" y="10114"/>
                    <a:pt x="17278" y="8937"/>
                    <a:pt x="16843" y="2945"/>
                  </a:cubicBezTo>
                  <a:moveTo>
                    <a:pt x="17400" y="11782"/>
                  </a:moveTo>
                  <a:cubicBezTo>
                    <a:pt x="17068" y="11782"/>
                    <a:pt x="16800" y="12001"/>
                    <a:pt x="16800" y="12273"/>
                  </a:cubicBezTo>
                  <a:cubicBezTo>
                    <a:pt x="16800" y="12544"/>
                    <a:pt x="17068" y="12764"/>
                    <a:pt x="17400" y="12764"/>
                  </a:cubicBezTo>
                  <a:cubicBezTo>
                    <a:pt x="17732" y="12764"/>
                    <a:pt x="18000" y="12544"/>
                    <a:pt x="18000" y="12273"/>
                  </a:cubicBezTo>
                  <a:cubicBezTo>
                    <a:pt x="18000" y="12001"/>
                    <a:pt x="17732" y="11782"/>
                    <a:pt x="17400" y="11782"/>
                  </a:cubicBezTo>
                  <a:moveTo>
                    <a:pt x="6000" y="10800"/>
                  </a:moveTo>
                  <a:cubicBezTo>
                    <a:pt x="5338" y="10800"/>
                    <a:pt x="4800" y="11240"/>
                    <a:pt x="4800" y="11782"/>
                  </a:cubicBezTo>
                  <a:cubicBezTo>
                    <a:pt x="4800" y="12324"/>
                    <a:pt x="5338" y="12764"/>
                    <a:pt x="6000" y="12764"/>
                  </a:cubicBezTo>
                  <a:cubicBezTo>
                    <a:pt x="6662" y="12764"/>
                    <a:pt x="7200" y="12324"/>
                    <a:pt x="7200" y="11782"/>
                  </a:cubicBezTo>
                  <a:cubicBezTo>
                    <a:pt x="7200" y="11240"/>
                    <a:pt x="6662" y="10800"/>
                    <a:pt x="6000" y="10800"/>
                  </a:cubicBezTo>
                  <a:moveTo>
                    <a:pt x="5400" y="16691"/>
                  </a:moveTo>
                  <a:cubicBezTo>
                    <a:pt x="5068" y="16691"/>
                    <a:pt x="4800" y="16910"/>
                    <a:pt x="4800" y="17182"/>
                  </a:cubicBezTo>
                  <a:cubicBezTo>
                    <a:pt x="4800" y="17453"/>
                    <a:pt x="5068" y="17673"/>
                    <a:pt x="5400" y="17673"/>
                  </a:cubicBezTo>
                  <a:cubicBezTo>
                    <a:pt x="5732" y="17673"/>
                    <a:pt x="6000" y="17453"/>
                    <a:pt x="6000" y="17182"/>
                  </a:cubicBezTo>
                  <a:cubicBezTo>
                    <a:pt x="6000" y="16910"/>
                    <a:pt x="5732" y="16691"/>
                    <a:pt x="5400" y="166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2" name="Shape 2754">
              <a:extLst>
                <a:ext uri="{FF2B5EF4-FFF2-40B4-BE49-F238E27FC236}">
                  <a16:creationId xmlns:a16="http://schemas.microsoft.com/office/drawing/2014/main" id="{A6F45673-D1B3-E14F-A9F5-72A97115CC8F}"/>
                </a:ext>
              </a:extLst>
            </p:cNvPr>
            <p:cNvSpPr/>
            <p:nvPr/>
          </p:nvSpPr>
          <p:spPr>
            <a:xfrm>
              <a:off x="18901105" y="8212894"/>
              <a:ext cx="507193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709"/>
                  </a:moveTo>
                  <a:cubicBezTo>
                    <a:pt x="10203" y="15709"/>
                    <a:pt x="9720" y="16149"/>
                    <a:pt x="9720" y="16691"/>
                  </a:cubicBezTo>
                  <a:cubicBezTo>
                    <a:pt x="9720" y="17233"/>
                    <a:pt x="10203" y="17673"/>
                    <a:pt x="10800" y="17673"/>
                  </a:cubicBezTo>
                  <a:cubicBezTo>
                    <a:pt x="11396" y="17673"/>
                    <a:pt x="11880" y="17233"/>
                    <a:pt x="11880" y="16691"/>
                  </a:cubicBezTo>
                  <a:cubicBezTo>
                    <a:pt x="11880" y="16149"/>
                    <a:pt x="11396" y="15709"/>
                    <a:pt x="10800" y="15709"/>
                  </a:cubicBezTo>
                  <a:moveTo>
                    <a:pt x="12960" y="10800"/>
                  </a:moveTo>
                  <a:cubicBezTo>
                    <a:pt x="12363" y="10800"/>
                    <a:pt x="11880" y="11240"/>
                    <a:pt x="11880" y="11782"/>
                  </a:cubicBezTo>
                  <a:cubicBezTo>
                    <a:pt x="11880" y="12324"/>
                    <a:pt x="12363" y="12764"/>
                    <a:pt x="12960" y="12764"/>
                  </a:cubicBezTo>
                  <a:cubicBezTo>
                    <a:pt x="13556" y="12764"/>
                    <a:pt x="14040" y="12324"/>
                    <a:pt x="14040" y="11782"/>
                  </a:cubicBezTo>
                  <a:cubicBezTo>
                    <a:pt x="14040" y="11240"/>
                    <a:pt x="13556" y="10800"/>
                    <a:pt x="12960" y="10800"/>
                  </a:cubicBezTo>
                  <a:moveTo>
                    <a:pt x="15660" y="14727"/>
                  </a:moveTo>
                  <a:cubicBezTo>
                    <a:pt x="15362" y="14727"/>
                    <a:pt x="15120" y="14947"/>
                    <a:pt x="15120" y="15218"/>
                  </a:cubicBezTo>
                  <a:cubicBezTo>
                    <a:pt x="15120" y="15490"/>
                    <a:pt x="15362" y="15709"/>
                    <a:pt x="15660" y="15709"/>
                  </a:cubicBezTo>
                  <a:cubicBezTo>
                    <a:pt x="15958" y="15709"/>
                    <a:pt x="16200" y="15490"/>
                    <a:pt x="16200" y="15218"/>
                  </a:cubicBezTo>
                  <a:cubicBezTo>
                    <a:pt x="16200" y="14947"/>
                    <a:pt x="15958" y="14727"/>
                    <a:pt x="15660" y="14727"/>
                  </a:cubicBezTo>
                  <a:moveTo>
                    <a:pt x="16740" y="17673"/>
                  </a:moveTo>
                  <a:cubicBezTo>
                    <a:pt x="16442" y="17673"/>
                    <a:pt x="16200" y="17892"/>
                    <a:pt x="16200" y="18164"/>
                  </a:cubicBezTo>
                  <a:cubicBezTo>
                    <a:pt x="16200" y="18435"/>
                    <a:pt x="16442" y="18655"/>
                    <a:pt x="16740" y="18655"/>
                  </a:cubicBezTo>
                  <a:cubicBezTo>
                    <a:pt x="17038" y="18655"/>
                    <a:pt x="17280" y="18435"/>
                    <a:pt x="17280" y="18164"/>
                  </a:cubicBezTo>
                  <a:cubicBezTo>
                    <a:pt x="17280" y="17892"/>
                    <a:pt x="17038" y="17673"/>
                    <a:pt x="16740" y="17673"/>
                  </a:cubicBezTo>
                  <a:moveTo>
                    <a:pt x="7020" y="13745"/>
                  </a:moveTo>
                  <a:cubicBezTo>
                    <a:pt x="6722" y="13745"/>
                    <a:pt x="6480" y="13525"/>
                    <a:pt x="6480" y="13255"/>
                  </a:cubicBezTo>
                  <a:cubicBezTo>
                    <a:pt x="6480" y="12983"/>
                    <a:pt x="6722" y="12764"/>
                    <a:pt x="7020" y="12764"/>
                  </a:cubicBezTo>
                  <a:cubicBezTo>
                    <a:pt x="7318" y="12764"/>
                    <a:pt x="7560" y="12983"/>
                    <a:pt x="7560" y="13255"/>
                  </a:cubicBezTo>
                  <a:cubicBezTo>
                    <a:pt x="7560" y="13525"/>
                    <a:pt x="7318" y="13745"/>
                    <a:pt x="7020" y="13745"/>
                  </a:cubicBezTo>
                  <a:moveTo>
                    <a:pt x="7020" y="11782"/>
                  </a:moveTo>
                  <a:cubicBezTo>
                    <a:pt x="6126" y="11782"/>
                    <a:pt x="5400" y="12441"/>
                    <a:pt x="5400" y="13255"/>
                  </a:cubicBezTo>
                  <a:cubicBezTo>
                    <a:pt x="5400" y="14068"/>
                    <a:pt x="6126" y="14727"/>
                    <a:pt x="7020" y="14727"/>
                  </a:cubicBezTo>
                  <a:cubicBezTo>
                    <a:pt x="7914" y="14727"/>
                    <a:pt x="8640" y="14068"/>
                    <a:pt x="8640" y="13255"/>
                  </a:cubicBezTo>
                  <a:cubicBezTo>
                    <a:pt x="8640" y="12441"/>
                    <a:pt x="7914" y="11782"/>
                    <a:pt x="7020" y="11782"/>
                  </a:cubicBezTo>
                  <a:moveTo>
                    <a:pt x="16200" y="20618"/>
                  </a:moveTo>
                  <a:lnTo>
                    <a:pt x="5400" y="20618"/>
                  </a:lnTo>
                  <a:cubicBezTo>
                    <a:pt x="5224" y="20618"/>
                    <a:pt x="1080" y="20574"/>
                    <a:pt x="1080" y="16691"/>
                  </a:cubicBezTo>
                  <a:cubicBezTo>
                    <a:pt x="1080" y="12965"/>
                    <a:pt x="3149" y="11214"/>
                    <a:pt x="4975" y="9670"/>
                  </a:cubicBezTo>
                  <a:cubicBezTo>
                    <a:pt x="6031" y="8777"/>
                    <a:pt x="7028" y="7920"/>
                    <a:pt x="7400" y="6808"/>
                  </a:cubicBezTo>
                  <a:cubicBezTo>
                    <a:pt x="7683" y="6848"/>
                    <a:pt x="7974" y="6878"/>
                    <a:pt x="8279" y="6878"/>
                  </a:cubicBezTo>
                  <a:cubicBezTo>
                    <a:pt x="9182" y="6878"/>
                    <a:pt x="10166" y="6687"/>
                    <a:pt x="11184" y="6177"/>
                  </a:cubicBezTo>
                  <a:cubicBezTo>
                    <a:pt x="12256" y="5642"/>
                    <a:pt x="13226" y="5425"/>
                    <a:pt x="14040" y="5367"/>
                  </a:cubicBezTo>
                  <a:lnTo>
                    <a:pt x="14040" y="5891"/>
                  </a:lnTo>
                  <a:cubicBezTo>
                    <a:pt x="14040" y="7483"/>
                    <a:pt x="15296" y="8546"/>
                    <a:pt x="16625" y="9670"/>
                  </a:cubicBezTo>
                  <a:cubicBezTo>
                    <a:pt x="18451" y="11214"/>
                    <a:pt x="20520" y="12965"/>
                    <a:pt x="20520" y="16691"/>
                  </a:cubicBezTo>
                  <a:cubicBezTo>
                    <a:pt x="20520" y="20474"/>
                    <a:pt x="16637" y="20614"/>
                    <a:pt x="16200" y="20618"/>
                  </a:cubicBezTo>
                  <a:moveTo>
                    <a:pt x="14040" y="2945"/>
                  </a:moveTo>
                  <a:lnTo>
                    <a:pt x="14040" y="4432"/>
                  </a:lnTo>
                  <a:cubicBezTo>
                    <a:pt x="13069" y="4489"/>
                    <a:pt x="11917" y="4734"/>
                    <a:pt x="10654" y="5365"/>
                  </a:cubicBezTo>
                  <a:cubicBezTo>
                    <a:pt x="9547" y="5920"/>
                    <a:pt x="8485" y="6015"/>
                    <a:pt x="7560" y="5894"/>
                  </a:cubicBezTo>
                  <a:lnTo>
                    <a:pt x="7560" y="5891"/>
                  </a:lnTo>
                  <a:lnTo>
                    <a:pt x="7560" y="2945"/>
                  </a:lnTo>
                  <a:cubicBezTo>
                    <a:pt x="7560" y="2945"/>
                    <a:pt x="14040" y="2945"/>
                    <a:pt x="14040" y="2945"/>
                  </a:cubicBezTo>
                  <a:close/>
                  <a:moveTo>
                    <a:pt x="5400" y="982"/>
                  </a:moveTo>
                  <a:lnTo>
                    <a:pt x="16200" y="982"/>
                  </a:lnTo>
                  <a:lnTo>
                    <a:pt x="16200" y="1964"/>
                  </a:lnTo>
                  <a:lnTo>
                    <a:pt x="5400" y="1964"/>
                  </a:lnTo>
                  <a:cubicBezTo>
                    <a:pt x="5400" y="1964"/>
                    <a:pt x="5400" y="982"/>
                    <a:pt x="5400" y="982"/>
                  </a:cubicBezTo>
                  <a:close/>
                  <a:moveTo>
                    <a:pt x="15120" y="5891"/>
                  </a:moveTo>
                  <a:lnTo>
                    <a:pt x="15120" y="2945"/>
                  </a:lnTo>
                  <a:lnTo>
                    <a:pt x="16200" y="2945"/>
                  </a:lnTo>
                  <a:cubicBezTo>
                    <a:pt x="16796" y="2945"/>
                    <a:pt x="17280" y="2505"/>
                    <a:pt x="17280" y="1964"/>
                  </a:cubicBezTo>
                  <a:lnTo>
                    <a:pt x="17280" y="982"/>
                  </a:lnTo>
                  <a:cubicBezTo>
                    <a:pt x="17280" y="440"/>
                    <a:pt x="16796" y="0"/>
                    <a:pt x="16200" y="0"/>
                  </a:cubicBezTo>
                  <a:lnTo>
                    <a:pt x="5400" y="0"/>
                  </a:lnTo>
                  <a:cubicBezTo>
                    <a:pt x="4803" y="0"/>
                    <a:pt x="4320" y="440"/>
                    <a:pt x="4320" y="982"/>
                  </a:cubicBezTo>
                  <a:lnTo>
                    <a:pt x="4320" y="1964"/>
                  </a:lnTo>
                  <a:cubicBezTo>
                    <a:pt x="4320" y="2505"/>
                    <a:pt x="4803" y="2945"/>
                    <a:pt x="5400" y="2945"/>
                  </a:cubicBezTo>
                  <a:lnTo>
                    <a:pt x="6480" y="2945"/>
                  </a:lnTo>
                  <a:lnTo>
                    <a:pt x="6480" y="5891"/>
                  </a:lnTo>
                  <a:cubicBezTo>
                    <a:pt x="6480" y="8836"/>
                    <a:pt x="0" y="9818"/>
                    <a:pt x="0" y="16691"/>
                  </a:cubicBezTo>
                  <a:cubicBezTo>
                    <a:pt x="0" y="21600"/>
                    <a:pt x="5400" y="21600"/>
                    <a:pt x="5400" y="21600"/>
                  </a:cubicBezTo>
                  <a:lnTo>
                    <a:pt x="16200" y="21600"/>
                  </a:lnTo>
                  <a:cubicBezTo>
                    <a:pt x="16200" y="21600"/>
                    <a:pt x="21600" y="21600"/>
                    <a:pt x="21600" y="16691"/>
                  </a:cubicBezTo>
                  <a:cubicBezTo>
                    <a:pt x="21600" y="9818"/>
                    <a:pt x="15120" y="8836"/>
                    <a:pt x="15120" y="5891"/>
                  </a:cubicBezTo>
                  <a:moveTo>
                    <a:pt x="5940" y="16691"/>
                  </a:moveTo>
                  <a:cubicBezTo>
                    <a:pt x="5642" y="16691"/>
                    <a:pt x="5400" y="16910"/>
                    <a:pt x="5400" y="17182"/>
                  </a:cubicBezTo>
                  <a:cubicBezTo>
                    <a:pt x="5400" y="17453"/>
                    <a:pt x="5642" y="17673"/>
                    <a:pt x="5940" y="17673"/>
                  </a:cubicBezTo>
                  <a:cubicBezTo>
                    <a:pt x="6238" y="17673"/>
                    <a:pt x="6480" y="17453"/>
                    <a:pt x="6480" y="17182"/>
                  </a:cubicBezTo>
                  <a:cubicBezTo>
                    <a:pt x="6480" y="16910"/>
                    <a:pt x="6238" y="16691"/>
                    <a:pt x="5940" y="166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3" name="Shape 2755">
              <a:extLst>
                <a:ext uri="{FF2B5EF4-FFF2-40B4-BE49-F238E27FC236}">
                  <a16:creationId xmlns:a16="http://schemas.microsoft.com/office/drawing/2014/main" id="{397EEB7E-1841-5143-95CB-12BB8B6CD665}"/>
                </a:ext>
              </a:extLst>
            </p:cNvPr>
            <p:cNvSpPr/>
            <p:nvPr/>
          </p:nvSpPr>
          <p:spPr>
            <a:xfrm>
              <a:off x="19990322" y="8212894"/>
              <a:ext cx="457305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4909"/>
                  </a:moveTo>
                  <a:lnTo>
                    <a:pt x="19200" y="4909"/>
                  </a:lnTo>
                  <a:lnTo>
                    <a:pt x="19200" y="2945"/>
                  </a:lnTo>
                  <a:cubicBezTo>
                    <a:pt x="19200" y="2674"/>
                    <a:pt x="18932" y="2455"/>
                    <a:pt x="18600" y="2455"/>
                  </a:cubicBezTo>
                  <a:cubicBezTo>
                    <a:pt x="18268" y="2455"/>
                    <a:pt x="18000" y="2674"/>
                    <a:pt x="18000" y="2945"/>
                  </a:cubicBezTo>
                  <a:lnTo>
                    <a:pt x="18000" y="4909"/>
                  </a:lnTo>
                  <a:lnTo>
                    <a:pt x="16800" y="4909"/>
                  </a:lnTo>
                  <a:lnTo>
                    <a:pt x="16800" y="2945"/>
                  </a:lnTo>
                  <a:cubicBezTo>
                    <a:pt x="16800" y="2674"/>
                    <a:pt x="16532" y="2455"/>
                    <a:pt x="16200" y="2455"/>
                  </a:cubicBezTo>
                  <a:cubicBezTo>
                    <a:pt x="15868" y="2455"/>
                    <a:pt x="15600" y="2674"/>
                    <a:pt x="15600" y="2945"/>
                  </a:cubicBezTo>
                  <a:lnTo>
                    <a:pt x="15600" y="4909"/>
                  </a:lnTo>
                  <a:lnTo>
                    <a:pt x="14400" y="4909"/>
                  </a:lnTo>
                  <a:lnTo>
                    <a:pt x="14400" y="2455"/>
                  </a:lnTo>
                  <a:cubicBezTo>
                    <a:pt x="14400" y="2183"/>
                    <a:pt x="14132" y="1964"/>
                    <a:pt x="13800" y="1964"/>
                  </a:cubicBezTo>
                  <a:cubicBezTo>
                    <a:pt x="13468" y="1964"/>
                    <a:pt x="13200" y="2183"/>
                    <a:pt x="13200" y="2455"/>
                  </a:cubicBezTo>
                  <a:lnTo>
                    <a:pt x="13200" y="4909"/>
                  </a:lnTo>
                  <a:lnTo>
                    <a:pt x="12000" y="4909"/>
                  </a:lnTo>
                  <a:lnTo>
                    <a:pt x="12000" y="2945"/>
                  </a:lnTo>
                  <a:cubicBezTo>
                    <a:pt x="12000" y="2674"/>
                    <a:pt x="11732" y="2455"/>
                    <a:pt x="11400" y="2455"/>
                  </a:cubicBezTo>
                  <a:cubicBezTo>
                    <a:pt x="11068" y="2455"/>
                    <a:pt x="10800" y="2674"/>
                    <a:pt x="10800" y="2945"/>
                  </a:cubicBezTo>
                  <a:lnTo>
                    <a:pt x="10800" y="4909"/>
                  </a:lnTo>
                  <a:lnTo>
                    <a:pt x="9600" y="4909"/>
                  </a:lnTo>
                  <a:lnTo>
                    <a:pt x="9600" y="2455"/>
                  </a:lnTo>
                  <a:cubicBezTo>
                    <a:pt x="9600" y="2183"/>
                    <a:pt x="9332" y="1964"/>
                    <a:pt x="9000" y="1964"/>
                  </a:cubicBezTo>
                  <a:cubicBezTo>
                    <a:pt x="8668" y="1964"/>
                    <a:pt x="8400" y="2183"/>
                    <a:pt x="8400" y="2455"/>
                  </a:cubicBezTo>
                  <a:lnTo>
                    <a:pt x="8400" y="4909"/>
                  </a:lnTo>
                  <a:lnTo>
                    <a:pt x="6000" y="4909"/>
                  </a:lnTo>
                  <a:lnTo>
                    <a:pt x="6000" y="2945"/>
                  </a:lnTo>
                  <a:cubicBezTo>
                    <a:pt x="6000" y="2674"/>
                    <a:pt x="5732" y="2455"/>
                    <a:pt x="5400" y="2455"/>
                  </a:cubicBezTo>
                  <a:cubicBezTo>
                    <a:pt x="5068" y="2455"/>
                    <a:pt x="4800" y="2674"/>
                    <a:pt x="4800" y="2945"/>
                  </a:cubicBezTo>
                  <a:lnTo>
                    <a:pt x="4800" y="4909"/>
                  </a:lnTo>
                  <a:lnTo>
                    <a:pt x="3600" y="4909"/>
                  </a:lnTo>
                  <a:lnTo>
                    <a:pt x="3600" y="2455"/>
                  </a:lnTo>
                  <a:cubicBezTo>
                    <a:pt x="3600" y="2183"/>
                    <a:pt x="3332" y="1964"/>
                    <a:pt x="3000" y="1964"/>
                  </a:cubicBezTo>
                  <a:cubicBezTo>
                    <a:pt x="2668" y="1964"/>
                    <a:pt x="2400" y="2183"/>
                    <a:pt x="2400" y="2455"/>
                  </a:cubicBezTo>
                  <a:lnTo>
                    <a:pt x="2400" y="4909"/>
                  </a:lnTo>
                  <a:lnTo>
                    <a:pt x="1200" y="4909"/>
                  </a:lnTo>
                  <a:lnTo>
                    <a:pt x="1200" y="982"/>
                  </a:lnTo>
                  <a:lnTo>
                    <a:pt x="20400" y="982"/>
                  </a:lnTo>
                  <a:cubicBezTo>
                    <a:pt x="20400" y="982"/>
                    <a:pt x="20400" y="4909"/>
                    <a:pt x="20400" y="4909"/>
                  </a:cubicBezTo>
                  <a:close/>
                  <a:moveTo>
                    <a:pt x="20400" y="10309"/>
                  </a:moveTo>
                  <a:lnTo>
                    <a:pt x="19200" y="10309"/>
                  </a:lnTo>
                  <a:lnTo>
                    <a:pt x="19200" y="7855"/>
                  </a:lnTo>
                  <a:cubicBezTo>
                    <a:pt x="19200" y="7583"/>
                    <a:pt x="18932" y="7364"/>
                    <a:pt x="18600" y="7364"/>
                  </a:cubicBezTo>
                  <a:cubicBezTo>
                    <a:pt x="18268" y="7364"/>
                    <a:pt x="18000" y="7583"/>
                    <a:pt x="18000" y="7855"/>
                  </a:cubicBezTo>
                  <a:lnTo>
                    <a:pt x="18000" y="10309"/>
                  </a:lnTo>
                  <a:lnTo>
                    <a:pt x="16800" y="10309"/>
                  </a:lnTo>
                  <a:lnTo>
                    <a:pt x="16800" y="7364"/>
                  </a:lnTo>
                  <a:cubicBezTo>
                    <a:pt x="16800" y="7092"/>
                    <a:pt x="16532" y="6873"/>
                    <a:pt x="16200" y="6873"/>
                  </a:cubicBezTo>
                  <a:cubicBezTo>
                    <a:pt x="15868" y="6873"/>
                    <a:pt x="15600" y="7092"/>
                    <a:pt x="15600" y="7364"/>
                  </a:cubicBezTo>
                  <a:lnTo>
                    <a:pt x="15600" y="10309"/>
                  </a:lnTo>
                  <a:lnTo>
                    <a:pt x="14400" y="10309"/>
                  </a:lnTo>
                  <a:lnTo>
                    <a:pt x="14400" y="7855"/>
                  </a:lnTo>
                  <a:cubicBezTo>
                    <a:pt x="14400" y="7583"/>
                    <a:pt x="14132" y="7364"/>
                    <a:pt x="13800" y="7364"/>
                  </a:cubicBezTo>
                  <a:cubicBezTo>
                    <a:pt x="13468" y="7364"/>
                    <a:pt x="13200" y="7583"/>
                    <a:pt x="13200" y="7855"/>
                  </a:cubicBezTo>
                  <a:lnTo>
                    <a:pt x="13200" y="10309"/>
                  </a:lnTo>
                  <a:lnTo>
                    <a:pt x="12000" y="10309"/>
                  </a:lnTo>
                  <a:lnTo>
                    <a:pt x="12000" y="7364"/>
                  </a:lnTo>
                  <a:cubicBezTo>
                    <a:pt x="12000" y="7092"/>
                    <a:pt x="11732" y="6873"/>
                    <a:pt x="11400" y="6873"/>
                  </a:cubicBezTo>
                  <a:cubicBezTo>
                    <a:pt x="11068" y="6873"/>
                    <a:pt x="10800" y="7092"/>
                    <a:pt x="10800" y="7364"/>
                  </a:cubicBezTo>
                  <a:lnTo>
                    <a:pt x="10800" y="10309"/>
                  </a:lnTo>
                  <a:lnTo>
                    <a:pt x="8400" y="10309"/>
                  </a:lnTo>
                  <a:lnTo>
                    <a:pt x="8400" y="7855"/>
                  </a:lnTo>
                  <a:cubicBezTo>
                    <a:pt x="8400" y="7583"/>
                    <a:pt x="8132" y="7364"/>
                    <a:pt x="7800" y="7364"/>
                  </a:cubicBezTo>
                  <a:cubicBezTo>
                    <a:pt x="7468" y="7364"/>
                    <a:pt x="7200" y="7583"/>
                    <a:pt x="7200" y="7855"/>
                  </a:cubicBezTo>
                  <a:lnTo>
                    <a:pt x="7200" y="10309"/>
                  </a:lnTo>
                  <a:lnTo>
                    <a:pt x="6000" y="10309"/>
                  </a:lnTo>
                  <a:lnTo>
                    <a:pt x="6000" y="7855"/>
                  </a:lnTo>
                  <a:cubicBezTo>
                    <a:pt x="6000" y="7583"/>
                    <a:pt x="5732" y="7364"/>
                    <a:pt x="5400" y="7364"/>
                  </a:cubicBezTo>
                  <a:cubicBezTo>
                    <a:pt x="5068" y="7364"/>
                    <a:pt x="4800" y="7583"/>
                    <a:pt x="4800" y="7855"/>
                  </a:cubicBezTo>
                  <a:lnTo>
                    <a:pt x="4800" y="10309"/>
                  </a:lnTo>
                  <a:lnTo>
                    <a:pt x="3600" y="10309"/>
                  </a:lnTo>
                  <a:lnTo>
                    <a:pt x="3600" y="7364"/>
                  </a:lnTo>
                  <a:cubicBezTo>
                    <a:pt x="3600" y="7092"/>
                    <a:pt x="3332" y="6873"/>
                    <a:pt x="3000" y="6873"/>
                  </a:cubicBezTo>
                  <a:cubicBezTo>
                    <a:pt x="2668" y="6873"/>
                    <a:pt x="2400" y="7092"/>
                    <a:pt x="2400" y="7364"/>
                  </a:cubicBezTo>
                  <a:lnTo>
                    <a:pt x="2400" y="10309"/>
                  </a:lnTo>
                  <a:lnTo>
                    <a:pt x="1200" y="10309"/>
                  </a:lnTo>
                  <a:lnTo>
                    <a:pt x="1200" y="5891"/>
                  </a:lnTo>
                  <a:lnTo>
                    <a:pt x="20400" y="5891"/>
                  </a:lnTo>
                  <a:cubicBezTo>
                    <a:pt x="20400" y="5891"/>
                    <a:pt x="20400" y="10309"/>
                    <a:pt x="20400" y="10309"/>
                  </a:cubicBezTo>
                  <a:close/>
                  <a:moveTo>
                    <a:pt x="20400" y="15709"/>
                  </a:moveTo>
                  <a:lnTo>
                    <a:pt x="19200" y="15709"/>
                  </a:lnTo>
                  <a:lnTo>
                    <a:pt x="19200" y="13255"/>
                  </a:lnTo>
                  <a:cubicBezTo>
                    <a:pt x="19200" y="12983"/>
                    <a:pt x="18932" y="12764"/>
                    <a:pt x="18600" y="12764"/>
                  </a:cubicBezTo>
                  <a:cubicBezTo>
                    <a:pt x="18268" y="12764"/>
                    <a:pt x="18000" y="12983"/>
                    <a:pt x="18000" y="13255"/>
                  </a:cubicBezTo>
                  <a:lnTo>
                    <a:pt x="18000" y="15709"/>
                  </a:lnTo>
                  <a:lnTo>
                    <a:pt x="16800" y="15709"/>
                  </a:lnTo>
                  <a:lnTo>
                    <a:pt x="16800" y="13255"/>
                  </a:lnTo>
                  <a:cubicBezTo>
                    <a:pt x="16800" y="12983"/>
                    <a:pt x="16532" y="12764"/>
                    <a:pt x="16200" y="12764"/>
                  </a:cubicBezTo>
                  <a:cubicBezTo>
                    <a:pt x="15868" y="12764"/>
                    <a:pt x="15600" y="12983"/>
                    <a:pt x="15600" y="13255"/>
                  </a:cubicBezTo>
                  <a:lnTo>
                    <a:pt x="15600" y="15709"/>
                  </a:lnTo>
                  <a:lnTo>
                    <a:pt x="13200" y="15709"/>
                  </a:lnTo>
                  <a:lnTo>
                    <a:pt x="13200" y="13745"/>
                  </a:lnTo>
                  <a:cubicBezTo>
                    <a:pt x="13200" y="13474"/>
                    <a:pt x="12932" y="13255"/>
                    <a:pt x="12600" y="13255"/>
                  </a:cubicBezTo>
                  <a:cubicBezTo>
                    <a:pt x="12268" y="13255"/>
                    <a:pt x="12000" y="13474"/>
                    <a:pt x="12000" y="13745"/>
                  </a:cubicBezTo>
                  <a:lnTo>
                    <a:pt x="12000" y="15709"/>
                  </a:lnTo>
                  <a:lnTo>
                    <a:pt x="10800" y="15709"/>
                  </a:lnTo>
                  <a:lnTo>
                    <a:pt x="10800" y="13745"/>
                  </a:lnTo>
                  <a:cubicBezTo>
                    <a:pt x="10800" y="13474"/>
                    <a:pt x="10532" y="13255"/>
                    <a:pt x="10200" y="13255"/>
                  </a:cubicBezTo>
                  <a:cubicBezTo>
                    <a:pt x="9868" y="13255"/>
                    <a:pt x="9600" y="13474"/>
                    <a:pt x="9600" y="13745"/>
                  </a:cubicBezTo>
                  <a:lnTo>
                    <a:pt x="9600" y="15709"/>
                  </a:lnTo>
                  <a:lnTo>
                    <a:pt x="8400" y="15709"/>
                  </a:lnTo>
                  <a:lnTo>
                    <a:pt x="8400" y="13255"/>
                  </a:lnTo>
                  <a:cubicBezTo>
                    <a:pt x="8400" y="12983"/>
                    <a:pt x="8132" y="12764"/>
                    <a:pt x="7800" y="12764"/>
                  </a:cubicBezTo>
                  <a:cubicBezTo>
                    <a:pt x="7468" y="12764"/>
                    <a:pt x="7200" y="12983"/>
                    <a:pt x="7200" y="13255"/>
                  </a:cubicBezTo>
                  <a:lnTo>
                    <a:pt x="7200" y="15709"/>
                  </a:lnTo>
                  <a:lnTo>
                    <a:pt x="6000" y="15709"/>
                  </a:lnTo>
                  <a:lnTo>
                    <a:pt x="6000" y="13745"/>
                  </a:lnTo>
                  <a:cubicBezTo>
                    <a:pt x="6000" y="13474"/>
                    <a:pt x="5732" y="13255"/>
                    <a:pt x="5400" y="13255"/>
                  </a:cubicBezTo>
                  <a:cubicBezTo>
                    <a:pt x="5068" y="13255"/>
                    <a:pt x="4800" y="13474"/>
                    <a:pt x="4800" y="13745"/>
                  </a:cubicBezTo>
                  <a:lnTo>
                    <a:pt x="4800" y="15709"/>
                  </a:lnTo>
                  <a:lnTo>
                    <a:pt x="1200" y="15709"/>
                  </a:lnTo>
                  <a:lnTo>
                    <a:pt x="1200" y="11291"/>
                  </a:lnTo>
                  <a:lnTo>
                    <a:pt x="20400" y="11291"/>
                  </a:lnTo>
                  <a:cubicBezTo>
                    <a:pt x="20400" y="11291"/>
                    <a:pt x="20400" y="15709"/>
                    <a:pt x="20400" y="15709"/>
                  </a:cubicBezTo>
                  <a:close/>
                  <a:moveTo>
                    <a:pt x="20400" y="20618"/>
                  </a:moveTo>
                  <a:lnTo>
                    <a:pt x="19200" y="20618"/>
                  </a:lnTo>
                  <a:lnTo>
                    <a:pt x="19200" y="18655"/>
                  </a:lnTo>
                  <a:cubicBezTo>
                    <a:pt x="19200" y="18383"/>
                    <a:pt x="18932" y="18164"/>
                    <a:pt x="18600" y="18164"/>
                  </a:cubicBezTo>
                  <a:cubicBezTo>
                    <a:pt x="18268" y="18164"/>
                    <a:pt x="18000" y="18383"/>
                    <a:pt x="18000" y="18655"/>
                  </a:cubicBezTo>
                  <a:lnTo>
                    <a:pt x="18000" y="20618"/>
                  </a:lnTo>
                  <a:lnTo>
                    <a:pt x="16800" y="20618"/>
                  </a:lnTo>
                  <a:lnTo>
                    <a:pt x="16800" y="18655"/>
                  </a:lnTo>
                  <a:cubicBezTo>
                    <a:pt x="16800" y="18383"/>
                    <a:pt x="16532" y="18164"/>
                    <a:pt x="16200" y="18164"/>
                  </a:cubicBezTo>
                  <a:cubicBezTo>
                    <a:pt x="15868" y="18164"/>
                    <a:pt x="15600" y="18383"/>
                    <a:pt x="15600" y="18655"/>
                  </a:cubicBezTo>
                  <a:lnTo>
                    <a:pt x="15600" y="20618"/>
                  </a:lnTo>
                  <a:lnTo>
                    <a:pt x="14400" y="20618"/>
                  </a:lnTo>
                  <a:lnTo>
                    <a:pt x="14400" y="18164"/>
                  </a:lnTo>
                  <a:cubicBezTo>
                    <a:pt x="14400" y="17892"/>
                    <a:pt x="14132" y="17673"/>
                    <a:pt x="13800" y="17673"/>
                  </a:cubicBezTo>
                  <a:cubicBezTo>
                    <a:pt x="13468" y="17673"/>
                    <a:pt x="13200" y="17892"/>
                    <a:pt x="13200" y="18164"/>
                  </a:cubicBezTo>
                  <a:lnTo>
                    <a:pt x="13200" y="20618"/>
                  </a:lnTo>
                  <a:lnTo>
                    <a:pt x="10800" y="20618"/>
                  </a:lnTo>
                  <a:lnTo>
                    <a:pt x="10800" y="18164"/>
                  </a:lnTo>
                  <a:cubicBezTo>
                    <a:pt x="10800" y="17892"/>
                    <a:pt x="10532" y="17673"/>
                    <a:pt x="10200" y="17673"/>
                  </a:cubicBezTo>
                  <a:cubicBezTo>
                    <a:pt x="9868" y="17673"/>
                    <a:pt x="9600" y="17892"/>
                    <a:pt x="9600" y="18164"/>
                  </a:cubicBezTo>
                  <a:lnTo>
                    <a:pt x="9600" y="20618"/>
                  </a:lnTo>
                  <a:lnTo>
                    <a:pt x="8400" y="20618"/>
                  </a:lnTo>
                  <a:lnTo>
                    <a:pt x="8400" y="18655"/>
                  </a:lnTo>
                  <a:cubicBezTo>
                    <a:pt x="8400" y="18383"/>
                    <a:pt x="8132" y="18164"/>
                    <a:pt x="7800" y="18164"/>
                  </a:cubicBezTo>
                  <a:cubicBezTo>
                    <a:pt x="7468" y="18164"/>
                    <a:pt x="7200" y="18383"/>
                    <a:pt x="7200" y="18655"/>
                  </a:cubicBezTo>
                  <a:lnTo>
                    <a:pt x="7200" y="20618"/>
                  </a:lnTo>
                  <a:lnTo>
                    <a:pt x="6000" y="20618"/>
                  </a:lnTo>
                  <a:lnTo>
                    <a:pt x="6000" y="18164"/>
                  </a:lnTo>
                  <a:cubicBezTo>
                    <a:pt x="6000" y="17892"/>
                    <a:pt x="5732" y="17673"/>
                    <a:pt x="5400" y="17673"/>
                  </a:cubicBezTo>
                  <a:cubicBezTo>
                    <a:pt x="5068" y="17673"/>
                    <a:pt x="4800" y="17892"/>
                    <a:pt x="4800" y="18164"/>
                  </a:cubicBezTo>
                  <a:lnTo>
                    <a:pt x="4800" y="20618"/>
                  </a:lnTo>
                  <a:lnTo>
                    <a:pt x="3600" y="20618"/>
                  </a:lnTo>
                  <a:lnTo>
                    <a:pt x="3600" y="18655"/>
                  </a:lnTo>
                  <a:cubicBezTo>
                    <a:pt x="3600" y="18383"/>
                    <a:pt x="3332" y="18164"/>
                    <a:pt x="3000" y="18164"/>
                  </a:cubicBezTo>
                  <a:cubicBezTo>
                    <a:pt x="2668" y="18164"/>
                    <a:pt x="2400" y="18383"/>
                    <a:pt x="2400" y="18655"/>
                  </a:cubicBezTo>
                  <a:lnTo>
                    <a:pt x="2400" y="20618"/>
                  </a:lnTo>
                  <a:lnTo>
                    <a:pt x="1200" y="20618"/>
                  </a:lnTo>
                  <a:lnTo>
                    <a:pt x="1200" y="16691"/>
                  </a:lnTo>
                  <a:lnTo>
                    <a:pt x="20400" y="16691"/>
                  </a:lnTo>
                  <a:cubicBezTo>
                    <a:pt x="20400" y="16691"/>
                    <a:pt x="20400" y="20618"/>
                    <a:pt x="20400" y="20618"/>
                  </a:cubicBezTo>
                  <a:close/>
                  <a:moveTo>
                    <a:pt x="20400" y="0"/>
                  </a:moveTo>
                  <a:lnTo>
                    <a:pt x="1200" y="0"/>
                  </a:lnTo>
                  <a:cubicBezTo>
                    <a:pt x="537" y="0"/>
                    <a:pt x="0" y="440"/>
                    <a:pt x="0" y="982"/>
                  </a:cubicBezTo>
                  <a:lnTo>
                    <a:pt x="0" y="20618"/>
                  </a:lnTo>
                  <a:cubicBezTo>
                    <a:pt x="0" y="21160"/>
                    <a:pt x="537" y="21600"/>
                    <a:pt x="1200" y="21600"/>
                  </a:cubicBezTo>
                  <a:lnTo>
                    <a:pt x="20400" y="21600"/>
                  </a:lnTo>
                  <a:cubicBezTo>
                    <a:pt x="21062" y="21600"/>
                    <a:pt x="21600" y="21160"/>
                    <a:pt x="21600" y="20618"/>
                  </a:cubicBezTo>
                  <a:lnTo>
                    <a:pt x="21600" y="982"/>
                  </a:lnTo>
                  <a:cubicBezTo>
                    <a:pt x="21600" y="440"/>
                    <a:pt x="21062" y="0"/>
                    <a:pt x="204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4" name="Shape 2756">
              <a:extLst>
                <a:ext uri="{FF2B5EF4-FFF2-40B4-BE49-F238E27FC236}">
                  <a16:creationId xmlns:a16="http://schemas.microsoft.com/office/drawing/2014/main" id="{29B0C558-575B-7445-8AFE-41DEEEC9A3F7}"/>
                </a:ext>
              </a:extLst>
            </p:cNvPr>
            <p:cNvSpPr/>
            <p:nvPr/>
          </p:nvSpPr>
          <p:spPr>
            <a:xfrm>
              <a:off x="21004708" y="8362519"/>
              <a:ext cx="561239" cy="257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9440"/>
                  </a:moveTo>
                  <a:cubicBezTo>
                    <a:pt x="17951" y="19440"/>
                    <a:pt x="17182" y="17747"/>
                    <a:pt x="17182" y="15660"/>
                  </a:cubicBezTo>
                  <a:cubicBezTo>
                    <a:pt x="17182" y="14601"/>
                    <a:pt x="17381" y="13647"/>
                    <a:pt x="17700" y="12960"/>
                  </a:cubicBezTo>
                  <a:lnTo>
                    <a:pt x="3900" y="12960"/>
                  </a:lnTo>
                  <a:cubicBezTo>
                    <a:pt x="4219" y="13647"/>
                    <a:pt x="4418" y="14601"/>
                    <a:pt x="4418" y="15660"/>
                  </a:cubicBezTo>
                  <a:cubicBezTo>
                    <a:pt x="4418" y="17747"/>
                    <a:pt x="3649" y="19440"/>
                    <a:pt x="2700" y="19440"/>
                  </a:cubicBezTo>
                  <a:cubicBezTo>
                    <a:pt x="1751" y="19440"/>
                    <a:pt x="982" y="17747"/>
                    <a:pt x="982" y="15660"/>
                  </a:cubicBezTo>
                  <a:cubicBezTo>
                    <a:pt x="982" y="13757"/>
                    <a:pt x="1623" y="12199"/>
                    <a:pt x="2455" y="11935"/>
                  </a:cubicBezTo>
                  <a:lnTo>
                    <a:pt x="2455" y="11880"/>
                  </a:lnTo>
                  <a:cubicBezTo>
                    <a:pt x="2726" y="11880"/>
                    <a:pt x="2945" y="11397"/>
                    <a:pt x="2945" y="10800"/>
                  </a:cubicBezTo>
                  <a:cubicBezTo>
                    <a:pt x="2945" y="10203"/>
                    <a:pt x="2726" y="9720"/>
                    <a:pt x="2455" y="9720"/>
                  </a:cubicBezTo>
                  <a:lnTo>
                    <a:pt x="2455" y="9665"/>
                  </a:lnTo>
                  <a:cubicBezTo>
                    <a:pt x="1623" y="9401"/>
                    <a:pt x="982" y="7843"/>
                    <a:pt x="982" y="5940"/>
                  </a:cubicBezTo>
                  <a:cubicBezTo>
                    <a:pt x="982" y="3852"/>
                    <a:pt x="1751" y="2160"/>
                    <a:pt x="2700" y="2160"/>
                  </a:cubicBezTo>
                  <a:cubicBezTo>
                    <a:pt x="3649" y="2160"/>
                    <a:pt x="4418" y="3852"/>
                    <a:pt x="4418" y="5940"/>
                  </a:cubicBezTo>
                  <a:cubicBezTo>
                    <a:pt x="4418" y="6999"/>
                    <a:pt x="4219" y="7954"/>
                    <a:pt x="3900" y="8640"/>
                  </a:cubicBezTo>
                  <a:lnTo>
                    <a:pt x="17700" y="8640"/>
                  </a:lnTo>
                  <a:cubicBezTo>
                    <a:pt x="17381" y="7954"/>
                    <a:pt x="17182" y="6999"/>
                    <a:pt x="17182" y="5940"/>
                  </a:cubicBezTo>
                  <a:cubicBezTo>
                    <a:pt x="17182" y="3852"/>
                    <a:pt x="17951" y="2160"/>
                    <a:pt x="18900" y="2160"/>
                  </a:cubicBezTo>
                  <a:cubicBezTo>
                    <a:pt x="19849" y="2160"/>
                    <a:pt x="20618" y="3852"/>
                    <a:pt x="20618" y="5940"/>
                  </a:cubicBezTo>
                  <a:cubicBezTo>
                    <a:pt x="20618" y="7843"/>
                    <a:pt x="19977" y="9401"/>
                    <a:pt x="19145" y="9665"/>
                  </a:cubicBezTo>
                  <a:lnTo>
                    <a:pt x="19145" y="9720"/>
                  </a:lnTo>
                  <a:cubicBezTo>
                    <a:pt x="18874" y="9720"/>
                    <a:pt x="18655" y="10203"/>
                    <a:pt x="18655" y="10800"/>
                  </a:cubicBezTo>
                  <a:cubicBezTo>
                    <a:pt x="18655" y="11397"/>
                    <a:pt x="18874" y="11880"/>
                    <a:pt x="19145" y="11880"/>
                  </a:cubicBezTo>
                  <a:lnTo>
                    <a:pt x="19145" y="11935"/>
                  </a:lnTo>
                  <a:cubicBezTo>
                    <a:pt x="19977" y="12199"/>
                    <a:pt x="20618" y="13757"/>
                    <a:pt x="20618" y="15660"/>
                  </a:cubicBezTo>
                  <a:cubicBezTo>
                    <a:pt x="20618" y="17747"/>
                    <a:pt x="19849" y="19440"/>
                    <a:pt x="18900" y="19440"/>
                  </a:cubicBezTo>
                  <a:moveTo>
                    <a:pt x="20449" y="10800"/>
                  </a:moveTo>
                  <a:cubicBezTo>
                    <a:pt x="21145" y="9725"/>
                    <a:pt x="21600" y="7950"/>
                    <a:pt x="21600" y="5940"/>
                  </a:cubicBezTo>
                  <a:cubicBezTo>
                    <a:pt x="21600" y="2660"/>
                    <a:pt x="20391" y="0"/>
                    <a:pt x="18900" y="0"/>
                  </a:cubicBezTo>
                  <a:cubicBezTo>
                    <a:pt x="17409" y="0"/>
                    <a:pt x="16200" y="2660"/>
                    <a:pt x="16200" y="5940"/>
                  </a:cubicBezTo>
                  <a:cubicBezTo>
                    <a:pt x="16200" y="6124"/>
                    <a:pt x="16208" y="6301"/>
                    <a:pt x="16215" y="6480"/>
                  </a:cubicBezTo>
                  <a:lnTo>
                    <a:pt x="5385" y="6480"/>
                  </a:lnTo>
                  <a:cubicBezTo>
                    <a:pt x="5392" y="6301"/>
                    <a:pt x="5400" y="6124"/>
                    <a:pt x="5400" y="5940"/>
                  </a:cubicBezTo>
                  <a:cubicBezTo>
                    <a:pt x="5400" y="2660"/>
                    <a:pt x="4191" y="0"/>
                    <a:pt x="2700" y="0"/>
                  </a:cubicBezTo>
                  <a:cubicBezTo>
                    <a:pt x="1209" y="0"/>
                    <a:pt x="0" y="2660"/>
                    <a:pt x="0" y="5940"/>
                  </a:cubicBezTo>
                  <a:cubicBezTo>
                    <a:pt x="0" y="7950"/>
                    <a:pt x="455" y="9725"/>
                    <a:pt x="1151" y="10800"/>
                  </a:cubicBezTo>
                  <a:cubicBezTo>
                    <a:pt x="455" y="11875"/>
                    <a:pt x="0" y="13649"/>
                    <a:pt x="0" y="15660"/>
                  </a:cubicBezTo>
                  <a:cubicBezTo>
                    <a:pt x="0" y="18940"/>
                    <a:pt x="1209" y="21600"/>
                    <a:pt x="2700" y="21600"/>
                  </a:cubicBezTo>
                  <a:cubicBezTo>
                    <a:pt x="4191" y="21600"/>
                    <a:pt x="5400" y="18940"/>
                    <a:pt x="5400" y="15660"/>
                  </a:cubicBezTo>
                  <a:cubicBezTo>
                    <a:pt x="5400" y="15476"/>
                    <a:pt x="5392" y="15298"/>
                    <a:pt x="5385" y="15120"/>
                  </a:cubicBezTo>
                  <a:lnTo>
                    <a:pt x="16215" y="15120"/>
                  </a:lnTo>
                  <a:cubicBezTo>
                    <a:pt x="16208" y="15298"/>
                    <a:pt x="16200" y="15476"/>
                    <a:pt x="16200" y="15660"/>
                  </a:cubicBezTo>
                  <a:cubicBezTo>
                    <a:pt x="16200" y="18940"/>
                    <a:pt x="17409" y="21600"/>
                    <a:pt x="18900" y="21600"/>
                  </a:cubicBezTo>
                  <a:cubicBezTo>
                    <a:pt x="20391" y="21600"/>
                    <a:pt x="21600" y="18940"/>
                    <a:pt x="21600" y="15660"/>
                  </a:cubicBezTo>
                  <a:cubicBezTo>
                    <a:pt x="21600" y="13649"/>
                    <a:pt x="21145" y="11875"/>
                    <a:pt x="20449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5" name="Shape 2757">
              <a:extLst>
                <a:ext uri="{FF2B5EF4-FFF2-40B4-BE49-F238E27FC236}">
                  <a16:creationId xmlns:a16="http://schemas.microsoft.com/office/drawing/2014/main" id="{208FE5AA-FBBB-0248-858A-507111F2020A}"/>
                </a:ext>
              </a:extLst>
            </p:cNvPr>
            <p:cNvSpPr/>
            <p:nvPr/>
          </p:nvSpPr>
          <p:spPr>
            <a:xfrm>
              <a:off x="22073141" y="821289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085" extrusionOk="0">
                  <a:moveTo>
                    <a:pt x="6690" y="19632"/>
                  </a:moveTo>
                  <a:cubicBezTo>
                    <a:pt x="6035" y="20288"/>
                    <a:pt x="4973" y="20288"/>
                    <a:pt x="4318" y="19632"/>
                  </a:cubicBezTo>
                  <a:cubicBezTo>
                    <a:pt x="3731" y="19043"/>
                    <a:pt x="3675" y="18127"/>
                    <a:pt x="4141" y="17471"/>
                  </a:cubicBezTo>
                  <a:lnTo>
                    <a:pt x="4127" y="17458"/>
                  </a:lnTo>
                  <a:cubicBezTo>
                    <a:pt x="4237" y="17311"/>
                    <a:pt x="4231" y="17106"/>
                    <a:pt x="4096" y="16973"/>
                  </a:cubicBezTo>
                  <a:cubicBezTo>
                    <a:pt x="3963" y="16842"/>
                    <a:pt x="3758" y="16835"/>
                    <a:pt x="3610" y="16939"/>
                  </a:cubicBezTo>
                  <a:lnTo>
                    <a:pt x="3601" y="16931"/>
                  </a:lnTo>
                  <a:cubicBezTo>
                    <a:pt x="2946" y="17395"/>
                    <a:pt x="2036" y="17338"/>
                    <a:pt x="1449" y="16752"/>
                  </a:cubicBezTo>
                  <a:cubicBezTo>
                    <a:pt x="794" y="16097"/>
                    <a:pt x="794" y="15035"/>
                    <a:pt x="1449" y="14381"/>
                  </a:cubicBezTo>
                  <a:cubicBezTo>
                    <a:pt x="2104" y="13726"/>
                    <a:pt x="3166" y="13726"/>
                    <a:pt x="3821" y="14381"/>
                  </a:cubicBezTo>
                  <a:cubicBezTo>
                    <a:pt x="4110" y="14670"/>
                    <a:pt x="4264" y="15040"/>
                    <a:pt x="4297" y="15418"/>
                  </a:cubicBezTo>
                  <a:lnTo>
                    <a:pt x="9862" y="9852"/>
                  </a:lnTo>
                  <a:lnTo>
                    <a:pt x="15417" y="4298"/>
                  </a:lnTo>
                  <a:cubicBezTo>
                    <a:pt x="15038" y="4264"/>
                    <a:pt x="14669" y="4111"/>
                    <a:pt x="14380" y="3821"/>
                  </a:cubicBezTo>
                  <a:cubicBezTo>
                    <a:pt x="13725" y="3166"/>
                    <a:pt x="13725" y="2105"/>
                    <a:pt x="14380" y="1450"/>
                  </a:cubicBezTo>
                  <a:cubicBezTo>
                    <a:pt x="15034" y="795"/>
                    <a:pt x="16096" y="795"/>
                    <a:pt x="16751" y="1450"/>
                  </a:cubicBezTo>
                  <a:cubicBezTo>
                    <a:pt x="17332" y="2031"/>
                    <a:pt x="17394" y="2932"/>
                    <a:pt x="16943" y="3585"/>
                  </a:cubicBezTo>
                  <a:lnTo>
                    <a:pt x="16949" y="3592"/>
                  </a:lnTo>
                  <a:cubicBezTo>
                    <a:pt x="16829" y="3738"/>
                    <a:pt x="16832" y="3953"/>
                    <a:pt x="16971" y="4089"/>
                  </a:cubicBezTo>
                  <a:cubicBezTo>
                    <a:pt x="17109" y="4225"/>
                    <a:pt x="17323" y="4230"/>
                    <a:pt x="17473" y="4114"/>
                  </a:cubicBezTo>
                  <a:lnTo>
                    <a:pt x="17487" y="4129"/>
                  </a:lnTo>
                  <a:cubicBezTo>
                    <a:pt x="18142" y="3675"/>
                    <a:pt x="19047" y="3737"/>
                    <a:pt x="19631" y="4319"/>
                  </a:cubicBezTo>
                  <a:cubicBezTo>
                    <a:pt x="20287" y="4974"/>
                    <a:pt x="20287" y="6036"/>
                    <a:pt x="19631" y="6691"/>
                  </a:cubicBezTo>
                  <a:cubicBezTo>
                    <a:pt x="18974" y="7346"/>
                    <a:pt x="17909" y="7346"/>
                    <a:pt x="17253" y="6691"/>
                  </a:cubicBezTo>
                  <a:cubicBezTo>
                    <a:pt x="16962" y="6400"/>
                    <a:pt x="16807" y="6029"/>
                    <a:pt x="16775" y="5650"/>
                  </a:cubicBezTo>
                  <a:lnTo>
                    <a:pt x="5650" y="16775"/>
                  </a:lnTo>
                  <a:cubicBezTo>
                    <a:pt x="6029" y="16808"/>
                    <a:pt x="6400" y="16963"/>
                    <a:pt x="6690" y="17254"/>
                  </a:cubicBezTo>
                  <a:cubicBezTo>
                    <a:pt x="7344" y="17910"/>
                    <a:pt x="7344" y="18975"/>
                    <a:pt x="6690" y="19632"/>
                  </a:cubicBezTo>
                  <a:moveTo>
                    <a:pt x="7277" y="16503"/>
                  </a:moveTo>
                  <a:lnTo>
                    <a:pt x="16501" y="7278"/>
                  </a:lnTo>
                  <a:cubicBezTo>
                    <a:pt x="16528" y="7307"/>
                    <a:pt x="16545" y="7340"/>
                    <a:pt x="16573" y="7368"/>
                  </a:cubicBezTo>
                  <a:cubicBezTo>
                    <a:pt x="17605" y="8397"/>
                    <a:pt x="19278" y="8397"/>
                    <a:pt x="20310" y="7368"/>
                  </a:cubicBezTo>
                  <a:cubicBezTo>
                    <a:pt x="21342" y="6339"/>
                    <a:pt x="21342" y="4671"/>
                    <a:pt x="20310" y="3641"/>
                  </a:cubicBezTo>
                  <a:cubicBezTo>
                    <a:pt x="19726" y="3059"/>
                    <a:pt x="18937" y="2818"/>
                    <a:pt x="18175" y="2895"/>
                  </a:cubicBezTo>
                  <a:cubicBezTo>
                    <a:pt x="18250" y="2137"/>
                    <a:pt x="18009" y="1353"/>
                    <a:pt x="17428" y="772"/>
                  </a:cubicBezTo>
                  <a:cubicBezTo>
                    <a:pt x="16399" y="-257"/>
                    <a:pt x="14731" y="-257"/>
                    <a:pt x="13702" y="772"/>
                  </a:cubicBezTo>
                  <a:cubicBezTo>
                    <a:pt x="12673" y="1802"/>
                    <a:pt x="12673" y="3470"/>
                    <a:pt x="13702" y="4498"/>
                  </a:cubicBezTo>
                  <a:cubicBezTo>
                    <a:pt x="13729" y="4526"/>
                    <a:pt x="13763" y="4543"/>
                    <a:pt x="13791" y="4569"/>
                  </a:cubicBezTo>
                  <a:lnTo>
                    <a:pt x="4568" y="13791"/>
                  </a:lnTo>
                  <a:cubicBezTo>
                    <a:pt x="4542" y="13763"/>
                    <a:pt x="4526" y="13730"/>
                    <a:pt x="4498" y="13703"/>
                  </a:cubicBezTo>
                  <a:cubicBezTo>
                    <a:pt x="3469" y="12674"/>
                    <a:pt x="1801" y="12674"/>
                    <a:pt x="772" y="13703"/>
                  </a:cubicBezTo>
                  <a:cubicBezTo>
                    <a:pt x="-258" y="14732"/>
                    <a:pt x="-258" y="16400"/>
                    <a:pt x="772" y="17429"/>
                  </a:cubicBezTo>
                  <a:cubicBezTo>
                    <a:pt x="1353" y="18010"/>
                    <a:pt x="2136" y="18251"/>
                    <a:pt x="2895" y="18176"/>
                  </a:cubicBezTo>
                  <a:cubicBezTo>
                    <a:pt x="2818" y="18938"/>
                    <a:pt x="3058" y="19727"/>
                    <a:pt x="3641" y="20311"/>
                  </a:cubicBezTo>
                  <a:cubicBezTo>
                    <a:pt x="4670" y="21343"/>
                    <a:pt x="6338" y="21343"/>
                    <a:pt x="7367" y="20311"/>
                  </a:cubicBezTo>
                  <a:cubicBezTo>
                    <a:pt x="8396" y="19279"/>
                    <a:pt x="8396" y="17606"/>
                    <a:pt x="7367" y="16574"/>
                  </a:cubicBezTo>
                  <a:cubicBezTo>
                    <a:pt x="7339" y="16546"/>
                    <a:pt x="7306" y="16529"/>
                    <a:pt x="7277" y="16503"/>
                  </a:cubicBezTo>
                  <a:moveTo>
                    <a:pt x="16558" y="13703"/>
                  </a:moveTo>
                  <a:cubicBezTo>
                    <a:pt x="16530" y="13731"/>
                    <a:pt x="16513" y="13764"/>
                    <a:pt x="16487" y="13793"/>
                  </a:cubicBezTo>
                  <a:lnTo>
                    <a:pt x="14254" y="11560"/>
                  </a:lnTo>
                  <a:cubicBezTo>
                    <a:pt x="14067" y="11391"/>
                    <a:pt x="13780" y="11393"/>
                    <a:pt x="13601" y="11573"/>
                  </a:cubicBezTo>
                  <a:cubicBezTo>
                    <a:pt x="13421" y="11753"/>
                    <a:pt x="13419" y="12039"/>
                    <a:pt x="13588" y="12226"/>
                  </a:cubicBezTo>
                  <a:lnTo>
                    <a:pt x="13576" y="12237"/>
                  </a:lnTo>
                  <a:lnTo>
                    <a:pt x="16759" y="15420"/>
                  </a:lnTo>
                  <a:cubicBezTo>
                    <a:pt x="16792" y="15041"/>
                    <a:pt x="16947" y="14671"/>
                    <a:pt x="17238" y="14381"/>
                  </a:cubicBezTo>
                  <a:cubicBezTo>
                    <a:pt x="17895" y="13726"/>
                    <a:pt x="18959" y="13726"/>
                    <a:pt x="19615" y="14381"/>
                  </a:cubicBezTo>
                  <a:cubicBezTo>
                    <a:pt x="20273" y="15035"/>
                    <a:pt x="20273" y="16097"/>
                    <a:pt x="19615" y="16752"/>
                  </a:cubicBezTo>
                  <a:cubicBezTo>
                    <a:pt x="19027" y="17339"/>
                    <a:pt x="18112" y="17395"/>
                    <a:pt x="17455" y="16929"/>
                  </a:cubicBezTo>
                  <a:lnTo>
                    <a:pt x="17442" y="16942"/>
                  </a:lnTo>
                  <a:cubicBezTo>
                    <a:pt x="17295" y="16832"/>
                    <a:pt x="17090" y="16839"/>
                    <a:pt x="16957" y="16974"/>
                  </a:cubicBezTo>
                  <a:cubicBezTo>
                    <a:pt x="16826" y="17107"/>
                    <a:pt x="16819" y="17312"/>
                    <a:pt x="16923" y="17460"/>
                  </a:cubicBezTo>
                  <a:lnTo>
                    <a:pt x="16915" y="17469"/>
                  </a:lnTo>
                  <a:cubicBezTo>
                    <a:pt x="17379" y="18124"/>
                    <a:pt x="17322" y="19034"/>
                    <a:pt x="16736" y="19621"/>
                  </a:cubicBezTo>
                  <a:cubicBezTo>
                    <a:pt x="16081" y="20276"/>
                    <a:pt x="15019" y="20276"/>
                    <a:pt x="14365" y="19621"/>
                  </a:cubicBezTo>
                  <a:cubicBezTo>
                    <a:pt x="13710" y="18966"/>
                    <a:pt x="13710" y="17904"/>
                    <a:pt x="14365" y="17250"/>
                  </a:cubicBezTo>
                  <a:cubicBezTo>
                    <a:pt x="14654" y="16960"/>
                    <a:pt x="15024" y="16807"/>
                    <a:pt x="15402" y="16773"/>
                  </a:cubicBezTo>
                  <a:lnTo>
                    <a:pt x="12222" y="13592"/>
                  </a:lnTo>
                  <a:lnTo>
                    <a:pt x="12218" y="13596"/>
                  </a:lnTo>
                  <a:cubicBezTo>
                    <a:pt x="12031" y="13427"/>
                    <a:pt x="11744" y="13428"/>
                    <a:pt x="11565" y="13609"/>
                  </a:cubicBezTo>
                  <a:cubicBezTo>
                    <a:pt x="11385" y="13789"/>
                    <a:pt x="11383" y="14075"/>
                    <a:pt x="11552" y="14262"/>
                  </a:cubicBezTo>
                  <a:lnTo>
                    <a:pt x="13776" y="16501"/>
                  </a:lnTo>
                  <a:cubicBezTo>
                    <a:pt x="13748" y="16528"/>
                    <a:pt x="13714" y="16544"/>
                    <a:pt x="13687" y="16572"/>
                  </a:cubicBezTo>
                  <a:cubicBezTo>
                    <a:pt x="12658" y="17601"/>
                    <a:pt x="12658" y="19269"/>
                    <a:pt x="13687" y="20298"/>
                  </a:cubicBezTo>
                  <a:cubicBezTo>
                    <a:pt x="14716" y="21328"/>
                    <a:pt x="16384" y="21328"/>
                    <a:pt x="17413" y="20298"/>
                  </a:cubicBezTo>
                  <a:cubicBezTo>
                    <a:pt x="17994" y="19717"/>
                    <a:pt x="18235" y="18934"/>
                    <a:pt x="18160" y="18175"/>
                  </a:cubicBezTo>
                  <a:cubicBezTo>
                    <a:pt x="18922" y="18252"/>
                    <a:pt x="19711" y="18011"/>
                    <a:pt x="20295" y="17429"/>
                  </a:cubicBezTo>
                  <a:cubicBezTo>
                    <a:pt x="21327" y="16400"/>
                    <a:pt x="21327" y="14732"/>
                    <a:pt x="20295" y="13703"/>
                  </a:cubicBezTo>
                  <a:cubicBezTo>
                    <a:pt x="19263" y="12674"/>
                    <a:pt x="17590" y="12674"/>
                    <a:pt x="16558" y="13703"/>
                  </a:cubicBezTo>
                  <a:moveTo>
                    <a:pt x="4511" y="7368"/>
                  </a:moveTo>
                  <a:cubicBezTo>
                    <a:pt x="4539" y="7340"/>
                    <a:pt x="4556" y="7306"/>
                    <a:pt x="4582" y="7278"/>
                  </a:cubicBezTo>
                  <a:lnTo>
                    <a:pt x="6815" y="9511"/>
                  </a:lnTo>
                  <a:cubicBezTo>
                    <a:pt x="7002" y="9679"/>
                    <a:pt x="7289" y="9678"/>
                    <a:pt x="7468" y="9498"/>
                  </a:cubicBezTo>
                  <a:cubicBezTo>
                    <a:pt x="7649" y="9318"/>
                    <a:pt x="7650" y="9031"/>
                    <a:pt x="7481" y="8844"/>
                  </a:cubicBezTo>
                  <a:lnTo>
                    <a:pt x="7493" y="8833"/>
                  </a:lnTo>
                  <a:lnTo>
                    <a:pt x="4309" y="5650"/>
                  </a:lnTo>
                  <a:cubicBezTo>
                    <a:pt x="4277" y="6029"/>
                    <a:pt x="4122" y="6400"/>
                    <a:pt x="3831" y="6691"/>
                  </a:cubicBezTo>
                  <a:cubicBezTo>
                    <a:pt x="3175" y="7346"/>
                    <a:pt x="2110" y="7346"/>
                    <a:pt x="1453" y="6691"/>
                  </a:cubicBezTo>
                  <a:cubicBezTo>
                    <a:pt x="797" y="6036"/>
                    <a:pt x="797" y="4974"/>
                    <a:pt x="1453" y="4319"/>
                  </a:cubicBezTo>
                  <a:cubicBezTo>
                    <a:pt x="2042" y="3732"/>
                    <a:pt x="2957" y="3676"/>
                    <a:pt x="3614" y="4142"/>
                  </a:cubicBezTo>
                  <a:lnTo>
                    <a:pt x="3627" y="4128"/>
                  </a:lnTo>
                  <a:cubicBezTo>
                    <a:pt x="3774" y="4238"/>
                    <a:pt x="3979" y="4232"/>
                    <a:pt x="4112" y="4097"/>
                  </a:cubicBezTo>
                  <a:cubicBezTo>
                    <a:pt x="4243" y="3963"/>
                    <a:pt x="4250" y="3759"/>
                    <a:pt x="4146" y="3610"/>
                  </a:cubicBezTo>
                  <a:lnTo>
                    <a:pt x="4154" y="3602"/>
                  </a:lnTo>
                  <a:cubicBezTo>
                    <a:pt x="3690" y="2947"/>
                    <a:pt x="3746" y="2036"/>
                    <a:pt x="4333" y="1450"/>
                  </a:cubicBezTo>
                  <a:cubicBezTo>
                    <a:pt x="4988" y="795"/>
                    <a:pt x="6050" y="795"/>
                    <a:pt x="6705" y="1450"/>
                  </a:cubicBezTo>
                  <a:cubicBezTo>
                    <a:pt x="7359" y="2105"/>
                    <a:pt x="7359" y="3166"/>
                    <a:pt x="6705" y="3821"/>
                  </a:cubicBezTo>
                  <a:cubicBezTo>
                    <a:pt x="6415" y="4111"/>
                    <a:pt x="6046" y="4264"/>
                    <a:pt x="5667" y="4298"/>
                  </a:cubicBezTo>
                  <a:lnTo>
                    <a:pt x="8847" y="7478"/>
                  </a:lnTo>
                  <a:lnTo>
                    <a:pt x="8851" y="7475"/>
                  </a:lnTo>
                  <a:cubicBezTo>
                    <a:pt x="9038" y="7644"/>
                    <a:pt x="9325" y="7642"/>
                    <a:pt x="9504" y="7462"/>
                  </a:cubicBezTo>
                  <a:cubicBezTo>
                    <a:pt x="9684" y="7282"/>
                    <a:pt x="9686" y="6995"/>
                    <a:pt x="9517" y="6808"/>
                  </a:cubicBezTo>
                  <a:lnTo>
                    <a:pt x="7293" y="4569"/>
                  </a:lnTo>
                  <a:cubicBezTo>
                    <a:pt x="7321" y="4543"/>
                    <a:pt x="7355" y="4526"/>
                    <a:pt x="7382" y="4498"/>
                  </a:cubicBezTo>
                  <a:cubicBezTo>
                    <a:pt x="8411" y="3470"/>
                    <a:pt x="8411" y="1802"/>
                    <a:pt x="7382" y="772"/>
                  </a:cubicBezTo>
                  <a:cubicBezTo>
                    <a:pt x="6353" y="-257"/>
                    <a:pt x="4685" y="-257"/>
                    <a:pt x="3656" y="772"/>
                  </a:cubicBezTo>
                  <a:cubicBezTo>
                    <a:pt x="3075" y="1353"/>
                    <a:pt x="2834" y="2137"/>
                    <a:pt x="2909" y="2895"/>
                  </a:cubicBezTo>
                  <a:cubicBezTo>
                    <a:pt x="2147" y="2818"/>
                    <a:pt x="1358" y="3059"/>
                    <a:pt x="774" y="3641"/>
                  </a:cubicBezTo>
                  <a:cubicBezTo>
                    <a:pt x="-258" y="4671"/>
                    <a:pt x="-258" y="6339"/>
                    <a:pt x="774" y="7368"/>
                  </a:cubicBezTo>
                  <a:cubicBezTo>
                    <a:pt x="1806" y="8397"/>
                    <a:pt x="3479" y="8397"/>
                    <a:pt x="4511" y="736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6" name="Shape 2758">
              <a:extLst>
                <a:ext uri="{FF2B5EF4-FFF2-40B4-BE49-F238E27FC236}">
                  <a16:creationId xmlns:a16="http://schemas.microsoft.com/office/drawing/2014/main" id="{64FD5377-3265-104D-8313-D9CFA26DCFB5}"/>
                </a:ext>
              </a:extLst>
            </p:cNvPr>
            <p:cNvSpPr/>
            <p:nvPr/>
          </p:nvSpPr>
          <p:spPr>
            <a:xfrm>
              <a:off x="12473889" y="9276895"/>
              <a:ext cx="561239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945"/>
                    <a:pt x="20618" y="2945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2945"/>
                  </a:lnTo>
                  <a:cubicBezTo>
                    <a:pt x="0" y="3487"/>
                    <a:pt x="440" y="3927"/>
                    <a:pt x="982" y="3927"/>
                  </a:cubicBezTo>
                  <a:lnTo>
                    <a:pt x="20618" y="3927"/>
                  </a:lnTo>
                  <a:cubicBezTo>
                    <a:pt x="21160" y="3927"/>
                    <a:pt x="21600" y="3487"/>
                    <a:pt x="21600" y="2945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20618" y="14727"/>
                  </a:moveTo>
                  <a:lnTo>
                    <a:pt x="982" y="14727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4727"/>
                    <a:pt x="20618" y="14727"/>
                  </a:cubicBezTo>
                  <a:close/>
                  <a:moveTo>
                    <a:pt x="20618" y="11782"/>
                  </a:move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982" y="6873"/>
                  </a:moveTo>
                  <a:lnTo>
                    <a:pt x="14727" y="6873"/>
                  </a:lnTo>
                  <a:lnTo>
                    <a:pt x="14727" y="8836"/>
                  </a:lnTo>
                  <a:lnTo>
                    <a:pt x="982" y="8836"/>
                  </a:lnTo>
                  <a:cubicBezTo>
                    <a:pt x="982" y="8836"/>
                    <a:pt x="982" y="6873"/>
                    <a:pt x="982" y="6873"/>
                  </a:cubicBezTo>
                  <a:close/>
                  <a:moveTo>
                    <a:pt x="982" y="9818"/>
                  </a:moveTo>
                  <a:lnTo>
                    <a:pt x="14727" y="9818"/>
                  </a:lnTo>
                  <a:cubicBezTo>
                    <a:pt x="15269" y="9818"/>
                    <a:pt x="15709" y="9378"/>
                    <a:pt x="15709" y="8836"/>
                  </a:cubicBezTo>
                  <a:lnTo>
                    <a:pt x="15709" y="6873"/>
                  </a:lnTo>
                  <a:cubicBezTo>
                    <a:pt x="15709" y="6331"/>
                    <a:pt x="15269" y="5891"/>
                    <a:pt x="14727" y="5891"/>
                  </a:cubicBez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8836"/>
                  </a:lnTo>
                  <a:cubicBezTo>
                    <a:pt x="0" y="9378"/>
                    <a:pt x="440" y="9818"/>
                    <a:pt x="982" y="9818"/>
                  </a:cubicBezTo>
                  <a:moveTo>
                    <a:pt x="14727" y="20618"/>
                  </a:moveTo>
                  <a:lnTo>
                    <a:pt x="982" y="20618"/>
                  </a:lnTo>
                  <a:lnTo>
                    <a:pt x="982" y="18655"/>
                  </a:lnTo>
                  <a:lnTo>
                    <a:pt x="14727" y="18655"/>
                  </a:lnTo>
                  <a:cubicBezTo>
                    <a:pt x="14727" y="18655"/>
                    <a:pt x="14727" y="20618"/>
                    <a:pt x="14727" y="20618"/>
                  </a:cubicBezTo>
                  <a:close/>
                  <a:moveTo>
                    <a:pt x="14727" y="17673"/>
                  </a:moveTo>
                  <a:lnTo>
                    <a:pt x="982" y="17673"/>
                  </a:lnTo>
                  <a:cubicBezTo>
                    <a:pt x="440" y="17673"/>
                    <a:pt x="0" y="18113"/>
                    <a:pt x="0" y="18655"/>
                  </a:cubicBezTo>
                  <a:lnTo>
                    <a:pt x="0" y="20618"/>
                  </a:lnTo>
                  <a:cubicBezTo>
                    <a:pt x="0" y="21160"/>
                    <a:pt x="440" y="21600"/>
                    <a:pt x="982" y="21600"/>
                  </a:cubicBezTo>
                  <a:lnTo>
                    <a:pt x="14727" y="21600"/>
                  </a:lnTo>
                  <a:cubicBezTo>
                    <a:pt x="15269" y="21600"/>
                    <a:pt x="15709" y="21160"/>
                    <a:pt x="15709" y="20618"/>
                  </a:cubicBezTo>
                  <a:lnTo>
                    <a:pt x="15709" y="18655"/>
                  </a:lnTo>
                  <a:cubicBezTo>
                    <a:pt x="15709" y="18113"/>
                    <a:pt x="15269" y="17673"/>
                    <a:pt x="14727" y="176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7" name="Shape 2759">
              <a:extLst>
                <a:ext uri="{FF2B5EF4-FFF2-40B4-BE49-F238E27FC236}">
                  <a16:creationId xmlns:a16="http://schemas.microsoft.com/office/drawing/2014/main" id="{5BFA120A-1EBF-A848-8508-7645AD2CD268}"/>
                </a:ext>
              </a:extLst>
            </p:cNvPr>
            <p:cNvSpPr/>
            <p:nvPr/>
          </p:nvSpPr>
          <p:spPr>
            <a:xfrm>
              <a:off x="13542322" y="9276895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945"/>
                    <a:pt x="20618" y="2945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2945"/>
                  </a:lnTo>
                  <a:cubicBezTo>
                    <a:pt x="0" y="3487"/>
                    <a:pt x="440" y="3927"/>
                    <a:pt x="982" y="3927"/>
                  </a:cubicBezTo>
                  <a:lnTo>
                    <a:pt x="20618" y="3927"/>
                  </a:lnTo>
                  <a:cubicBezTo>
                    <a:pt x="21160" y="3927"/>
                    <a:pt x="21600" y="3487"/>
                    <a:pt x="21600" y="2945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20618" y="14727"/>
                  </a:moveTo>
                  <a:lnTo>
                    <a:pt x="982" y="14727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4727"/>
                    <a:pt x="20618" y="14727"/>
                  </a:cubicBezTo>
                  <a:close/>
                  <a:moveTo>
                    <a:pt x="20618" y="11782"/>
                  </a:move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3927" y="6873"/>
                  </a:moveTo>
                  <a:lnTo>
                    <a:pt x="17673" y="6873"/>
                  </a:lnTo>
                  <a:lnTo>
                    <a:pt x="17673" y="8836"/>
                  </a:lnTo>
                  <a:lnTo>
                    <a:pt x="3927" y="8836"/>
                  </a:lnTo>
                  <a:cubicBezTo>
                    <a:pt x="3927" y="8836"/>
                    <a:pt x="3927" y="6873"/>
                    <a:pt x="3927" y="6873"/>
                  </a:cubicBezTo>
                  <a:close/>
                  <a:moveTo>
                    <a:pt x="17673" y="9818"/>
                  </a:moveTo>
                  <a:cubicBezTo>
                    <a:pt x="18215" y="9818"/>
                    <a:pt x="18655" y="9378"/>
                    <a:pt x="18655" y="8836"/>
                  </a:cubicBezTo>
                  <a:lnTo>
                    <a:pt x="18655" y="6873"/>
                  </a:lnTo>
                  <a:cubicBezTo>
                    <a:pt x="18655" y="6331"/>
                    <a:pt x="18215" y="5891"/>
                    <a:pt x="17673" y="5891"/>
                  </a:cubicBezTo>
                  <a:lnTo>
                    <a:pt x="3927" y="5891"/>
                  </a:lnTo>
                  <a:cubicBezTo>
                    <a:pt x="3385" y="5891"/>
                    <a:pt x="2945" y="6331"/>
                    <a:pt x="2945" y="6873"/>
                  </a:cubicBezTo>
                  <a:lnTo>
                    <a:pt x="2945" y="8836"/>
                  </a:lnTo>
                  <a:cubicBezTo>
                    <a:pt x="2945" y="9378"/>
                    <a:pt x="3385" y="9818"/>
                    <a:pt x="3927" y="9818"/>
                  </a:cubicBezTo>
                  <a:cubicBezTo>
                    <a:pt x="3927" y="9818"/>
                    <a:pt x="17673" y="9818"/>
                    <a:pt x="17673" y="9818"/>
                  </a:cubicBezTo>
                  <a:close/>
                  <a:moveTo>
                    <a:pt x="17673" y="20618"/>
                  </a:moveTo>
                  <a:lnTo>
                    <a:pt x="3927" y="20618"/>
                  </a:lnTo>
                  <a:lnTo>
                    <a:pt x="3927" y="18655"/>
                  </a:lnTo>
                  <a:lnTo>
                    <a:pt x="17673" y="18655"/>
                  </a:lnTo>
                  <a:cubicBezTo>
                    <a:pt x="17673" y="18655"/>
                    <a:pt x="17673" y="20618"/>
                    <a:pt x="17673" y="20618"/>
                  </a:cubicBezTo>
                  <a:close/>
                  <a:moveTo>
                    <a:pt x="17673" y="17673"/>
                  </a:moveTo>
                  <a:lnTo>
                    <a:pt x="3927" y="17673"/>
                  </a:lnTo>
                  <a:cubicBezTo>
                    <a:pt x="3385" y="17673"/>
                    <a:pt x="2945" y="18113"/>
                    <a:pt x="2945" y="18655"/>
                  </a:cubicBezTo>
                  <a:lnTo>
                    <a:pt x="2945" y="20618"/>
                  </a:lnTo>
                  <a:cubicBezTo>
                    <a:pt x="2945" y="21160"/>
                    <a:pt x="3385" y="21600"/>
                    <a:pt x="3927" y="21600"/>
                  </a:cubicBezTo>
                  <a:lnTo>
                    <a:pt x="17673" y="21600"/>
                  </a:lnTo>
                  <a:cubicBezTo>
                    <a:pt x="18215" y="21600"/>
                    <a:pt x="18655" y="21160"/>
                    <a:pt x="18655" y="20618"/>
                  </a:cubicBezTo>
                  <a:lnTo>
                    <a:pt x="18655" y="18655"/>
                  </a:lnTo>
                  <a:cubicBezTo>
                    <a:pt x="18655" y="18113"/>
                    <a:pt x="18215" y="17673"/>
                    <a:pt x="17673" y="176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8" name="Shape 2760">
              <a:extLst>
                <a:ext uri="{FF2B5EF4-FFF2-40B4-BE49-F238E27FC236}">
                  <a16:creationId xmlns:a16="http://schemas.microsoft.com/office/drawing/2014/main" id="{29AE07CB-F9BB-8643-ADC6-96635C2F10C6}"/>
                </a:ext>
              </a:extLst>
            </p:cNvPr>
            <p:cNvSpPr/>
            <p:nvPr/>
          </p:nvSpPr>
          <p:spPr>
            <a:xfrm>
              <a:off x="14606595" y="9276895"/>
              <a:ext cx="561237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945"/>
                    <a:pt x="20618" y="2945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2945"/>
                  </a:lnTo>
                  <a:cubicBezTo>
                    <a:pt x="0" y="3487"/>
                    <a:pt x="440" y="3927"/>
                    <a:pt x="982" y="3927"/>
                  </a:cubicBezTo>
                  <a:lnTo>
                    <a:pt x="20618" y="3927"/>
                  </a:lnTo>
                  <a:cubicBezTo>
                    <a:pt x="21160" y="3927"/>
                    <a:pt x="21600" y="3487"/>
                    <a:pt x="21600" y="2945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20618" y="14727"/>
                  </a:moveTo>
                  <a:lnTo>
                    <a:pt x="982" y="14727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4727"/>
                    <a:pt x="20618" y="14727"/>
                  </a:cubicBezTo>
                  <a:close/>
                  <a:moveTo>
                    <a:pt x="20618" y="11782"/>
                  </a:move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20618" y="8836"/>
                  </a:moveTo>
                  <a:lnTo>
                    <a:pt x="6873" y="8836"/>
                  </a:lnTo>
                  <a:lnTo>
                    <a:pt x="6873" y="6873"/>
                  </a:lnTo>
                  <a:lnTo>
                    <a:pt x="20618" y="6873"/>
                  </a:lnTo>
                  <a:cubicBezTo>
                    <a:pt x="20618" y="6873"/>
                    <a:pt x="20618" y="8836"/>
                    <a:pt x="20618" y="8836"/>
                  </a:cubicBezTo>
                  <a:close/>
                  <a:moveTo>
                    <a:pt x="20618" y="5891"/>
                  </a:moveTo>
                  <a:lnTo>
                    <a:pt x="6873" y="5891"/>
                  </a:lnTo>
                  <a:cubicBezTo>
                    <a:pt x="6331" y="5891"/>
                    <a:pt x="5891" y="6331"/>
                    <a:pt x="5891" y="6873"/>
                  </a:cubicBezTo>
                  <a:lnTo>
                    <a:pt x="5891" y="8836"/>
                  </a:lnTo>
                  <a:cubicBezTo>
                    <a:pt x="5891" y="9378"/>
                    <a:pt x="6331" y="9818"/>
                    <a:pt x="6873" y="9818"/>
                  </a:cubicBezTo>
                  <a:lnTo>
                    <a:pt x="20618" y="9818"/>
                  </a:lnTo>
                  <a:cubicBezTo>
                    <a:pt x="21160" y="9818"/>
                    <a:pt x="21600" y="9378"/>
                    <a:pt x="21600" y="8836"/>
                  </a:cubicBezTo>
                  <a:lnTo>
                    <a:pt x="21600" y="6873"/>
                  </a:lnTo>
                  <a:cubicBezTo>
                    <a:pt x="21600" y="6331"/>
                    <a:pt x="21160" y="5891"/>
                    <a:pt x="20618" y="5891"/>
                  </a:cubicBezTo>
                  <a:moveTo>
                    <a:pt x="20618" y="20618"/>
                  </a:moveTo>
                  <a:lnTo>
                    <a:pt x="6873" y="20618"/>
                  </a:lnTo>
                  <a:lnTo>
                    <a:pt x="6873" y="18655"/>
                  </a:lnTo>
                  <a:lnTo>
                    <a:pt x="20618" y="18655"/>
                  </a:lnTo>
                  <a:cubicBezTo>
                    <a:pt x="20618" y="18655"/>
                    <a:pt x="20618" y="20618"/>
                    <a:pt x="20618" y="20618"/>
                  </a:cubicBezTo>
                  <a:close/>
                  <a:moveTo>
                    <a:pt x="20618" y="17673"/>
                  </a:moveTo>
                  <a:lnTo>
                    <a:pt x="6873" y="17673"/>
                  </a:lnTo>
                  <a:cubicBezTo>
                    <a:pt x="6331" y="17673"/>
                    <a:pt x="5891" y="18113"/>
                    <a:pt x="5891" y="18655"/>
                  </a:cubicBezTo>
                  <a:lnTo>
                    <a:pt x="5891" y="20618"/>
                  </a:lnTo>
                  <a:cubicBezTo>
                    <a:pt x="5891" y="21160"/>
                    <a:pt x="6331" y="21600"/>
                    <a:pt x="6873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18655"/>
                  </a:lnTo>
                  <a:cubicBezTo>
                    <a:pt x="21600" y="18113"/>
                    <a:pt x="21160" y="17673"/>
                    <a:pt x="20618" y="176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9" name="Shape 2761">
              <a:extLst>
                <a:ext uri="{FF2B5EF4-FFF2-40B4-BE49-F238E27FC236}">
                  <a16:creationId xmlns:a16="http://schemas.microsoft.com/office/drawing/2014/main" id="{D8538815-743F-3848-AD4F-433150FA9FCB}"/>
                </a:ext>
              </a:extLst>
            </p:cNvPr>
            <p:cNvSpPr/>
            <p:nvPr/>
          </p:nvSpPr>
          <p:spPr>
            <a:xfrm>
              <a:off x="15675025" y="9276895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4727"/>
                  </a:moveTo>
                  <a:lnTo>
                    <a:pt x="982" y="14727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4727"/>
                    <a:pt x="20618" y="14727"/>
                  </a:cubicBezTo>
                  <a:close/>
                  <a:moveTo>
                    <a:pt x="20618" y="11782"/>
                  </a:move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4727"/>
                  </a:lnTo>
                  <a:cubicBezTo>
                    <a:pt x="0" y="15270"/>
                    <a:pt x="440" y="15709"/>
                    <a:pt x="982" y="15709"/>
                  </a:cubicBezTo>
                  <a:lnTo>
                    <a:pt x="20618" y="15709"/>
                  </a:lnTo>
                  <a:cubicBezTo>
                    <a:pt x="21160" y="15709"/>
                    <a:pt x="21600" y="15270"/>
                    <a:pt x="21600" y="14727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20618" y="8836"/>
                  </a:moveTo>
                  <a:lnTo>
                    <a:pt x="982" y="8836"/>
                  </a:lnTo>
                  <a:lnTo>
                    <a:pt x="982" y="6873"/>
                  </a:lnTo>
                  <a:lnTo>
                    <a:pt x="20618" y="6873"/>
                  </a:lnTo>
                  <a:cubicBezTo>
                    <a:pt x="20618" y="6873"/>
                    <a:pt x="20618" y="8836"/>
                    <a:pt x="20618" y="8836"/>
                  </a:cubicBezTo>
                  <a:close/>
                  <a:moveTo>
                    <a:pt x="20618" y="5891"/>
                  </a:moveTo>
                  <a:lnTo>
                    <a:pt x="982" y="5891"/>
                  </a:lnTo>
                  <a:cubicBezTo>
                    <a:pt x="440" y="5891"/>
                    <a:pt x="0" y="6331"/>
                    <a:pt x="0" y="6873"/>
                  </a:cubicBezTo>
                  <a:lnTo>
                    <a:pt x="0" y="8836"/>
                  </a:lnTo>
                  <a:cubicBezTo>
                    <a:pt x="0" y="9378"/>
                    <a:pt x="440" y="9818"/>
                    <a:pt x="982" y="9818"/>
                  </a:cubicBezTo>
                  <a:lnTo>
                    <a:pt x="20618" y="9818"/>
                  </a:lnTo>
                  <a:cubicBezTo>
                    <a:pt x="21160" y="9818"/>
                    <a:pt x="21600" y="9378"/>
                    <a:pt x="21600" y="8836"/>
                  </a:cubicBezTo>
                  <a:lnTo>
                    <a:pt x="21600" y="6873"/>
                  </a:lnTo>
                  <a:cubicBezTo>
                    <a:pt x="21600" y="6331"/>
                    <a:pt x="21160" y="5891"/>
                    <a:pt x="20618" y="5891"/>
                  </a:cubicBezTo>
                  <a:moveTo>
                    <a:pt x="20618" y="2945"/>
                  </a:moveTo>
                  <a:lnTo>
                    <a:pt x="982" y="2945"/>
                  </a:lnTo>
                  <a:lnTo>
                    <a:pt x="982" y="982"/>
                  </a:lnTo>
                  <a:lnTo>
                    <a:pt x="20618" y="982"/>
                  </a:lnTo>
                  <a:cubicBezTo>
                    <a:pt x="20618" y="982"/>
                    <a:pt x="20618" y="2945"/>
                    <a:pt x="20618" y="2945"/>
                  </a:cubicBezTo>
                  <a:close/>
                  <a:moveTo>
                    <a:pt x="20618" y="0"/>
                  </a:moveTo>
                  <a:lnTo>
                    <a:pt x="982" y="0"/>
                  </a:lnTo>
                  <a:cubicBezTo>
                    <a:pt x="440" y="0"/>
                    <a:pt x="0" y="440"/>
                    <a:pt x="0" y="982"/>
                  </a:cubicBezTo>
                  <a:lnTo>
                    <a:pt x="0" y="2945"/>
                  </a:lnTo>
                  <a:cubicBezTo>
                    <a:pt x="0" y="3487"/>
                    <a:pt x="440" y="3927"/>
                    <a:pt x="982" y="3927"/>
                  </a:cubicBezTo>
                  <a:lnTo>
                    <a:pt x="20618" y="3927"/>
                  </a:lnTo>
                  <a:cubicBezTo>
                    <a:pt x="21160" y="3927"/>
                    <a:pt x="21600" y="3487"/>
                    <a:pt x="21600" y="2945"/>
                  </a:cubicBezTo>
                  <a:lnTo>
                    <a:pt x="21600" y="982"/>
                  </a:lnTo>
                  <a:cubicBezTo>
                    <a:pt x="21600" y="440"/>
                    <a:pt x="21160" y="0"/>
                    <a:pt x="20618" y="0"/>
                  </a:cubicBezTo>
                  <a:moveTo>
                    <a:pt x="20618" y="20618"/>
                  </a:moveTo>
                  <a:lnTo>
                    <a:pt x="982" y="20618"/>
                  </a:lnTo>
                  <a:lnTo>
                    <a:pt x="982" y="18655"/>
                  </a:lnTo>
                  <a:lnTo>
                    <a:pt x="20618" y="18655"/>
                  </a:lnTo>
                  <a:cubicBezTo>
                    <a:pt x="20618" y="18655"/>
                    <a:pt x="20618" y="20618"/>
                    <a:pt x="20618" y="20618"/>
                  </a:cubicBezTo>
                  <a:close/>
                  <a:moveTo>
                    <a:pt x="20618" y="17673"/>
                  </a:moveTo>
                  <a:lnTo>
                    <a:pt x="982" y="17673"/>
                  </a:lnTo>
                  <a:cubicBezTo>
                    <a:pt x="440" y="17673"/>
                    <a:pt x="0" y="18113"/>
                    <a:pt x="0" y="18655"/>
                  </a:cubicBezTo>
                  <a:lnTo>
                    <a:pt x="0" y="20618"/>
                  </a:lnTo>
                  <a:cubicBezTo>
                    <a:pt x="0" y="21160"/>
                    <a:pt x="440" y="21600"/>
                    <a:pt x="982" y="21600"/>
                  </a:cubicBezTo>
                  <a:lnTo>
                    <a:pt x="20618" y="21600"/>
                  </a:lnTo>
                  <a:cubicBezTo>
                    <a:pt x="21160" y="21600"/>
                    <a:pt x="21600" y="21160"/>
                    <a:pt x="21600" y="20618"/>
                  </a:cubicBezTo>
                  <a:lnTo>
                    <a:pt x="21600" y="18655"/>
                  </a:lnTo>
                  <a:cubicBezTo>
                    <a:pt x="21600" y="18113"/>
                    <a:pt x="21160" y="17673"/>
                    <a:pt x="20618" y="176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0" name="Shape 2762">
              <a:extLst>
                <a:ext uri="{FF2B5EF4-FFF2-40B4-BE49-F238E27FC236}">
                  <a16:creationId xmlns:a16="http://schemas.microsoft.com/office/drawing/2014/main" id="{70C1B5EB-70CD-2C48-B74D-0BC64791DAF0}"/>
                </a:ext>
              </a:extLst>
            </p:cNvPr>
            <p:cNvSpPr/>
            <p:nvPr/>
          </p:nvSpPr>
          <p:spPr>
            <a:xfrm>
              <a:off x="16739299" y="9276895"/>
              <a:ext cx="561239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64" y="982"/>
                  </a:moveTo>
                  <a:cubicBezTo>
                    <a:pt x="19520" y="982"/>
                    <a:pt x="20618" y="2081"/>
                    <a:pt x="20618" y="3436"/>
                  </a:cubicBezTo>
                  <a:cubicBezTo>
                    <a:pt x="20618" y="4792"/>
                    <a:pt x="19520" y="5891"/>
                    <a:pt x="18164" y="5891"/>
                  </a:cubicBezTo>
                  <a:cubicBezTo>
                    <a:pt x="16808" y="5891"/>
                    <a:pt x="15709" y="4792"/>
                    <a:pt x="15709" y="3436"/>
                  </a:cubicBezTo>
                  <a:cubicBezTo>
                    <a:pt x="15709" y="2081"/>
                    <a:pt x="16808" y="982"/>
                    <a:pt x="18164" y="982"/>
                  </a:cubicBezTo>
                  <a:moveTo>
                    <a:pt x="18164" y="6873"/>
                  </a:moveTo>
                  <a:cubicBezTo>
                    <a:pt x="20062" y="6873"/>
                    <a:pt x="21600" y="5334"/>
                    <a:pt x="21600" y="3436"/>
                  </a:cubicBezTo>
                  <a:cubicBezTo>
                    <a:pt x="21600" y="1538"/>
                    <a:pt x="20062" y="0"/>
                    <a:pt x="18164" y="0"/>
                  </a:cubicBezTo>
                  <a:cubicBezTo>
                    <a:pt x="16266" y="0"/>
                    <a:pt x="14727" y="1538"/>
                    <a:pt x="14727" y="3436"/>
                  </a:cubicBezTo>
                  <a:cubicBezTo>
                    <a:pt x="14727" y="5334"/>
                    <a:pt x="16266" y="6873"/>
                    <a:pt x="18164" y="6873"/>
                  </a:cubicBezTo>
                  <a:moveTo>
                    <a:pt x="18164" y="3927"/>
                  </a:moveTo>
                  <a:lnTo>
                    <a:pt x="18655" y="3927"/>
                  </a:lnTo>
                  <a:cubicBezTo>
                    <a:pt x="18925" y="3927"/>
                    <a:pt x="19145" y="3708"/>
                    <a:pt x="19145" y="3436"/>
                  </a:cubicBezTo>
                  <a:cubicBezTo>
                    <a:pt x="19145" y="3165"/>
                    <a:pt x="18925" y="2945"/>
                    <a:pt x="18655" y="2945"/>
                  </a:cubicBezTo>
                  <a:lnTo>
                    <a:pt x="18655" y="2455"/>
                  </a:lnTo>
                  <a:cubicBezTo>
                    <a:pt x="18655" y="2183"/>
                    <a:pt x="18434" y="1964"/>
                    <a:pt x="18164" y="1964"/>
                  </a:cubicBezTo>
                  <a:cubicBezTo>
                    <a:pt x="17893" y="1964"/>
                    <a:pt x="17673" y="2183"/>
                    <a:pt x="17673" y="2455"/>
                  </a:cubicBezTo>
                  <a:lnTo>
                    <a:pt x="17673" y="3436"/>
                  </a:lnTo>
                  <a:cubicBezTo>
                    <a:pt x="17673" y="3708"/>
                    <a:pt x="17893" y="3927"/>
                    <a:pt x="18164" y="3927"/>
                  </a:cubicBezTo>
                  <a:moveTo>
                    <a:pt x="9818" y="11782"/>
                  </a:moveTo>
                  <a:lnTo>
                    <a:pt x="4909" y="11782"/>
                  </a:lnTo>
                  <a:lnTo>
                    <a:pt x="4909" y="8836"/>
                  </a:lnTo>
                  <a:lnTo>
                    <a:pt x="9818" y="8836"/>
                  </a:lnTo>
                  <a:cubicBezTo>
                    <a:pt x="9818" y="8836"/>
                    <a:pt x="9818" y="11782"/>
                    <a:pt x="9818" y="11782"/>
                  </a:cubicBezTo>
                  <a:close/>
                  <a:moveTo>
                    <a:pt x="21109" y="12764"/>
                  </a:moveTo>
                  <a:lnTo>
                    <a:pt x="11291" y="12764"/>
                  </a:lnTo>
                  <a:cubicBezTo>
                    <a:pt x="11562" y="12764"/>
                    <a:pt x="11782" y="12544"/>
                    <a:pt x="11782" y="12273"/>
                  </a:cubicBezTo>
                  <a:cubicBezTo>
                    <a:pt x="11782" y="12001"/>
                    <a:pt x="11562" y="11782"/>
                    <a:pt x="11291" y="11782"/>
                  </a:cubicBezTo>
                  <a:lnTo>
                    <a:pt x="10800" y="11782"/>
                  </a:lnTo>
                  <a:lnTo>
                    <a:pt x="10800" y="8836"/>
                  </a:lnTo>
                  <a:cubicBezTo>
                    <a:pt x="10800" y="8295"/>
                    <a:pt x="10360" y="7855"/>
                    <a:pt x="9818" y="7855"/>
                  </a:cubicBezTo>
                  <a:lnTo>
                    <a:pt x="4909" y="7855"/>
                  </a:lnTo>
                  <a:cubicBezTo>
                    <a:pt x="4367" y="7855"/>
                    <a:pt x="3927" y="8295"/>
                    <a:pt x="3927" y="8836"/>
                  </a:cubicBezTo>
                  <a:lnTo>
                    <a:pt x="3927" y="11782"/>
                  </a:lnTo>
                  <a:lnTo>
                    <a:pt x="3436" y="11782"/>
                  </a:lnTo>
                  <a:cubicBezTo>
                    <a:pt x="3166" y="11782"/>
                    <a:pt x="2945" y="12001"/>
                    <a:pt x="2945" y="12273"/>
                  </a:cubicBezTo>
                  <a:cubicBezTo>
                    <a:pt x="2945" y="12544"/>
                    <a:pt x="3166" y="12764"/>
                    <a:pt x="3436" y="12764"/>
                  </a:cubicBezTo>
                  <a:lnTo>
                    <a:pt x="491" y="12764"/>
                  </a:lnTo>
                  <a:cubicBezTo>
                    <a:pt x="220" y="12764"/>
                    <a:pt x="0" y="12983"/>
                    <a:pt x="0" y="13255"/>
                  </a:cubicBezTo>
                  <a:cubicBezTo>
                    <a:pt x="0" y="13526"/>
                    <a:pt x="220" y="13745"/>
                    <a:pt x="491" y="13745"/>
                  </a:cubicBezTo>
                  <a:lnTo>
                    <a:pt x="2945" y="13745"/>
                  </a:lnTo>
                  <a:lnTo>
                    <a:pt x="2945" y="21109"/>
                  </a:lnTo>
                  <a:cubicBezTo>
                    <a:pt x="2945" y="21380"/>
                    <a:pt x="3166" y="21600"/>
                    <a:pt x="3436" y="21600"/>
                  </a:cubicBezTo>
                  <a:cubicBezTo>
                    <a:pt x="3707" y="21600"/>
                    <a:pt x="3927" y="21380"/>
                    <a:pt x="3927" y="21109"/>
                  </a:cubicBezTo>
                  <a:lnTo>
                    <a:pt x="3927" y="13745"/>
                  </a:lnTo>
                  <a:lnTo>
                    <a:pt x="17673" y="13745"/>
                  </a:lnTo>
                  <a:lnTo>
                    <a:pt x="17673" y="21109"/>
                  </a:lnTo>
                  <a:cubicBezTo>
                    <a:pt x="17673" y="21380"/>
                    <a:pt x="17893" y="21600"/>
                    <a:pt x="18164" y="21600"/>
                  </a:cubicBezTo>
                  <a:cubicBezTo>
                    <a:pt x="18434" y="21600"/>
                    <a:pt x="18655" y="21380"/>
                    <a:pt x="18655" y="21109"/>
                  </a:cubicBezTo>
                  <a:lnTo>
                    <a:pt x="18655" y="13745"/>
                  </a:lnTo>
                  <a:lnTo>
                    <a:pt x="21109" y="13745"/>
                  </a:lnTo>
                  <a:cubicBezTo>
                    <a:pt x="21380" y="13745"/>
                    <a:pt x="21600" y="13526"/>
                    <a:pt x="21600" y="13255"/>
                  </a:cubicBezTo>
                  <a:cubicBezTo>
                    <a:pt x="21600" y="12983"/>
                    <a:pt x="21380" y="12764"/>
                    <a:pt x="21109" y="127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1" name="Shape 2763">
              <a:extLst>
                <a:ext uri="{FF2B5EF4-FFF2-40B4-BE49-F238E27FC236}">
                  <a16:creationId xmlns:a16="http://schemas.microsoft.com/office/drawing/2014/main" id="{6F746413-BC9D-3C41-A217-91836EA0AA53}"/>
                </a:ext>
              </a:extLst>
            </p:cNvPr>
            <p:cNvSpPr/>
            <p:nvPr/>
          </p:nvSpPr>
          <p:spPr>
            <a:xfrm>
              <a:off x="17807731" y="9276895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79" y="7008"/>
                  </a:moveTo>
                  <a:cubicBezTo>
                    <a:pt x="20006" y="12260"/>
                    <a:pt x="12624" y="19436"/>
                    <a:pt x="10800" y="20538"/>
                  </a:cubicBezTo>
                  <a:cubicBezTo>
                    <a:pt x="8976" y="19436"/>
                    <a:pt x="1594" y="12260"/>
                    <a:pt x="1021" y="7001"/>
                  </a:cubicBezTo>
                  <a:cubicBezTo>
                    <a:pt x="1021" y="7001"/>
                    <a:pt x="982" y="6718"/>
                    <a:pt x="982" y="6382"/>
                  </a:cubicBezTo>
                  <a:cubicBezTo>
                    <a:pt x="982" y="3405"/>
                    <a:pt x="3404" y="982"/>
                    <a:pt x="6382" y="982"/>
                  </a:cubicBezTo>
                  <a:cubicBezTo>
                    <a:pt x="7780" y="982"/>
                    <a:pt x="9107" y="1518"/>
                    <a:pt x="10120" y="2491"/>
                  </a:cubicBezTo>
                  <a:lnTo>
                    <a:pt x="10585" y="2939"/>
                  </a:lnTo>
                  <a:lnTo>
                    <a:pt x="8836" y="6873"/>
                  </a:lnTo>
                  <a:lnTo>
                    <a:pt x="11291" y="9818"/>
                  </a:lnTo>
                  <a:lnTo>
                    <a:pt x="9327" y="14236"/>
                  </a:lnTo>
                  <a:lnTo>
                    <a:pt x="10800" y="16691"/>
                  </a:lnTo>
                  <a:lnTo>
                    <a:pt x="10432" y="14236"/>
                  </a:lnTo>
                  <a:lnTo>
                    <a:pt x="12365" y="9542"/>
                  </a:lnTo>
                  <a:lnTo>
                    <a:pt x="10002" y="6781"/>
                  </a:lnTo>
                  <a:lnTo>
                    <a:pt x="12069" y="2007"/>
                  </a:lnTo>
                  <a:cubicBezTo>
                    <a:pt x="12984" y="1345"/>
                    <a:pt x="14076" y="982"/>
                    <a:pt x="15218" y="982"/>
                  </a:cubicBezTo>
                  <a:cubicBezTo>
                    <a:pt x="18196" y="982"/>
                    <a:pt x="20618" y="3405"/>
                    <a:pt x="20618" y="6382"/>
                  </a:cubicBezTo>
                  <a:cubicBezTo>
                    <a:pt x="20618" y="6725"/>
                    <a:pt x="20579" y="7008"/>
                    <a:pt x="20579" y="7008"/>
                  </a:cubicBezTo>
                  <a:moveTo>
                    <a:pt x="21600" y="6382"/>
                  </a:moveTo>
                  <a:cubicBezTo>
                    <a:pt x="21600" y="2857"/>
                    <a:pt x="18743" y="0"/>
                    <a:pt x="15218" y="0"/>
                  </a:cubicBezTo>
                  <a:cubicBezTo>
                    <a:pt x="13502" y="0"/>
                    <a:pt x="11947" y="681"/>
                    <a:pt x="10800" y="1783"/>
                  </a:cubicBezTo>
                  <a:cubicBezTo>
                    <a:pt x="9653" y="681"/>
                    <a:pt x="8098" y="0"/>
                    <a:pt x="6382" y="0"/>
                  </a:cubicBezTo>
                  <a:cubicBezTo>
                    <a:pt x="2857" y="0"/>
                    <a:pt x="0" y="2857"/>
                    <a:pt x="0" y="6382"/>
                  </a:cubicBezTo>
                  <a:cubicBezTo>
                    <a:pt x="0" y="6792"/>
                    <a:pt x="65" y="7282"/>
                    <a:pt x="45" y="7115"/>
                  </a:cubicBezTo>
                  <a:cubicBezTo>
                    <a:pt x="733" y="13419"/>
                    <a:pt x="9855" y="21600"/>
                    <a:pt x="10800" y="21600"/>
                  </a:cubicBezTo>
                  <a:cubicBezTo>
                    <a:pt x="11745" y="21600"/>
                    <a:pt x="20867" y="13419"/>
                    <a:pt x="21555" y="7115"/>
                  </a:cubicBezTo>
                  <a:cubicBezTo>
                    <a:pt x="21536" y="7282"/>
                    <a:pt x="21600" y="6792"/>
                    <a:pt x="21600" y="63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2" name="Shape 2764">
              <a:extLst>
                <a:ext uri="{FF2B5EF4-FFF2-40B4-BE49-F238E27FC236}">
                  <a16:creationId xmlns:a16="http://schemas.microsoft.com/office/drawing/2014/main" id="{9D3FDBAB-451B-0B46-8D97-C5709949F3A4}"/>
                </a:ext>
              </a:extLst>
            </p:cNvPr>
            <p:cNvSpPr/>
            <p:nvPr/>
          </p:nvSpPr>
          <p:spPr>
            <a:xfrm>
              <a:off x="18872005" y="9301833"/>
              <a:ext cx="561237" cy="51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88" y="6611"/>
                  </a:moveTo>
                  <a:cubicBezTo>
                    <a:pt x="20587" y="6619"/>
                    <a:pt x="20587" y="6627"/>
                    <a:pt x="20586" y="6635"/>
                  </a:cubicBezTo>
                  <a:cubicBezTo>
                    <a:pt x="20585" y="6640"/>
                    <a:pt x="20582" y="6674"/>
                    <a:pt x="20581" y="6680"/>
                  </a:cubicBezTo>
                  <a:cubicBezTo>
                    <a:pt x="20107" y="11287"/>
                    <a:pt x="14607" y="17428"/>
                    <a:pt x="12595" y="19086"/>
                  </a:cubicBezTo>
                  <a:lnTo>
                    <a:pt x="11905" y="15660"/>
                  </a:lnTo>
                  <a:lnTo>
                    <a:pt x="13960" y="10631"/>
                  </a:lnTo>
                  <a:lnTo>
                    <a:pt x="11429" y="7425"/>
                  </a:lnTo>
                  <a:lnTo>
                    <a:pt x="12699" y="2550"/>
                  </a:lnTo>
                  <a:cubicBezTo>
                    <a:pt x="12708" y="2540"/>
                    <a:pt x="12713" y="2534"/>
                    <a:pt x="12723" y="2524"/>
                  </a:cubicBezTo>
                  <a:cubicBezTo>
                    <a:pt x="13572" y="1625"/>
                    <a:pt x="14916" y="1080"/>
                    <a:pt x="16088" y="1080"/>
                  </a:cubicBezTo>
                  <a:cubicBezTo>
                    <a:pt x="18586" y="1080"/>
                    <a:pt x="20618" y="3315"/>
                    <a:pt x="20618" y="6063"/>
                  </a:cubicBezTo>
                  <a:cubicBezTo>
                    <a:pt x="20618" y="6262"/>
                    <a:pt x="20598" y="6506"/>
                    <a:pt x="20588" y="6611"/>
                  </a:cubicBezTo>
                  <a:moveTo>
                    <a:pt x="21600" y="6063"/>
                  </a:moveTo>
                  <a:cubicBezTo>
                    <a:pt x="21600" y="2715"/>
                    <a:pt x="19132" y="0"/>
                    <a:pt x="16088" y="0"/>
                  </a:cubicBezTo>
                  <a:cubicBezTo>
                    <a:pt x="14607" y="0"/>
                    <a:pt x="12974" y="748"/>
                    <a:pt x="11983" y="1794"/>
                  </a:cubicBezTo>
                  <a:lnTo>
                    <a:pt x="11985" y="1802"/>
                  </a:lnTo>
                  <a:cubicBezTo>
                    <a:pt x="11900" y="1871"/>
                    <a:pt x="11839" y="1965"/>
                    <a:pt x="11809" y="2079"/>
                  </a:cubicBezTo>
                  <a:lnTo>
                    <a:pt x="11797" y="2076"/>
                  </a:lnTo>
                  <a:lnTo>
                    <a:pt x="10309" y="7560"/>
                  </a:lnTo>
                  <a:lnTo>
                    <a:pt x="12764" y="10800"/>
                  </a:lnTo>
                  <a:lnTo>
                    <a:pt x="10800" y="15660"/>
                  </a:lnTo>
                  <a:lnTo>
                    <a:pt x="11797" y="20098"/>
                  </a:lnTo>
                  <a:lnTo>
                    <a:pt x="11803" y="20097"/>
                  </a:lnTo>
                  <a:cubicBezTo>
                    <a:pt x="11853" y="20337"/>
                    <a:pt x="12039" y="20520"/>
                    <a:pt x="12273" y="20520"/>
                  </a:cubicBezTo>
                  <a:cubicBezTo>
                    <a:pt x="12410" y="20520"/>
                    <a:pt x="12534" y="20457"/>
                    <a:pt x="12623" y="20357"/>
                  </a:cubicBezTo>
                  <a:cubicBezTo>
                    <a:pt x="14361" y="19225"/>
                    <a:pt x="20995" y="12270"/>
                    <a:pt x="21558" y="6787"/>
                  </a:cubicBezTo>
                  <a:lnTo>
                    <a:pt x="21558" y="6791"/>
                  </a:lnTo>
                  <a:cubicBezTo>
                    <a:pt x="21559" y="6791"/>
                    <a:pt x="21600" y="6399"/>
                    <a:pt x="21600" y="6063"/>
                  </a:cubicBezTo>
                  <a:moveTo>
                    <a:pt x="1019" y="7760"/>
                  </a:moveTo>
                  <a:cubicBezTo>
                    <a:pt x="1018" y="7754"/>
                    <a:pt x="1015" y="7720"/>
                    <a:pt x="1014" y="7715"/>
                  </a:cubicBezTo>
                  <a:cubicBezTo>
                    <a:pt x="1013" y="7707"/>
                    <a:pt x="1013" y="7699"/>
                    <a:pt x="1012" y="7691"/>
                  </a:cubicBezTo>
                  <a:cubicBezTo>
                    <a:pt x="1002" y="7586"/>
                    <a:pt x="982" y="7342"/>
                    <a:pt x="982" y="7143"/>
                  </a:cubicBezTo>
                  <a:cubicBezTo>
                    <a:pt x="982" y="4395"/>
                    <a:pt x="3014" y="2160"/>
                    <a:pt x="5512" y="2160"/>
                  </a:cubicBezTo>
                  <a:cubicBezTo>
                    <a:pt x="6634" y="2160"/>
                    <a:pt x="7908" y="2664"/>
                    <a:pt x="8760" y="3495"/>
                  </a:cubicBezTo>
                  <a:lnTo>
                    <a:pt x="7364" y="8640"/>
                  </a:lnTo>
                  <a:lnTo>
                    <a:pt x="9818" y="11880"/>
                  </a:lnTo>
                  <a:lnTo>
                    <a:pt x="7855" y="16740"/>
                  </a:lnTo>
                  <a:lnTo>
                    <a:pt x="8531" y="19752"/>
                  </a:lnTo>
                  <a:cubicBezTo>
                    <a:pt x="6242" y="17649"/>
                    <a:pt x="1459" y="12041"/>
                    <a:pt x="1019" y="7760"/>
                  </a:cubicBezTo>
                  <a:moveTo>
                    <a:pt x="9803" y="20925"/>
                  </a:moveTo>
                  <a:lnTo>
                    <a:pt x="8959" y="16740"/>
                  </a:lnTo>
                  <a:lnTo>
                    <a:pt x="11015" y="11711"/>
                  </a:lnTo>
                  <a:lnTo>
                    <a:pt x="8484" y="8505"/>
                  </a:lnTo>
                  <a:lnTo>
                    <a:pt x="9799" y="3457"/>
                  </a:lnTo>
                  <a:lnTo>
                    <a:pt x="9791" y="3454"/>
                  </a:lnTo>
                  <a:cubicBezTo>
                    <a:pt x="9804" y="3407"/>
                    <a:pt x="9818" y="3360"/>
                    <a:pt x="9818" y="3308"/>
                  </a:cubicBezTo>
                  <a:cubicBezTo>
                    <a:pt x="9818" y="3130"/>
                    <a:pt x="9736" y="2981"/>
                    <a:pt x="9615" y="2882"/>
                  </a:cubicBezTo>
                  <a:lnTo>
                    <a:pt x="9617" y="2874"/>
                  </a:lnTo>
                  <a:cubicBezTo>
                    <a:pt x="8626" y="1827"/>
                    <a:pt x="6993" y="1080"/>
                    <a:pt x="5512" y="1080"/>
                  </a:cubicBezTo>
                  <a:cubicBezTo>
                    <a:pt x="2468" y="1080"/>
                    <a:pt x="0" y="3795"/>
                    <a:pt x="0" y="7143"/>
                  </a:cubicBezTo>
                  <a:cubicBezTo>
                    <a:pt x="0" y="7479"/>
                    <a:pt x="41" y="7871"/>
                    <a:pt x="42" y="7871"/>
                  </a:cubicBezTo>
                  <a:lnTo>
                    <a:pt x="42" y="7867"/>
                  </a:lnTo>
                  <a:cubicBezTo>
                    <a:pt x="605" y="13350"/>
                    <a:pt x="7239" y="20305"/>
                    <a:pt x="8977" y="21437"/>
                  </a:cubicBezTo>
                  <a:cubicBezTo>
                    <a:pt x="9066" y="21537"/>
                    <a:pt x="9190" y="21600"/>
                    <a:pt x="9327" y="21600"/>
                  </a:cubicBezTo>
                  <a:cubicBezTo>
                    <a:pt x="9599" y="21600"/>
                    <a:pt x="9818" y="21358"/>
                    <a:pt x="9818" y="21060"/>
                  </a:cubicBezTo>
                  <a:cubicBezTo>
                    <a:pt x="9818" y="21013"/>
                    <a:pt x="9804" y="20971"/>
                    <a:pt x="9794" y="20927"/>
                  </a:cubicBezTo>
                  <a:cubicBezTo>
                    <a:pt x="9794" y="20927"/>
                    <a:pt x="9803" y="20925"/>
                    <a:pt x="9803" y="2092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3" name="Shape 2765">
              <a:extLst>
                <a:ext uri="{FF2B5EF4-FFF2-40B4-BE49-F238E27FC236}">
                  <a16:creationId xmlns:a16="http://schemas.microsoft.com/office/drawing/2014/main" id="{C33FC262-D9DC-5849-ACE0-691887728D5D}"/>
                </a:ext>
              </a:extLst>
            </p:cNvPr>
            <p:cNvSpPr/>
            <p:nvPr/>
          </p:nvSpPr>
          <p:spPr>
            <a:xfrm>
              <a:off x="19940435" y="9276895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12764"/>
                  </a:moveTo>
                  <a:cubicBezTo>
                    <a:pt x="11510" y="12764"/>
                    <a:pt x="11291" y="12984"/>
                    <a:pt x="11291" y="13255"/>
                  </a:cubicBezTo>
                  <a:cubicBezTo>
                    <a:pt x="11291" y="13526"/>
                    <a:pt x="11510" y="13745"/>
                    <a:pt x="11782" y="13745"/>
                  </a:cubicBezTo>
                  <a:cubicBezTo>
                    <a:pt x="12053" y="13745"/>
                    <a:pt x="12273" y="13526"/>
                    <a:pt x="12273" y="13255"/>
                  </a:cubicBezTo>
                  <a:cubicBezTo>
                    <a:pt x="12273" y="12984"/>
                    <a:pt x="12053" y="12764"/>
                    <a:pt x="11782" y="12764"/>
                  </a:cubicBezTo>
                  <a:moveTo>
                    <a:pt x="14727" y="10800"/>
                  </a:moveTo>
                  <a:cubicBezTo>
                    <a:pt x="14999" y="10800"/>
                    <a:pt x="15218" y="10580"/>
                    <a:pt x="15218" y="10309"/>
                  </a:cubicBezTo>
                  <a:cubicBezTo>
                    <a:pt x="15218" y="10038"/>
                    <a:pt x="14999" y="9818"/>
                    <a:pt x="14727" y="9818"/>
                  </a:cubicBezTo>
                  <a:cubicBezTo>
                    <a:pt x="14456" y="9818"/>
                    <a:pt x="14236" y="10038"/>
                    <a:pt x="14236" y="10309"/>
                  </a:cubicBezTo>
                  <a:cubicBezTo>
                    <a:pt x="14236" y="10580"/>
                    <a:pt x="14456" y="10800"/>
                    <a:pt x="14727" y="10800"/>
                  </a:cubicBezTo>
                  <a:moveTo>
                    <a:pt x="19913" y="7150"/>
                  </a:moveTo>
                  <a:lnTo>
                    <a:pt x="19959" y="7195"/>
                  </a:lnTo>
                  <a:lnTo>
                    <a:pt x="19468" y="7686"/>
                  </a:lnTo>
                  <a:lnTo>
                    <a:pt x="19468" y="7687"/>
                  </a:lnTo>
                  <a:lnTo>
                    <a:pt x="17606" y="9549"/>
                  </a:lnTo>
                  <a:lnTo>
                    <a:pt x="12052" y="3994"/>
                  </a:lnTo>
                  <a:lnTo>
                    <a:pt x="13913" y="2132"/>
                  </a:lnTo>
                  <a:cubicBezTo>
                    <a:pt x="13914" y="2132"/>
                    <a:pt x="13914" y="2132"/>
                    <a:pt x="13914" y="2132"/>
                  </a:cubicBezTo>
                  <a:lnTo>
                    <a:pt x="14405" y="1641"/>
                  </a:lnTo>
                  <a:lnTo>
                    <a:pt x="14450" y="1687"/>
                  </a:lnTo>
                  <a:cubicBezTo>
                    <a:pt x="15086" y="1244"/>
                    <a:pt x="15857" y="982"/>
                    <a:pt x="16691" y="982"/>
                  </a:cubicBezTo>
                  <a:cubicBezTo>
                    <a:pt x="18860" y="982"/>
                    <a:pt x="20618" y="2740"/>
                    <a:pt x="20618" y="4909"/>
                  </a:cubicBezTo>
                  <a:cubicBezTo>
                    <a:pt x="20618" y="5743"/>
                    <a:pt x="20356" y="6514"/>
                    <a:pt x="19913" y="7150"/>
                  </a:cubicBezTo>
                  <a:moveTo>
                    <a:pt x="10242" y="16912"/>
                  </a:moveTo>
                  <a:lnTo>
                    <a:pt x="4689" y="11358"/>
                  </a:lnTo>
                  <a:lnTo>
                    <a:pt x="11358" y="4689"/>
                  </a:lnTo>
                  <a:lnTo>
                    <a:pt x="16911" y="10243"/>
                  </a:lnTo>
                  <a:cubicBezTo>
                    <a:pt x="16911" y="10243"/>
                    <a:pt x="10242" y="16912"/>
                    <a:pt x="10242" y="16912"/>
                  </a:cubicBezTo>
                  <a:close/>
                  <a:moveTo>
                    <a:pt x="7686" y="19468"/>
                  </a:moveTo>
                  <a:cubicBezTo>
                    <a:pt x="6975" y="20179"/>
                    <a:pt x="5994" y="20618"/>
                    <a:pt x="4909" y="20618"/>
                  </a:cubicBezTo>
                  <a:cubicBezTo>
                    <a:pt x="2740" y="20618"/>
                    <a:pt x="982" y="18860"/>
                    <a:pt x="982" y="16691"/>
                  </a:cubicBezTo>
                  <a:cubicBezTo>
                    <a:pt x="982" y="15606"/>
                    <a:pt x="1421" y="14625"/>
                    <a:pt x="2132" y="13914"/>
                  </a:cubicBezTo>
                  <a:lnTo>
                    <a:pt x="3994" y="12052"/>
                  </a:lnTo>
                  <a:lnTo>
                    <a:pt x="9548" y="17606"/>
                  </a:lnTo>
                  <a:cubicBezTo>
                    <a:pt x="9548" y="17606"/>
                    <a:pt x="7686" y="19468"/>
                    <a:pt x="7686" y="19468"/>
                  </a:cubicBezTo>
                  <a:close/>
                  <a:moveTo>
                    <a:pt x="21600" y="4909"/>
                  </a:moveTo>
                  <a:cubicBezTo>
                    <a:pt x="21600" y="2198"/>
                    <a:pt x="19402" y="0"/>
                    <a:pt x="16691" y="0"/>
                  </a:cubicBezTo>
                  <a:cubicBezTo>
                    <a:pt x="15586" y="0"/>
                    <a:pt x="14570" y="370"/>
                    <a:pt x="13749" y="986"/>
                  </a:cubicBezTo>
                  <a:lnTo>
                    <a:pt x="13710" y="947"/>
                  </a:lnTo>
                  <a:lnTo>
                    <a:pt x="13221" y="1437"/>
                  </a:lnTo>
                  <a:cubicBezTo>
                    <a:pt x="13220" y="1438"/>
                    <a:pt x="13220" y="1438"/>
                    <a:pt x="13219" y="1439"/>
                  </a:cubicBezTo>
                  <a:lnTo>
                    <a:pt x="1438" y="13220"/>
                  </a:lnTo>
                  <a:cubicBezTo>
                    <a:pt x="549" y="14108"/>
                    <a:pt x="0" y="15336"/>
                    <a:pt x="0" y="16691"/>
                  </a:cubicBezTo>
                  <a:cubicBezTo>
                    <a:pt x="0" y="19402"/>
                    <a:pt x="2198" y="21600"/>
                    <a:pt x="4909" y="21600"/>
                  </a:cubicBezTo>
                  <a:cubicBezTo>
                    <a:pt x="6265" y="21600"/>
                    <a:pt x="7492" y="21051"/>
                    <a:pt x="8380" y="20162"/>
                  </a:cubicBezTo>
                  <a:lnTo>
                    <a:pt x="20162" y="8381"/>
                  </a:lnTo>
                  <a:lnTo>
                    <a:pt x="20163" y="8380"/>
                  </a:lnTo>
                  <a:lnTo>
                    <a:pt x="20653" y="7890"/>
                  </a:lnTo>
                  <a:lnTo>
                    <a:pt x="20614" y="7851"/>
                  </a:lnTo>
                  <a:cubicBezTo>
                    <a:pt x="21230" y="7030"/>
                    <a:pt x="21600" y="6015"/>
                    <a:pt x="21600" y="4909"/>
                  </a:cubicBezTo>
                  <a:moveTo>
                    <a:pt x="10800" y="6873"/>
                  </a:moveTo>
                  <a:cubicBezTo>
                    <a:pt x="10800" y="7144"/>
                    <a:pt x="11020" y="7364"/>
                    <a:pt x="11291" y="7364"/>
                  </a:cubicBezTo>
                  <a:cubicBezTo>
                    <a:pt x="11562" y="7364"/>
                    <a:pt x="11782" y="7144"/>
                    <a:pt x="11782" y="6873"/>
                  </a:cubicBezTo>
                  <a:cubicBezTo>
                    <a:pt x="11782" y="6602"/>
                    <a:pt x="11562" y="6382"/>
                    <a:pt x="11291" y="6382"/>
                  </a:cubicBezTo>
                  <a:cubicBezTo>
                    <a:pt x="11020" y="6382"/>
                    <a:pt x="10800" y="6602"/>
                    <a:pt x="10800" y="6873"/>
                  </a:cubicBezTo>
                  <a:moveTo>
                    <a:pt x="13255" y="12273"/>
                  </a:moveTo>
                  <a:cubicBezTo>
                    <a:pt x="13526" y="12273"/>
                    <a:pt x="13745" y="12053"/>
                    <a:pt x="13745" y="11782"/>
                  </a:cubicBezTo>
                  <a:cubicBezTo>
                    <a:pt x="13745" y="11511"/>
                    <a:pt x="13526" y="11291"/>
                    <a:pt x="13255" y="11291"/>
                  </a:cubicBezTo>
                  <a:cubicBezTo>
                    <a:pt x="12983" y="11291"/>
                    <a:pt x="12764" y="11511"/>
                    <a:pt x="12764" y="11782"/>
                  </a:cubicBezTo>
                  <a:cubicBezTo>
                    <a:pt x="12764" y="12053"/>
                    <a:pt x="12983" y="12273"/>
                    <a:pt x="13255" y="12273"/>
                  </a:cubicBezTo>
                  <a:moveTo>
                    <a:pt x="12273" y="9818"/>
                  </a:moveTo>
                  <a:cubicBezTo>
                    <a:pt x="12544" y="9818"/>
                    <a:pt x="12764" y="9599"/>
                    <a:pt x="12764" y="9327"/>
                  </a:cubicBezTo>
                  <a:cubicBezTo>
                    <a:pt x="12764" y="9056"/>
                    <a:pt x="12544" y="8836"/>
                    <a:pt x="12273" y="8836"/>
                  </a:cubicBezTo>
                  <a:cubicBezTo>
                    <a:pt x="12001" y="8836"/>
                    <a:pt x="11782" y="9056"/>
                    <a:pt x="11782" y="9327"/>
                  </a:cubicBezTo>
                  <a:cubicBezTo>
                    <a:pt x="11782" y="9599"/>
                    <a:pt x="12001" y="9818"/>
                    <a:pt x="12273" y="9818"/>
                  </a:cubicBezTo>
                  <a:moveTo>
                    <a:pt x="10800" y="10309"/>
                  </a:moveTo>
                  <a:cubicBezTo>
                    <a:pt x="10529" y="10309"/>
                    <a:pt x="10309" y="10529"/>
                    <a:pt x="10309" y="10800"/>
                  </a:cubicBezTo>
                  <a:cubicBezTo>
                    <a:pt x="10309" y="11071"/>
                    <a:pt x="10529" y="11291"/>
                    <a:pt x="10800" y="11291"/>
                  </a:cubicBezTo>
                  <a:cubicBezTo>
                    <a:pt x="11071" y="11291"/>
                    <a:pt x="11291" y="11071"/>
                    <a:pt x="11291" y="10800"/>
                  </a:cubicBezTo>
                  <a:cubicBezTo>
                    <a:pt x="11291" y="10529"/>
                    <a:pt x="11071" y="10309"/>
                    <a:pt x="10800" y="10309"/>
                  </a:cubicBezTo>
                  <a:moveTo>
                    <a:pt x="10309" y="14236"/>
                  </a:moveTo>
                  <a:cubicBezTo>
                    <a:pt x="10038" y="14236"/>
                    <a:pt x="9818" y="14456"/>
                    <a:pt x="9818" y="14727"/>
                  </a:cubicBezTo>
                  <a:cubicBezTo>
                    <a:pt x="9818" y="14999"/>
                    <a:pt x="10038" y="15218"/>
                    <a:pt x="10309" y="15218"/>
                  </a:cubicBezTo>
                  <a:cubicBezTo>
                    <a:pt x="10580" y="15218"/>
                    <a:pt x="10800" y="14999"/>
                    <a:pt x="10800" y="14727"/>
                  </a:cubicBezTo>
                  <a:cubicBezTo>
                    <a:pt x="10800" y="14456"/>
                    <a:pt x="10580" y="14236"/>
                    <a:pt x="10309" y="14236"/>
                  </a:cubicBezTo>
                  <a:moveTo>
                    <a:pt x="9818" y="8836"/>
                  </a:moveTo>
                  <a:cubicBezTo>
                    <a:pt x="10090" y="8836"/>
                    <a:pt x="10309" y="8617"/>
                    <a:pt x="10309" y="8345"/>
                  </a:cubicBezTo>
                  <a:cubicBezTo>
                    <a:pt x="10309" y="8075"/>
                    <a:pt x="10090" y="7855"/>
                    <a:pt x="9818" y="7855"/>
                  </a:cubicBezTo>
                  <a:cubicBezTo>
                    <a:pt x="9547" y="7855"/>
                    <a:pt x="9327" y="8075"/>
                    <a:pt x="9327" y="8345"/>
                  </a:cubicBezTo>
                  <a:cubicBezTo>
                    <a:pt x="9327" y="8617"/>
                    <a:pt x="9547" y="8836"/>
                    <a:pt x="9818" y="8836"/>
                  </a:cubicBezTo>
                  <a:moveTo>
                    <a:pt x="6873" y="10800"/>
                  </a:moveTo>
                  <a:cubicBezTo>
                    <a:pt x="6601" y="10800"/>
                    <a:pt x="6382" y="11020"/>
                    <a:pt x="6382" y="11291"/>
                  </a:cubicBezTo>
                  <a:cubicBezTo>
                    <a:pt x="6382" y="11562"/>
                    <a:pt x="6601" y="11782"/>
                    <a:pt x="6873" y="11782"/>
                  </a:cubicBezTo>
                  <a:cubicBezTo>
                    <a:pt x="7144" y="11782"/>
                    <a:pt x="7364" y="11562"/>
                    <a:pt x="7364" y="11291"/>
                  </a:cubicBezTo>
                  <a:cubicBezTo>
                    <a:pt x="7364" y="11020"/>
                    <a:pt x="7144" y="10800"/>
                    <a:pt x="6873" y="10800"/>
                  </a:cubicBezTo>
                  <a:moveTo>
                    <a:pt x="8345" y="9327"/>
                  </a:moveTo>
                  <a:cubicBezTo>
                    <a:pt x="8074" y="9327"/>
                    <a:pt x="7855" y="9547"/>
                    <a:pt x="7855" y="9818"/>
                  </a:cubicBezTo>
                  <a:cubicBezTo>
                    <a:pt x="7855" y="10090"/>
                    <a:pt x="8074" y="10309"/>
                    <a:pt x="8345" y="10309"/>
                  </a:cubicBezTo>
                  <a:cubicBezTo>
                    <a:pt x="8617" y="10309"/>
                    <a:pt x="8836" y="10090"/>
                    <a:pt x="8836" y="9818"/>
                  </a:cubicBezTo>
                  <a:cubicBezTo>
                    <a:pt x="8836" y="9547"/>
                    <a:pt x="8617" y="9327"/>
                    <a:pt x="8345" y="9327"/>
                  </a:cubicBezTo>
                  <a:moveTo>
                    <a:pt x="9327" y="11782"/>
                  </a:moveTo>
                  <a:cubicBezTo>
                    <a:pt x="9056" y="11782"/>
                    <a:pt x="8836" y="12001"/>
                    <a:pt x="8836" y="12273"/>
                  </a:cubicBezTo>
                  <a:cubicBezTo>
                    <a:pt x="8836" y="12544"/>
                    <a:pt x="9056" y="12764"/>
                    <a:pt x="9327" y="12764"/>
                  </a:cubicBezTo>
                  <a:cubicBezTo>
                    <a:pt x="9599" y="12764"/>
                    <a:pt x="9818" y="12544"/>
                    <a:pt x="9818" y="12273"/>
                  </a:cubicBezTo>
                  <a:cubicBezTo>
                    <a:pt x="9818" y="12001"/>
                    <a:pt x="9599" y="11782"/>
                    <a:pt x="9327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4" name="Shape 2766">
              <a:extLst>
                <a:ext uri="{FF2B5EF4-FFF2-40B4-BE49-F238E27FC236}">
                  <a16:creationId xmlns:a16="http://schemas.microsoft.com/office/drawing/2014/main" id="{30D46A08-4F79-9744-B6A4-535161834752}"/>
                </a:ext>
              </a:extLst>
            </p:cNvPr>
            <p:cNvSpPr/>
            <p:nvPr/>
          </p:nvSpPr>
          <p:spPr>
            <a:xfrm>
              <a:off x="21004708" y="9276895"/>
              <a:ext cx="561239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1782"/>
                  </a:moveTo>
                  <a:lnTo>
                    <a:pt x="11782" y="11782"/>
                  </a:lnTo>
                  <a:lnTo>
                    <a:pt x="11782" y="15709"/>
                  </a:lnTo>
                  <a:lnTo>
                    <a:pt x="9818" y="15709"/>
                  </a:lnTo>
                  <a:lnTo>
                    <a:pt x="9818" y="11782"/>
                  </a:lnTo>
                  <a:lnTo>
                    <a:pt x="5891" y="11782"/>
                  </a:lnTo>
                  <a:lnTo>
                    <a:pt x="5891" y="9818"/>
                  </a:lnTo>
                  <a:lnTo>
                    <a:pt x="9818" y="9818"/>
                  </a:lnTo>
                  <a:lnTo>
                    <a:pt x="9818" y="5891"/>
                  </a:lnTo>
                  <a:lnTo>
                    <a:pt x="11782" y="5891"/>
                  </a:lnTo>
                  <a:lnTo>
                    <a:pt x="11782" y="9818"/>
                  </a:lnTo>
                  <a:lnTo>
                    <a:pt x="15709" y="9818"/>
                  </a:lnTo>
                  <a:cubicBezTo>
                    <a:pt x="15709" y="9818"/>
                    <a:pt x="15709" y="11782"/>
                    <a:pt x="15709" y="11782"/>
                  </a:cubicBezTo>
                  <a:close/>
                  <a:moveTo>
                    <a:pt x="15709" y="8836"/>
                  </a:moveTo>
                  <a:lnTo>
                    <a:pt x="12764" y="8836"/>
                  </a:lnTo>
                  <a:lnTo>
                    <a:pt x="12764" y="5891"/>
                  </a:lnTo>
                  <a:cubicBezTo>
                    <a:pt x="12764" y="534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5349"/>
                    <a:pt x="8836" y="5891"/>
                  </a:cubicBezTo>
                  <a:lnTo>
                    <a:pt x="8836" y="8836"/>
                  </a:lnTo>
                  <a:lnTo>
                    <a:pt x="5891" y="8836"/>
                  </a:lnTo>
                  <a:cubicBezTo>
                    <a:pt x="5349" y="8836"/>
                    <a:pt x="4909" y="9276"/>
                    <a:pt x="4909" y="9818"/>
                  </a:cubicBezTo>
                  <a:lnTo>
                    <a:pt x="4909" y="11782"/>
                  </a:lnTo>
                  <a:cubicBezTo>
                    <a:pt x="4909" y="12324"/>
                    <a:pt x="5349" y="12764"/>
                    <a:pt x="5891" y="12764"/>
                  </a:cubicBezTo>
                  <a:lnTo>
                    <a:pt x="8836" y="12764"/>
                  </a:lnTo>
                  <a:lnTo>
                    <a:pt x="8836" y="15709"/>
                  </a:lnTo>
                  <a:cubicBezTo>
                    <a:pt x="8836" y="1625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6251"/>
                    <a:pt x="12764" y="15709"/>
                  </a:cubicBezTo>
                  <a:lnTo>
                    <a:pt x="12764" y="12764"/>
                  </a:lnTo>
                  <a:lnTo>
                    <a:pt x="15709" y="12764"/>
                  </a:lnTo>
                  <a:cubicBezTo>
                    <a:pt x="16251" y="12764"/>
                    <a:pt x="16691" y="12324"/>
                    <a:pt x="16691" y="11782"/>
                  </a:cubicBezTo>
                  <a:lnTo>
                    <a:pt x="16691" y="9818"/>
                  </a:lnTo>
                  <a:cubicBezTo>
                    <a:pt x="16691" y="9276"/>
                    <a:pt x="16251" y="8836"/>
                    <a:pt x="15709" y="8836"/>
                  </a:cubicBezTo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5" name="Shape 2767">
              <a:extLst>
                <a:ext uri="{FF2B5EF4-FFF2-40B4-BE49-F238E27FC236}">
                  <a16:creationId xmlns:a16="http://schemas.microsoft.com/office/drawing/2014/main" id="{B2DFABC1-182B-8942-B7D2-0AA6207E6D1F}"/>
                </a:ext>
              </a:extLst>
            </p:cNvPr>
            <p:cNvSpPr/>
            <p:nvPr/>
          </p:nvSpPr>
          <p:spPr>
            <a:xfrm>
              <a:off x="22073141" y="9276895"/>
              <a:ext cx="557081" cy="561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1782"/>
                  </a:moveTo>
                  <a:lnTo>
                    <a:pt x="11782" y="11782"/>
                  </a:lnTo>
                  <a:lnTo>
                    <a:pt x="11782" y="15709"/>
                  </a:lnTo>
                  <a:lnTo>
                    <a:pt x="9818" y="15709"/>
                  </a:lnTo>
                  <a:lnTo>
                    <a:pt x="9818" y="11782"/>
                  </a:lnTo>
                  <a:lnTo>
                    <a:pt x="5891" y="11782"/>
                  </a:lnTo>
                  <a:lnTo>
                    <a:pt x="5891" y="9818"/>
                  </a:lnTo>
                  <a:lnTo>
                    <a:pt x="9818" y="9818"/>
                  </a:lnTo>
                  <a:lnTo>
                    <a:pt x="9818" y="5891"/>
                  </a:lnTo>
                  <a:lnTo>
                    <a:pt x="11782" y="5891"/>
                  </a:lnTo>
                  <a:lnTo>
                    <a:pt x="11782" y="9818"/>
                  </a:lnTo>
                  <a:lnTo>
                    <a:pt x="15709" y="9818"/>
                  </a:lnTo>
                  <a:cubicBezTo>
                    <a:pt x="15709" y="9818"/>
                    <a:pt x="15709" y="11782"/>
                    <a:pt x="15709" y="11782"/>
                  </a:cubicBezTo>
                  <a:close/>
                  <a:moveTo>
                    <a:pt x="15709" y="8836"/>
                  </a:moveTo>
                  <a:lnTo>
                    <a:pt x="12764" y="8836"/>
                  </a:lnTo>
                  <a:lnTo>
                    <a:pt x="12764" y="5891"/>
                  </a:lnTo>
                  <a:cubicBezTo>
                    <a:pt x="12764" y="5349"/>
                    <a:pt x="12324" y="4909"/>
                    <a:pt x="11782" y="4909"/>
                  </a:cubicBezTo>
                  <a:lnTo>
                    <a:pt x="9818" y="4909"/>
                  </a:lnTo>
                  <a:cubicBezTo>
                    <a:pt x="9276" y="4909"/>
                    <a:pt x="8836" y="5349"/>
                    <a:pt x="8836" y="5891"/>
                  </a:cubicBezTo>
                  <a:lnTo>
                    <a:pt x="8836" y="8836"/>
                  </a:lnTo>
                  <a:lnTo>
                    <a:pt x="5891" y="8836"/>
                  </a:lnTo>
                  <a:cubicBezTo>
                    <a:pt x="5349" y="8836"/>
                    <a:pt x="4909" y="9276"/>
                    <a:pt x="4909" y="9818"/>
                  </a:cubicBezTo>
                  <a:lnTo>
                    <a:pt x="4909" y="11782"/>
                  </a:lnTo>
                  <a:cubicBezTo>
                    <a:pt x="4909" y="12324"/>
                    <a:pt x="5349" y="12764"/>
                    <a:pt x="5891" y="12764"/>
                  </a:cubicBezTo>
                  <a:lnTo>
                    <a:pt x="8836" y="12764"/>
                  </a:lnTo>
                  <a:lnTo>
                    <a:pt x="8836" y="15709"/>
                  </a:lnTo>
                  <a:cubicBezTo>
                    <a:pt x="8836" y="16251"/>
                    <a:pt x="9276" y="16691"/>
                    <a:pt x="9818" y="16691"/>
                  </a:cubicBezTo>
                  <a:lnTo>
                    <a:pt x="11782" y="16691"/>
                  </a:lnTo>
                  <a:cubicBezTo>
                    <a:pt x="12324" y="16691"/>
                    <a:pt x="12764" y="16251"/>
                    <a:pt x="12764" y="15709"/>
                  </a:cubicBezTo>
                  <a:lnTo>
                    <a:pt x="12764" y="12764"/>
                  </a:lnTo>
                  <a:lnTo>
                    <a:pt x="15709" y="12764"/>
                  </a:lnTo>
                  <a:cubicBezTo>
                    <a:pt x="16251" y="12764"/>
                    <a:pt x="16691" y="12324"/>
                    <a:pt x="16691" y="11782"/>
                  </a:cubicBezTo>
                  <a:lnTo>
                    <a:pt x="16691" y="9818"/>
                  </a:lnTo>
                  <a:cubicBezTo>
                    <a:pt x="16691" y="9276"/>
                    <a:pt x="16251" y="8836"/>
                    <a:pt x="15709" y="8836"/>
                  </a:cubicBezTo>
                  <a:moveTo>
                    <a:pt x="10800" y="20618"/>
                  </a:moveTo>
                  <a:cubicBezTo>
                    <a:pt x="5377" y="20618"/>
                    <a:pt x="982" y="16222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2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6" name="Shape 2768">
              <a:extLst>
                <a:ext uri="{FF2B5EF4-FFF2-40B4-BE49-F238E27FC236}">
                  <a16:creationId xmlns:a16="http://schemas.microsoft.com/office/drawing/2014/main" id="{FA216679-235E-4141-925E-64FF6833320F}"/>
                </a:ext>
              </a:extLst>
            </p:cNvPr>
            <p:cNvSpPr/>
            <p:nvPr/>
          </p:nvSpPr>
          <p:spPr>
            <a:xfrm>
              <a:off x="12473889" y="10523771"/>
              <a:ext cx="561239" cy="203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18900"/>
                  </a:moveTo>
                  <a:lnTo>
                    <a:pt x="11291" y="18900"/>
                  </a:lnTo>
                  <a:lnTo>
                    <a:pt x="11291" y="2700"/>
                  </a:lnTo>
                  <a:lnTo>
                    <a:pt x="17673" y="2700"/>
                  </a:lnTo>
                  <a:cubicBezTo>
                    <a:pt x="19300" y="2700"/>
                    <a:pt x="20618" y="6328"/>
                    <a:pt x="20618" y="10800"/>
                  </a:cubicBezTo>
                  <a:cubicBezTo>
                    <a:pt x="20618" y="15273"/>
                    <a:pt x="19300" y="18900"/>
                    <a:pt x="17673" y="18900"/>
                  </a:cubicBezTo>
                  <a:moveTo>
                    <a:pt x="6382" y="13500"/>
                  </a:moveTo>
                  <a:cubicBezTo>
                    <a:pt x="6111" y="13500"/>
                    <a:pt x="5891" y="12896"/>
                    <a:pt x="5891" y="12150"/>
                  </a:cubicBezTo>
                  <a:cubicBezTo>
                    <a:pt x="5891" y="11404"/>
                    <a:pt x="6111" y="10800"/>
                    <a:pt x="6382" y="10800"/>
                  </a:cubicBezTo>
                  <a:cubicBezTo>
                    <a:pt x="6653" y="10800"/>
                    <a:pt x="6873" y="11404"/>
                    <a:pt x="6873" y="12150"/>
                  </a:cubicBezTo>
                  <a:cubicBezTo>
                    <a:pt x="6873" y="12896"/>
                    <a:pt x="6653" y="13500"/>
                    <a:pt x="6382" y="13500"/>
                  </a:cubicBezTo>
                  <a:moveTo>
                    <a:pt x="3927" y="10800"/>
                  </a:moveTo>
                  <a:cubicBezTo>
                    <a:pt x="3385" y="10800"/>
                    <a:pt x="2945" y="9592"/>
                    <a:pt x="2945" y="8100"/>
                  </a:cubicBezTo>
                  <a:cubicBezTo>
                    <a:pt x="2945" y="6610"/>
                    <a:pt x="3385" y="5400"/>
                    <a:pt x="3927" y="5400"/>
                  </a:cubicBezTo>
                  <a:cubicBezTo>
                    <a:pt x="4469" y="5400"/>
                    <a:pt x="4909" y="6610"/>
                    <a:pt x="4909" y="8100"/>
                  </a:cubicBezTo>
                  <a:cubicBezTo>
                    <a:pt x="4909" y="9592"/>
                    <a:pt x="4469" y="10800"/>
                    <a:pt x="3927" y="10800"/>
                  </a:cubicBezTo>
                  <a:moveTo>
                    <a:pt x="17673" y="0"/>
                  </a:moveTo>
                  <a:lnTo>
                    <a:pt x="3927" y="0"/>
                  </a:lnTo>
                  <a:cubicBezTo>
                    <a:pt x="1758" y="0"/>
                    <a:pt x="0" y="4836"/>
                    <a:pt x="0" y="10800"/>
                  </a:cubicBezTo>
                  <a:cubicBezTo>
                    <a:pt x="0" y="16764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6764"/>
                    <a:pt x="21600" y="10800"/>
                  </a:cubicBezTo>
                  <a:cubicBezTo>
                    <a:pt x="21600" y="4836"/>
                    <a:pt x="19842" y="0"/>
                    <a:pt x="17673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7" name="Shape 2769">
              <a:extLst>
                <a:ext uri="{FF2B5EF4-FFF2-40B4-BE49-F238E27FC236}">
                  <a16:creationId xmlns:a16="http://schemas.microsoft.com/office/drawing/2014/main" id="{562B1412-BEA8-1845-BBE2-5956640894FC}"/>
                </a:ext>
              </a:extLst>
            </p:cNvPr>
            <p:cNvSpPr/>
            <p:nvPr/>
          </p:nvSpPr>
          <p:spPr>
            <a:xfrm>
              <a:off x="13617154" y="10345054"/>
              <a:ext cx="40741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8836"/>
                  </a:moveTo>
                  <a:cubicBezTo>
                    <a:pt x="1350" y="7752"/>
                    <a:pt x="2559" y="6873"/>
                    <a:pt x="4050" y="6873"/>
                  </a:cubicBezTo>
                  <a:lnTo>
                    <a:pt x="17550" y="6873"/>
                  </a:lnTo>
                  <a:cubicBezTo>
                    <a:pt x="19041" y="6873"/>
                    <a:pt x="20250" y="7752"/>
                    <a:pt x="20250" y="8836"/>
                  </a:cubicBezTo>
                  <a:cubicBezTo>
                    <a:pt x="20250" y="8836"/>
                    <a:pt x="1350" y="8836"/>
                    <a:pt x="1350" y="8836"/>
                  </a:cubicBezTo>
                  <a:close/>
                  <a:moveTo>
                    <a:pt x="14850" y="12764"/>
                  </a:moveTo>
                  <a:lnTo>
                    <a:pt x="14850" y="14727"/>
                  </a:lnTo>
                  <a:lnTo>
                    <a:pt x="12150" y="14727"/>
                  </a:lnTo>
                  <a:lnTo>
                    <a:pt x="12150" y="16691"/>
                  </a:lnTo>
                  <a:lnTo>
                    <a:pt x="9450" y="16691"/>
                  </a:lnTo>
                  <a:lnTo>
                    <a:pt x="9450" y="14727"/>
                  </a:lnTo>
                  <a:lnTo>
                    <a:pt x="6750" y="14727"/>
                  </a:lnTo>
                  <a:lnTo>
                    <a:pt x="6750" y="12764"/>
                  </a:lnTo>
                  <a:lnTo>
                    <a:pt x="9450" y="12764"/>
                  </a:lnTo>
                  <a:lnTo>
                    <a:pt x="9450" y="10800"/>
                  </a:lnTo>
                  <a:lnTo>
                    <a:pt x="12150" y="10800"/>
                  </a:lnTo>
                  <a:lnTo>
                    <a:pt x="12150" y="12764"/>
                  </a:lnTo>
                  <a:cubicBezTo>
                    <a:pt x="12150" y="12764"/>
                    <a:pt x="14850" y="12764"/>
                    <a:pt x="14850" y="12764"/>
                  </a:cubicBezTo>
                  <a:close/>
                  <a:moveTo>
                    <a:pt x="17550" y="20618"/>
                  </a:moveTo>
                  <a:lnTo>
                    <a:pt x="4050" y="20618"/>
                  </a:lnTo>
                  <a:cubicBezTo>
                    <a:pt x="2559" y="20618"/>
                    <a:pt x="1350" y="19739"/>
                    <a:pt x="1350" y="18655"/>
                  </a:cubicBezTo>
                  <a:lnTo>
                    <a:pt x="20250" y="18655"/>
                  </a:lnTo>
                  <a:cubicBezTo>
                    <a:pt x="20250" y="19739"/>
                    <a:pt x="19041" y="20618"/>
                    <a:pt x="17550" y="20618"/>
                  </a:cubicBezTo>
                  <a:moveTo>
                    <a:pt x="6750" y="2945"/>
                  </a:moveTo>
                  <a:lnTo>
                    <a:pt x="14850" y="2945"/>
                  </a:lnTo>
                  <a:lnTo>
                    <a:pt x="14850" y="4909"/>
                  </a:lnTo>
                  <a:lnTo>
                    <a:pt x="6750" y="4909"/>
                  </a:lnTo>
                  <a:cubicBezTo>
                    <a:pt x="6750" y="4909"/>
                    <a:pt x="6750" y="2945"/>
                    <a:pt x="6750" y="2945"/>
                  </a:cubicBezTo>
                  <a:close/>
                  <a:moveTo>
                    <a:pt x="6750" y="982"/>
                  </a:moveTo>
                  <a:lnTo>
                    <a:pt x="14850" y="982"/>
                  </a:lnTo>
                  <a:lnTo>
                    <a:pt x="14850" y="1964"/>
                  </a:lnTo>
                  <a:lnTo>
                    <a:pt x="6750" y="1964"/>
                  </a:lnTo>
                  <a:cubicBezTo>
                    <a:pt x="6750" y="1964"/>
                    <a:pt x="6750" y="982"/>
                    <a:pt x="6750" y="982"/>
                  </a:cubicBezTo>
                  <a:close/>
                  <a:moveTo>
                    <a:pt x="17550" y="5891"/>
                  </a:moveTo>
                  <a:lnTo>
                    <a:pt x="16200" y="5891"/>
                  </a:lnTo>
                  <a:lnTo>
                    <a:pt x="16200" y="4909"/>
                  </a:lnTo>
                  <a:lnTo>
                    <a:pt x="16200" y="982"/>
                  </a:lnTo>
                  <a:cubicBezTo>
                    <a:pt x="16200" y="440"/>
                    <a:pt x="15595" y="0"/>
                    <a:pt x="14850" y="0"/>
                  </a:cubicBezTo>
                  <a:lnTo>
                    <a:pt x="6750" y="0"/>
                  </a:lnTo>
                  <a:cubicBezTo>
                    <a:pt x="6005" y="0"/>
                    <a:pt x="5400" y="440"/>
                    <a:pt x="5400" y="982"/>
                  </a:cubicBezTo>
                  <a:lnTo>
                    <a:pt x="5400" y="4909"/>
                  </a:lnTo>
                  <a:lnTo>
                    <a:pt x="5400" y="5891"/>
                  </a:lnTo>
                  <a:lnTo>
                    <a:pt x="4050" y="5891"/>
                  </a:lnTo>
                  <a:cubicBezTo>
                    <a:pt x="1813" y="5891"/>
                    <a:pt x="0" y="7210"/>
                    <a:pt x="0" y="8836"/>
                  </a:cubicBezTo>
                  <a:lnTo>
                    <a:pt x="0" y="18655"/>
                  </a:lnTo>
                  <a:cubicBezTo>
                    <a:pt x="0" y="20282"/>
                    <a:pt x="1813" y="21600"/>
                    <a:pt x="4050" y="21600"/>
                  </a:cubicBezTo>
                  <a:lnTo>
                    <a:pt x="17550" y="21600"/>
                  </a:lnTo>
                  <a:cubicBezTo>
                    <a:pt x="19787" y="21600"/>
                    <a:pt x="21600" y="20282"/>
                    <a:pt x="21600" y="18655"/>
                  </a:cubicBezTo>
                  <a:lnTo>
                    <a:pt x="21600" y="8836"/>
                  </a:lnTo>
                  <a:cubicBezTo>
                    <a:pt x="21600" y="7210"/>
                    <a:pt x="19787" y="5891"/>
                    <a:pt x="17550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8" name="Shape 2770">
              <a:extLst>
                <a:ext uri="{FF2B5EF4-FFF2-40B4-BE49-F238E27FC236}">
                  <a16:creationId xmlns:a16="http://schemas.microsoft.com/office/drawing/2014/main" id="{608E1066-37CC-004D-8236-0123B85D65B1}"/>
                </a:ext>
              </a:extLst>
            </p:cNvPr>
            <p:cNvSpPr/>
            <p:nvPr/>
          </p:nvSpPr>
          <p:spPr>
            <a:xfrm>
              <a:off x="14606595" y="10345054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9" name="Shape 2771">
              <a:extLst>
                <a:ext uri="{FF2B5EF4-FFF2-40B4-BE49-F238E27FC236}">
                  <a16:creationId xmlns:a16="http://schemas.microsoft.com/office/drawing/2014/main" id="{8551E5F9-319F-6541-9FE5-888E513EFEEB}"/>
                </a:ext>
              </a:extLst>
            </p:cNvPr>
            <p:cNvSpPr/>
            <p:nvPr/>
          </p:nvSpPr>
          <p:spPr>
            <a:xfrm>
              <a:off x="15675025" y="1034505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8836"/>
                  </a:moveTo>
                  <a:cubicBezTo>
                    <a:pt x="15812" y="8836"/>
                    <a:pt x="16691" y="9716"/>
                    <a:pt x="16691" y="10800"/>
                  </a:cubicBezTo>
                  <a:cubicBezTo>
                    <a:pt x="16691" y="11884"/>
                    <a:pt x="15812" y="12764"/>
                    <a:pt x="14727" y="12764"/>
                  </a:cubicBezTo>
                  <a:cubicBezTo>
                    <a:pt x="13643" y="12764"/>
                    <a:pt x="12764" y="11884"/>
                    <a:pt x="12764" y="10800"/>
                  </a:cubicBezTo>
                  <a:cubicBezTo>
                    <a:pt x="12764" y="9716"/>
                    <a:pt x="13643" y="8836"/>
                    <a:pt x="14727" y="8836"/>
                  </a:cubicBezTo>
                  <a:moveTo>
                    <a:pt x="14727" y="13745"/>
                  </a:moveTo>
                  <a:cubicBezTo>
                    <a:pt x="16354" y="13745"/>
                    <a:pt x="17673" y="12427"/>
                    <a:pt x="17673" y="10800"/>
                  </a:cubicBezTo>
                  <a:cubicBezTo>
                    <a:pt x="17673" y="9174"/>
                    <a:pt x="16354" y="7855"/>
                    <a:pt x="14727" y="7855"/>
                  </a:cubicBezTo>
                  <a:cubicBezTo>
                    <a:pt x="13100" y="7855"/>
                    <a:pt x="11782" y="9174"/>
                    <a:pt x="11782" y="10800"/>
                  </a:cubicBezTo>
                  <a:cubicBezTo>
                    <a:pt x="11782" y="12427"/>
                    <a:pt x="13100" y="13745"/>
                    <a:pt x="14727" y="13745"/>
                  </a:cubicBezTo>
                  <a:moveTo>
                    <a:pt x="6873" y="7308"/>
                  </a:moveTo>
                  <a:lnTo>
                    <a:pt x="8442" y="9818"/>
                  </a:lnTo>
                  <a:lnTo>
                    <a:pt x="5304" y="9818"/>
                  </a:lnTo>
                  <a:cubicBezTo>
                    <a:pt x="5304" y="9818"/>
                    <a:pt x="6873" y="7308"/>
                    <a:pt x="6873" y="7308"/>
                  </a:cubicBezTo>
                  <a:close/>
                  <a:moveTo>
                    <a:pt x="4418" y="10800"/>
                  </a:moveTo>
                  <a:lnTo>
                    <a:pt x="9327" y="10800"/>
                  </a:lnTo>
                  <a:cubicBezTo>
                    <a:pt x="9598" y="10800"/>
                    <a:pt x="9818" y="10580"/>
                    <a:pt x="9818" y="10309"/>
                  </a:cubicBezTo>
                  <a:cubicBezTo>
                    <a:pt x="9818" y="10208"/>
                    <a:pt x="9780" y="10120"/>
                    <a:pt x="9728" y="10042"/>
                  </a:cubicBezTo>
                  <a:lnTo>
                    <a:pt x="9736" y="10037"/>
                  </a:lnTo>
                  <a:lnTo>
                    <a:pt x="7281" y="6110"/>
                  </a:lnTo>
                  <a:lnTo>
                    <a:pt x="7274" y="6114"/>
                  </a:lnTo>
                  <a:cubicBezTo>
                    <a:pt x="7186" y="5983"/>
                    <a:pt x="7043" y="5891"/>
                    <a:pt x="6873" y="5891"/>
                  </a:cubicBezTo>
                  <a:cubicBezTo>
                    <a:pt x="6702" y="5891"/>
                    <a:pt x="6560" y="5983"/>
                    <a:pt x="6472" y="6114"/>
                  </a:cubicBezTo>
                  <a:lnTo>
                    <a:pt x="6464" y="6110"/>
                  </a:lnTo>
                  <a:lnTo>
                    <a:pt x="4010" y="10037"/>
                  </a:lnTo>
                  <a:lnTo>
                    <a:pt x="4018" y="10042"/>
                  </a:lnTo>
                  <a:cubicBezTo>
                    <a:pt x="3965" y="10120"/>
                    <a:pt x="3927" y="10208"/>
                    <a:pt x="3927" y="10309"/>
                  </a:cubicBezTo>
                  <a:cubicBezTo>
                    <a:pt x="3927" y="10580"/>
                    <a:pt x="4147" y="10800"/>
                    <a:pt x="4418" y="10800"/>
                  </a:cubicBezTo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0" name="Shape 2772">
              <a:extLst>
                <a:ext uri="{FF2B5EF4-FFF2-40B4-BE49-F238E27FC236}">
                  <a16:creationId xmlns:a16="http://schemas.microsoft.com/office/drawing/2014/main" id="{7BDC5DF5-25EC-7A49-98D4-AC1F822C2306}"/>
                </a:ext>
              </a:extLst>
            </p:cNvPr>
            <p:cNvSpPr/>
            <p:nvPr/>
          </p:nvSpPr>
          <p:spPr>
            <a:xfrm>
              <a:off x="16739299" y="10345054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4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7" y="21545"/>
                    <a:pt x="13610" y="21600"/>
                    <a:pt x="13745" y="21600"/>
                  </a:cubicBezTo>
                  <a:cubicBezTo>
                    <a:pt x="14016" y="21600"/>
                    <a:pt x="14236" y="21380"/>
                    <a:pt x="14236" y="21109"/>
                  </a:cubicBezTo>
                  <a:cubicBezTo>
                    <a:pt x="14236" y="20974"/>
                    <a:pt x="14181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2273" y="12764"/>
                  </a:moveTo>
                  <a:lnTo>
                    <a:pt x="17182" y="12764"/>
                  </a:lnTo>
                  <a:cubicBezTo>
                    <a:pt x="17453" y="12764"/>
                    <a:pt x="17673" y="12544"/>
                    <a:pt x="17673" y="12273"/>
                  </a:cubicBezTo>
                  <a:cubicBezTo>
                    <a:pt x="17673" y="12002"/>
                    <a:pt x="17453" y="11782"/>
                    <a:pt x="17182" y="11782"/>
                  </a:cubicBezTo>
                  <a:lnTo>
                    <a:pt x="12273" y="11782"/>
                  </a:lnTo>
                  <a:cubicBezTo>
                    <a:pt x="12002" y="11782"/>
                    <a:pt x="11782" y="12002"/>
                    <a:pt x="11782" y="12273"/>
                  </a:cubicBezTo>
                  <a:cubicBezTo>
                    <a:pt x="11782" y="12544"/>
                    <a:pt x="12002" y="12764"/>
                    <a:pt x="12273" y="12764"/>
                  </a:cubicBezTo>
                  <a:moveTo>
                    <a:pt x="4909" y="6873"/>
                  </a:moveTo>
                  <a:lnTo>
                    <a:pt x="8836" y="6873"/>
                  </a:lnTo>
                  <a:lnTo>
                    <a:pt x="8836" y="11782"/>
                  </a:lnTo>
                  <a:lnTo>
                    <a:pt x="4909" y="11782"/>
                  </a:lnTo>
                  <a:cubicBezTo>
                    <a:pt x="4909" y="11782"/>
                    <a:pt x="4909" y="6873"/>
                    <a:pt x="4909" y="6873"/>
                  </a:cubicBezTo>
                  <a:close/>
                  <a:moveTo>
                    <a:pt x="4909" y="12764"/>
                  </a:moveTo>
                  <a:lnTo>
                    <a:pt x="8836" y="12764"/>
                  </a:lnTo>
                  <a:cubicBezTo>
                    <a:pt x="9378" y="12764"/>
                    <a:pt x="9818" y="12325"/>
                    <a:pt x="9818" y="11782"/>
                  </a:cubicBezTo>
                  <a:lnTo>
                    <a:pt x="9818" y="6873"/>
                  </a:lnTo>
                  <a:cubicBezTo>
                    <a:pt x="9818" y="6331"/>
                    <a:pt x="9378" y="5891"/>
                    <a:pt x="8836" y="5891"/>
                  </a:cubicBezTo>
                  <a:lnTo>
                    <a:pt x="4909" y="5891"/>
                  </a:lnTo>
                  <a:cubicBezTo>
                    <a:pt x="4367" y="5891"/>
                    <a:pt x="3927" y="6331"/>
                    <a:pt x="3927" y="6873"/>
                  </a:cubicBezTo>
                  <a:lnTo>
                    <a:pt x="3927" y="11782"/>
                  </a:lnTo>
                  <a:cubicBezTo>
                    <a:pt x="3927" y="12325"/>
                    <a:pt x="4367" y="12764"/>
                    <a:pt x="4909" y="12764"/>
                  </a:cubicBezTo>
                  <a:moveTo>
                    <a:pt x="12273" y="10800"/>
                  </a:moveTo>
                  <a:lnTo>
                    <a:pt x="14236" y="10800"/>
                  </a:lnTo>
                  <a:cubicBezTo>
                    <a:pt x="14507" y="10800"/>
                    <a:pt x="14727" y="10580"/>
                    <a:pt x="14727" y="10309"/>
                  </a:cubicBezTo>
                  <a:cubicBezTo>
                    <a:pt x="14727" y="10038"/>
                    <a:pt x="14507" y="9818"/>
                    <a:pt x="14236" y="9818"/>
                  </a:cubicBezTo>
                  <a:lnTo>
                    <a:pt x="12273" y="9818"/>
                  </a:lnTo>
                  <a:cubicBezTo>
                    <a:pt x="12002" y="9818"/>
                    <a:pt x="11782" y="10038"/>
                    <a:pt x="11782" y="10309"/>
                  </a:cubicBezTo>
                  <a:cubicBezTo>
                    <a:pt x="11782" y="10580"/>
                    <a:pt x="12002" y="10800"/>
                    <a:pt x="12273" y="10800"/>
                  </a:cubicBezTo>
                  <a:moveTo>
                    <a:pt x="12273" y="6873"/>
                  </a:moveTo>
                  <a:lnTo>
                    <a:pt x="15218" y="6873"/>
                  </a:lnTo>
                  <a:cubicBezTo>
                    <a:pt x="15489" y="6873"/>
                    <a:pt x="15709" y="6653"/>
                    <a:pt x="15709" y="6382"/>
                  </a:cubicBezTo>
                  <a:cubicBezTo>
                    <a:pt x="15709" y="6111"/>
                    <a:pt x="15489" y="5891"/>
                    <a:pt x="15218" y="5891"/>
                  </a:cubicBezTo>
                  <a:lnTo>
                    <a:pt x="12273" y="5891"/>
                  </a:lnTo>
                  <a:cubicBezTo>
                    <a:pt x="12002" y="5891"/>
                    <a:pt x="11782" y="6111"/>
                    <a:pt x="11782" y="6382"/>
                  </a:cubicBezTo>
                  <a:cubicBezTo>
                    <a:pt x="11782" y="6653"/>
                    <a:pt x="12002" y="6873"/>
                    <a:pt x="12273" y="6873"/>
                  </a:cubicBezTo>
                  <a:moveTo>
                    <a:pt x="12273" y="8836"/>
                  </a:moveTo>
                  <a:lnTo>
                    <a:pt x="17182" y="8836"/>
                  </a:lnTo>
                  <a:cubicBezTo>
                    <a:pt x="17453" y="8836"/>
                    <a:pt x="17673" y="8617"/>
                    <a:pt x="17673" y="8345"/>
                  </a:cubicBezTo>
                  <a:cubicBezTo>
                    <a:pt x="17673" y="8075"/>
                    <a:pt x="17453" y="7855"/>
                    <a:pt x="17182" y="7855"/>
                  </a:cubicBezTo>
                  <a:lnTo>
                    <a:pt x="12273" y="7855"/>
                  </a:lnTo>
                  <a:cubicBezTo>
                    <a:pt x="12002" y="7855"/>
                    <a:pt x="11782" y="8075"/>
                    <a:pt x="11782" y="8345"/>
                  </a:cubicBezTo>
                  <a:cubicBezTo>
                    <a:pt x="11782" y="8617"/>
                    <a:pt x="12002" y="8836"/>
                    <a:pt x="12273" y="88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1" name="Shape 2773">
              <a:extLst>
                <a:ext uri="{FF2B5EF4-FFF2-40B4-BE49-F238E27FC236}">
                  <a16:creationId xmlns:a16="http://schemas.microsoft.com/office/drawing/2014/main" id="{04444796-D070-034B-A929-70E227B40812}"/>
                </a:ext>
              </a:extLst>
            </p:cNvPr>
            <p:cNvSpPr/>
            <p:nvPr/>
          </p:nvSpPr>
          <p:spPr>
            <a:xfrm>
              <a:off x="17807731" y="10345054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8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40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40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2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8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4909" y="12764"/>
                  </a:moveTo>
                  <a:cubicBezTo>
                    <a:pt x="5180" y="12764"/>
                    <a:pt x="5400" y="12544"/>
                    <a:pt x="5400" y="12273"/>
                  </a:cubicBezTo>
                  <a:cubicBezTo>
                    <a:pt x="5400" y="9290"/>
                    <a:pt x="7818" y="6873"/>
                    <a:pt x="10800" y="6873"/>
                  </a:cubicBezTo>
                  <a:cubicBezTo>
                    <a:pt x="13782" y="6873"/>
                    <a:pt x="16200" y="9290"/>
                    <a:pt x="16200" y="12273"/>
                  </a:cubicBezTo>
                  <a:cubicBezTo>
                    <a:pt x="16200" y="12544"/>
                    <a:pt x="16420" y="12764"/>
                    <a:pt x="16691" y="12764"/>
                  </a:cubicBezTo>
                  <a:cubicBezTo>
                    <a:pt x="16962" y="12764"/>
                    <a:pt x="17182" y="12544"/>
                    <a:pt x="17182" y="12273"/>
                  </a:cubicBezTo>
                  <a:cubicBezTo>
                    <a:pt x="17182" y="8748"/>
                    <a:pt x="14325" y="5891"/>
                    <a:pt x="10800" y="5891"/>
                  </a:cubicBezTo>
                  <a:cubicBezTo>
                    <a:pt x="7275" y="5891"/>
                    <a:pt x="4418" y="8748"/>
                    <a:pt x="4418" y="12273"/>
                  </a:cubicBezTo>
                  <a:cubicBezTo>
                    <a:pt x="4418" y="12544"/>
                    <a:pt x="4638" y="12764"/>
                    <a:pt x="4909" y="12764"/>
                  </a:cubicBezTo>
                  <a:moveTo>
                    <a:pt x="10800" y="11782"/>
                  </a:moveTo>
                  <a:cubicBezTo>
                    <a:pt x="10529" y="11782"/>
                    <a:pt x="10309" y="12002"/>
                    <a:pt x="10309" y="12273"/>
                  </a:cubicBezTo>
                  <a:cubicBezTo>
                    <a:pt x="10309" y="12544"/>
                    <a:pt x="10529" y="12764"/>
                    <a:pt x="10800" y="12764"/>
                  </a:cubicBezTo>
                  <a:cubicBezTo>
                    <a:pt x="11071" y="12764"/>
                    <a:pt x="11291" y="12544"/>
                    <a:pt x="11291" y="12273"/>
                  </a:cubicBezTo>
                  <a:cubicBezTo>
                    <a:pt x="11291" y="12002"/>
                    <a:pt x="11071" y="11782"/>
                    <a:pt x="10800" y="11782"/>
                  </a:cubicBezTo>
                  <a:moveTo>
                    <a:pt x="10800" y="8836"/>
                  </a:moveTo>
                  <a:cubicBezTo>
                    <a:pt x="8903" y="8836"/>
                    <a:pt x="7364" y="10375"/>
                    <a:pt x="7364" y="12273"/>
                  </a:cubicBezTo>
                  <a:cubicBezTo>
                    <a:pt x="7364" y="12544"/>
                    <a:pt x="7583" y="12764"/>
                    <a:pt x="7855" y="12764"/>
                  </a:cubicBezTo>
                  <a:cubicBezTo>
                    <a:pt x="8126" y="12764"/>
                    <a:pt x="8345" y="12544"/>
                    <a:pt x="8345" y="12273"/>
                  </a:cubicBezTo>
                  <a:cubicBezTo>
                    <a:pt x="8345" y="10917"/>
                    <a:pt x="9444" y="9818"/>
                    <a:pt x="10800" y="9818"/>
                  </a:cubicBezTo>
                  <a:cubicBezTo>
                    <a:pt x="12156" y="9818"/>
                    <a:pt x="13255" y="10917"/>
                    <a:pt x="13255" y="12273"/>
                  </a:cubicBezTo>
                  <a:cubicBezTo>
                    <a:pt x="13255" y="12544"/>
                    <a:pt x="13474" y="12764"/>
                    <a:pt x="13745" y="12764"/>
                  </a:cubicBezTo>
                  <a:cubicBezTo>
                    <a:pt x="14017" y="12764"/>
                    <a:pt x="14236" y="12544"/>
                    <a:pt x="14236" y="12273"/>
                  </a:cubicBezTo>
                  <a:cubicBezTo>
                    <a:pt x="14236" y="10375"/>
                    <a:pt x="12698" y="8836"/>
                    <a:pt x="10800" y="88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2" name="Shape 2774">
              <a:extLst>
                <a:ext uri="{FF2B5EF4-FFF2-40B4-BE49-F238E27FC236}">
                  <a16:creationId xmlns:a16="http://schemas.microsoft.com/office/drawing/2014/main" id="{C6777CB4-52A0-C945-AA7C-FC3349DE2CAC}"/>
                </a:ext>
              </a:extLst>
            </p:cNvPr>
            <p:cNvSpPr/>
            <p:nvPr/>
          </p:nvSpPr>
          <p:spPr>
            <a:xfrm>
              <a:off x="18872005" y="10345054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945"/>
                  </a:moveTo>
                  <a:lnTo>
                    <a:pt x="982" y="2945"/>
                  </a:lnTo>
                  <a:lnTo>
                    <a:pt x="982" y="1964"/>
                  </a:lnTo>
                  <a:lnTo>
                    <a:pt x="20618" y="1964"/>
                  </a:lnTo>
                  <a:cubicBezTo>
                    <a:pt x="20618" y="1964"/>
                    <a:pt x="20618" y="2945"/>
                    <a:pt x="20618" y="2945"/>
                  </a:cubicBezTo>
                  <a:close/>
                  <a:moveTo>
                    <a:pt x="19636" y="15709"/>
                  </a:moveTo>
                  <a:lnTo>
                    <a:pt x="1964" y="15709"/>
                  </a:lnTo>
                  <a:lnTo>
                    <a:pt x="1964" y="3927"/>
                  </a:lnTo>
                  <a:lnTo>
                    <a:pt x="19636" y="3927"/>
                  </a:lnTo>
                  <a:cubicBezTo>
                    <a:pt x="19636" y="3927"/>
                    <a:pt x="19636" y="15709"/>
                    <a:pt x="19636" y="15709"/>
                  </a:cubicBezTo>
                  <a:close/>
                  <a:moveTo>
                    <a:pt x="20618" y="982"/>
                  </a:moveTo>
                  <a:lnTo>
                    <a:pt x="11782" y="982"/>
                  </a:lnTo>
                  <a:cubicBezTo>
                    <a:pt x="11782" y="440"/>
                    <a:pt x="11342" y="0"/>
                    <a:pt x="10800" y="0"/>
                  </a:cubicBezTo>
                  <a:cubicBezTo>
                    <a:pt x="10257" y="0"/>
                    <a:pt x="9818" y="440"/>
                    <a:pt x="9818" y="982"/>
                  </a:cubicBezTo>
                  <a:lnTo>
                    <a:pt x="982" y="982"/>
                  </a:lnTo>
                  <a:cubicBezTo>
                    <a:pt x="439" y="982"/>
                    <a:pt x="0" y="1422"/>
                    <a:pt x="0" y="1964"/>
                  </a:cubicBezTo>
                  <a:lnTo>
                    <a:pt x="0" y="2945"/>
                  </a:lnTo>
                  <a:cubicBezTo>
                    <a:pt x="0" y="3488"/>
                    <a:pt x="439" y="3927"/>
                    <a:pt x="982" y="3927"/>
                  </a:cubicBezTo>
                  <a:lnTo>
                    <a:pt x="982" y="15709"/>
                  </a:lnTo>
                  <a:cubicBezTo>
                    <a:pt x="982" y="16252"/>
                    <a:pt x="1421" y="16691"/>
                    <a:pt x="1964" y="16691"/>
                  </a:cubicBezTo>
                  <a:lnTo>
                    <a:pt x="10309" y="16691"/>
                  </a:lnTo>
                  <a:lnTo>
                    <a:pt x="10309" y="17960"/>
                  </a:lnTo>
                  <a:lnTo>
                    <a:pt x="7507" y="20762"/>
                  </a:lnTo>
                  <a:cubicBezTo>
                    <a:pt x="7419" y="20851"/>
                    <a:pt x="7364" y="20974"/>
                    <a:pt x="7364" y="21109"/>
                  </a:cubicBezTo>
                  <a:cubicBezTo>
                    <a:pt x="7364" y="21380"/>
                    <a:pt x="7583" y="21600"/>
                    <a:pt x="7855" y="21600"/>
                  </a:cubicBezTo>
                  <a:cubicBezTo>
                    <a:pt x="7990" y="21600"/>
                    <a:pt x="8113" y="21545"/>
                    <a:pt x="8202" y="21456"/>
                  </a:cubicBezTo>
                  <a:lnTo>
                    <a:pt x="10800" y="18858"/>
                  </a:lnTo>
                  <a:lnTo>
                    <a:pt x="13398" y="21456"/>
                  </a:lnTo>
                  <a:cubicBezTo>
                    <a:pt x="13488" y="21545"/>
                    <a:pt x="13610" y="21600"/>
                    <a:pt x="13745" y="21600"/>
                  </a:cubicBezTo>
                  <a:cubicBezTo>
                    <a:pt x="14017" y="21600"/>
                    <a:pt x="14236" y="21380"/>
                    <a:pt x="14236" y="21109"/>
                  </a:cubicBezTo>
                  <a:cubicBezTo>
                    <a:pt x="14236" y="20974"/>
                    <a:pt x="14182" y="20851"/>
                    <a:pt x="14093" y="20762"/>
                  </a:cubicBezTo>
                  <a:lnTo>
                    <a:pt x="11291" y="17960"/>
                  </a:lnTo>
                  <a:lnTo>
                    <a:pt x="11291" y="16691"/>
                  </a:lnTo>
                  <a:lnTo>
                    <a:pt x="19636" y="16691"/>
                  </a:lnTo>
                  <a:cubicBezTo>
                    <a:pt x="20178" y="16691"/>
                    <a:pt x="20618" y="16252"/>
                    <a:pt x="20618" y="15709"/>
                  </a:cubicBezTo>
                  <a:lnTo>
                    <a:pt x="20618" y="3927"/>
                  </a:lnTo>
                  <a:cubicBezTo>
                    <a:pt x="21160" y="3927"/>
                    <a:pt x="21600" y="3488"/>
                    <a:pt x="21600" y="2945"/>
                  </a:cubicBezTo>
                  <a:lnTo>
                    <a:pt x="21600" y="1964"/>
                  </a:lnTo>
                  <a:cubicBezTo>
                    <a:pt x="21600" y="1422"/>
                    <a:pt x="21160" y="982"/>
                    <a:pt x="20618" y="982"/>
                  </a:cubicBezTo>
                  <a:moveTo>
                    <a:pt x="16200" y="5891"/>
                  </a:moveTo>
                  <a:cubicBezTo>
                    <a:pt x="16471" y="5891"/>
                    <a:pt x="16691" y="6111"/>
                    <a:pt x="16691" y="6382"/>
                  </a:cubicBezTo>
                  <a:cubicBezTo>
                    <a:pt x="16691" y="6653"/>
                    <a:pt x="16471" y="6873"/>
                    <a:pt x="16200" y="6873"/>
                  </a:cubicBezTo>
                  <a:cubicBezTo>
                    <a:pt x="15929" y="6873"/>
                    <a:pt x="15709" y="6653"/>
                    <a:pt x="15709" y="6382"/>
                  </a:cubicBezTo>
                  <a:cubicBezTo>
                    <a:pt x="15709" y="6111"/>
                    <a:pt x="15929" y="5891"/>
                    <a:pt x="16200" y="5891"/>
                  </a:cubicBezTo>
                  <a:moveTo>
                    <a:pt x="16200" y="7855"/>
                  </a:moveTo>
                  <a:cubicBezTo>
                    <a:pt x="17013" y="7855"/>
                    <a:pt x="17673" y="7196"/>
                    <a:pt x="17673" y="6382"/>
                  </a:cubicBezTo>
                  <a:cubicBezTo>
                    <a:pt x="17673" y="5569"/>
                    <a:pt x="17013" y="4909"/>
                    <a:pt x="16200" y="4909"/>
                  </a:cubicBezTo>
                  <a:cubicBezTo>
                    <a:pt x="15387" y="4909"/>
                    <a:pt x="14727" y="5569"/>
                    <a:pt x="14727" y="6382"/>
                  </a:cubicBezTo>
                  <a:cubicBezTo>
                    <a:pt x="14727" y="7196"/>
                    <a:pt x="15387" y="7855"/>
                    <a:pt x="16200" y="7855"/>
                  </a:cubicBezTo>
                  <a:moveTo>
                    <a:pt x="8422" y="8135"/>
                  </a:moveTo>
                  <a:lnTo>
                    <a:pt x="11926" y="11638"/>
                  </a:lnTo>
                  <a:cubicBezTo>
                    <a:pt x="12015" y="11727"/>
                    <a:pt x="12138" y="11782"/>
                    <a:pt x="12273" y="11782"/>
                  </a:cubicBezTo>
                  <a:cubicBezTo>
                    <a:pt x="12408" y="11782"/>
                    <a:pt x="12531" y="11727"/>
                    <a:pt x="12620" y="11638"/>
                  </a:cubicBezTo>
                  <a:lnTo>
                    <a:pt x="14183" y="10075"/>
                  </a:lnTo>
                  <a:lnTo>
                    <a:pt x="16200" y="12764"/>
                  </a:lnTo>
                  <a:lnTo>
                    <a:pt x="5336" y="12764"/>
                  </a:lnTo>
                  <a:cubicBezTo>
                    <a:pt x="5336" y="12764"/>
                    <a:pt x="8422" y="8135"/>
                    <a:pt x="8422" y="8135"/>
                  </a:cubicBezTo>
                  <a:close/>
                  <a:moveTo>
                    <a:pt x="4418" y="13745"/>
                  </a:moveTo>
                  <a:lnTo>
                    <a:pt x="17182" y="13745"/>
                  </a:lnTo>
                  <a:cubicBezTo>
                    <a:pt x="17453" y="13745"/>
                    <a:pt x="17673" y="13526"/>
                    <a:pt x="17673" y="13255"/>
                  </a:cubicBezTo>
                  <a:cubicBezTo>
                    <a:pt x="17673" y="13144"/>
                    <a:pt x="17630" y="13047"/>
                    <a:pt x="17568" y="12965"/>
                  </a:cubicBezTo>
                  <a:lnTo>
                    <a:pt x="17575" y="12960"/>
                  </a:lnTo>
                  <a:lnTo>
                    <a:pt x="14629" y="9033"/>
                  </a:lnTo>
                  <a:lnTo>
                    <a:pt x="14622" y="9038"/>
                  </a:lnTo>
                  <a:cubicBezTo>
                    <a:pt x="14533" y="8919"/>
                    <a:pt x="14397" y="8836"/>
                    <a:pt x="14236" y="8836"/>
                  </a:cubicBezTo>
                  <a:cubicBezTo>
                    <a:pt x="14101" y="8836"/>
                    <a:pt x="13978" y="8891"/>
                    <a:pt x="13889" y="8980"/>
                  </a:cubicBezTo>
                  <a:lnTo>
                    <a:pt x="12273" y="10597"/>
                  </a:lnTo>
                  <a:lnTo>
                    <a:pt x="8693" y="7017"/>
                  </a:lnTo>
                  <a:cubicBezTo>
                    <a:pt x="8604" y="6928"/>
                    <a:pt x="8481" y="6873"/>
                    <a:pt x="8345" y="6873"/>
                  </a:cubicBezTo>
                  <a:cubicBezTo>
                    <a:pt x="8175" y="6873"/>
                    <a:pt x="8033" y="6965"/>
                    <a:pt x="7945" y="7097"/>
                  </a:cubicBezTo>
                  <a:lnTo>
                    <a:pt x="7937" y="7091"/>
                  </a:lnTo>
                  <a:lnTo>
                    <a:pt x="4010" y="12982"/>
                  </a:lnTo>
                  <a:lnTo>
                    <a:pt x="4017" y="12988"/>
                  </a:lnTo>
                  <a:cubicBezTo>
                    <a:pt x="3965" y="13066"/>
                    <a:pt x="3927" y="13154"/>
                    <a:pt x="3927" y="13255"/>
                  </a:cubicBezTo>
                  <a:cubicBezTo>
                    <a:pt x="3927" y="13526"/>
                    <a:pt x="4147" y="13745"/>
                    <a:pt x="4418" y="137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3" name="Shape 2775">
              <a:extLst>
                <a:ext uri="{FF2B5EF4-FFF2-40B4-BE49-F238E27FC236}">
                  <a16:creationId xmlns:a16="http://schemas.microsoft.com/office/drawing/2014/main" id="{ED494FF0-2145-264B-ADED-C0C7FEB84AA0}"/>
                </a:ext>
              </a:extLst>
            </p:cNvPr>
            <p:cNvSpPr/>
            <p:nvPr/>
          </p:nvSpPr>
          <p:spPr>
            <a:xfrm>
              <a:off x="19940435" y="10432334"/>
              <a:ext cx="557081" cy="407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755"/>
                  </a:moveTo>
                  <a:lnTo>
                    <a:pt x="1866" y="6075"/>
                  </a:lnTo>
                  <a:lnTo>
                    <a:pt x="10800" y="1395"/>
                  </a:lnTo>
                  <a:lnTo>
                    <a:pt x="19735" y="6075"/>
                  </a:lnTo>
                  <a:cubicBezTo>
                    <a:pt x="19735" y="6075"/>
                    <a:pt x="10800" y="10755"/>
                    <a:pt x="10800" y="10755"/>
                  </a:cubicBezTo>
                  <a:close/>
                  <a:moveTo>
                    <a:pt x="18031" y="17315"/>
                  </a:moveTo>
                  <a:lnTo>
                    <a:pt x="14834" y="16216"/>
                  </a:lnTo>
                  <a:lnTo>
                    <a:pt x="14832" y="16229"/>
                  </a:lnTo>
                  <a:cubicBezTo>
                    <a:pt x="14797" y="16218"/>
                    <a:pt x="14765" y="16200"/>
                    <a:pt x="14727" y="16200"/>
                  </a:cubicBezTo>
                  <a:cubicBezTo>
                    <a:pt x="14627" y="16200"/>
                    <a:pt x="14538" y="16251"/>
                    <a:pt x="14460" y="16324"/>
                  </a:cubicBezTo>
                  <a:lnTo>
                    <a:pt x="14455" y="16313"/>
                  </a:lnTo>
                  <a:lnTo>
                    <a:pt x="10820" y="20061"/>
                  </a:lnTo>
                  <a:lnTo>
                    <a:pt x="7658" y="16334"/>
                  </a:lnTo>
                  <a:lnTo>
                    <a:pt x="7653" y="16344"/>
                  </a:lnTo>
                  <a:cubicBezTo>
                    <a:pt x="7571" y="16259"/>
                    <a:pt x="7474" y="16200"/>
                    <a:pt x="7364" y="16200"/>
                  </a:cubicBezTo>
                  <a:cubicBezTo>
                    <a:pt x="7327" y="16200"/>
                    <a:pt x="7294" y="16218"/>
                    <a:pt x="7259" y="16229"/>
                  </a:cubicBezTo>
                  <a:lnTo>
                    <a:pt x="7257" y="16216"/>
                  </a:lnTo>
                  <a:lnTo>
                    <a:pt x="4013" y="17331"/>
                  </a:lnTo>
                  <a:lnTo>
                    <a:pt x="4767" y="9035"/>
                  </a:lnTo>
                  <a:lnTo>
                    <a:pt x="10589" y="12084"/>
                  </a:lnTo>
                  <a:lnTo>
                    <a:pt x="10591" y="12080"/>
                  </a:lnTo>
                  <a:cubicBezTo>
                    <a:pt x="10655" y="12122"/>
                    <a:pt x="10724" y="12150"/>
                    <a:pt x="10800" y="12150"/>
                  </a:cubicBezTo>
                  <a:cubicBezTo>
                    <a:pt x="10876" y="12150"/>
                    <a:pt x="10946" y="12122"/>
                    <a:pt x="11009" y="12080"/>
                  </a:cubicBezTo>
                  <a:lnTo>
                    <a:pt x="11011" y="12084"/>
                  </a:lnTo>
                  <a:lnTo>
                    <a:pt x="16897" y="9001"/>
                  </a:lnTo>
                  <a:cubicBezTo>
                    <a:pt x="16897" y="9001"/>
                    <a:pt x="18031" y="17315"/>
                    <a:pt x="18031" y="17315"/>
                  </a:cubicBezTo>
                  <a:close/>
                  <a:moveTo>
                    <a:pt x="21600" y="6075"/>
                  </a:moveTo>
                  <a:cubicBezTo>
                    <a:pt x="21600" y="5806"/>
                    <a:pt x="21484" y="5579"/>
                    <a:pt x="21319" y="5470"/>
                  </a:cubicBezTo>
                  <a:lnTo>
                    <a:pt x="21320" y="5466"/>
                  </a:lnTo>
                  <a:lnTo>
                    <a:pt x="21306" y="5458"/>
                  </a:lnTo>
                  <a:cubicBezTo>
                    <a:pt x="21301" y="5455"/>
                    <a:pt x="21296" y="5453"/>
                    <a:pt x="21292" y="5451"/>
                  </a:cubicBezTo>
                  <a:lnTo>
                    <a:pt x="11011" y="66"/>
                  </a:lnTo>
                  <a:lnTo>
                    <a:pt x="11009" y="70"/>
                  </a:lnTo>
                  <a:cubicBezTo>
                    <a:pt x="10946" y="28"/>
                    <a:pt x="10876" y="0"/>
                    <a:pt x="10800" y="0"/>
                  </a:cubicBezTo>
                  <a:cubicBezTo>
                    <a:pt x="10724" y="0"/>
                    <a:pt x="10655" y="28"/>
                    <a:pt x="10591" y="70"/>
                  </a:cubicBezTo>
                  <a:lnTo>
                    <a:pt x="10589" y="66"/>
                  </a:lnTo>
                  <a:lnTo>
                    <a:pt x="309" y="5451"/>
                  </a:lnTo>
                  <a:cubicBezTo>
                    <a:pt x="304" y="5453"/>
                    <a:pt x="299" y="5455"/>
                    <a:pt x="295" y="5458"/>
                  </a:cubicBezTo>
                  <a:lnTo>
                    <a:pt x="280" y="5466"/>
                  </a:lnTo>
                  <a:lnTo>
                    <a:pt x="281" y="5470"/>
                  </a:lnTo>
                  <a:cubicBezTo>
                    <a:pt x="116" y="5579"/>
                    <a:pt x="0" y="5806"/>
                    <a:pt x="0" y="6075"/>
                  </a:cubicBezTo>
                  <a:cubicBezTo>
                    <a:pt x="0" y="6344"/>
                    <a:pt x="116" y="6571"/>
                    <a:pt x="281" y="6680"/>
                  </a:cubicBezTo>
                  <a:lnTo>
                    <a:pt x="280" y="6684"/>
                  </a:lnTo>
                  <a:lnTo>
                    <a:pt x="295" y="6692"/>
                  </a:lnTo>
                  <a:cubicBezTo>
                    <a:pt x="299" y="6695"/>
                    <a:pt x="304" y="6697"/>
                    <a:pt x="309" y="6699"/>
                  </a:cubicBezTo>
                  <a:lnTo>
                    <a:pt x="1230" y="7182"/>
                  </a:lnTo>
                  <a:lnTo>
                    <a:pt x="608" y="13603"/>
                  </a:lnTo>
                  <a:cubicBezTo>
                    <a:pt x="251" y="13805"/>
                    <a:pt x="0" y="14287"/>
                    <a:pt x="0" y="14850"/>
                  </a:cubicBezTo>
                  <a:cubicBezTo>
                    <a:pt x="0" y="15596"/>
                    <a:pt x="439" y="16200"/>
                    <a:pt x="982" y="16200"/>
                  </a:cubicBezTo>
                  <a:cubicBezTo>
                    <a:pt x="1524" y="16200"/>
                    <a:pt x="1964" y="15596"/>
                    <a:pt x="1964" y="14850"/>
                  </a:cubicBezTo>
                  <a:cubicBezTo>
                    <a:pt x="1964" y="14416"/>
                    <a:pt x="1812" y="14034"/>
                    <a:pt x="1580" y="13787"/>
                  </a:cubicBezTo>
                  <a:lnTo>
                    <a:pt x="2173" y="7676"/>
                  </a:lnTo>
                  <a:lnTo>
                    <a:pt x="3822" y="8540"/>
                  </a:lnTo>
                  <a:lnTo>
                    <a:pt x="2950" y="18135"/>
                  </a:lnTo>
                  <a:lnTo>
                    <a:pt x="2958" y="18138"/>
                  </a:lnTo>
                  <a:cubicBezTo>
                    <a:pt x="2955" y="18167"/>
                    <a:pt x="2945" y="18193"/>
                    <a:pt x="2945" y="18225"/>
                  </a:cubicBezTo>
                  <a:cubicBezTo>
                    <a:pt x="2945" y="18598"/>
                    <a:pt x="3165" y="18900"/>
                    <a:pt x="3436" y="18900"/>
                  </a:cubicBezTo>
                  <a:cubicBezTo>
                    <a:pt x="3474" y="18900"/>
                    <a:pt x="3506" y="18884"/>
                    <a:pt x="3541" y="18873"/>
                  </a:cubicBezTo>
                  <a:lnTo>
                    <a:pt x="3543" y="18884"/>
                  </a:lnTo>
                  <a:lnTo>
                    <a:pt x="7238" y="17613"/>
                  </a:lnTo>
                  <a:lnTo>
                    <a:pt x="10506" y="21465"/>
                  </a:lnTo>
                  <a:lnTo>
                    <a:pt x="10510" y="21456"/>
                  </a:lnTo>
                  <a:cubicBezTo>
                    <a:pt x="10593" y="21541"/>
                    <a:pt x="10690" y="21600"/>
                    <a:pt x="10800" y="21600"/>
                  </a:cubicBezTo>
                  <a:cubicBezTo>
                    <a:pt x="10901" y="21600"/>
                    <a:pt x="10989" y="21548"/>
                    <a:pt x="11068" y="21476"/>
                  </a:cubicBezTo>
                  <a:lnTo>
                    <a:pt x="11072" y="21487"/>
                  </a:lnTo>
                  <a:lnTo>
                    <a:pt x="14834" y="17607"/>
                  </a:lnTo>
                  <a:lnTo>
                    <a:pt x="18548" y="18884"/>
                  </a:lnTo>
                  <a:lnTo>
                    <a:pt x="18550" y="18871"/>
                  </a:lnTo>
                  <a:cubicBezTo>
                    <a:pt x="18585" y="18882"/>
                    <a:pt x="18618" y="18900"/>
                    <a:pt x="18655" y="18900"/>
                  </a:cubicBezTo>
                  <a:cubicBezTo>
                    <a:pt x="18926" y="18900"/>
                    <a:pt x="19145" y="18598"/>
                    <a:pt x="19145" y="18225"/>
                  </a:cubicBezTo>
                  <a:cubicBezTo>
                    <a:pt x="19145" y="18181"/>
                    <a:pt x="19135" y="18143"/>
                    <a:pt x="19130" y="18102"/>
                  </a:cubicBezTo>
                  <a:lnTo>
                    <a:pt x="19137" y="18100"/>
                  </a:lnTo>
                  <a:lnTo>
                    <a:pt x="17830" y="8513"/>
                  </a:lnTo>
                  <a:lnTo>
                    <a:pt x="21292" y="6699"/>
                  </a:lnTo>
                  <a:cubicBezTo>
                    <a:pt x="21296" y="6697"/>
                    <a:pt x="21301" y="6695"/>
                    <a:pt x="21306" y="6692"/>
                  </a:cubicBezTo>
                  <a:lnTo>
                    <a:pt x="21320" y="6684"/>
                  </a:lnTo>
                  <a:lnTo>
                    <a:pt x="21319" y="6680"/>
                  </a:lnTo>
                  <a:cubicBezTo>
                    <a:pt x="21484" y="6571"/>
                    <a:pt x="21600" y="6344"/>
                    <a:pt x="21600" y="607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4" name="Shape 2776">
              <a:extLst>
                <a:ext uri="{FF2B5EF4-FFF2-40B4-BE49-F238E27FC236}">
                  <a16:creationId xmlns:a16="http://schemas.microsoft.com/office/drawing/2014/main" id="{A4E78A14-EE2E-D146-8D54-13DC4D9A50FE}"/>
                </a:ext>
              </a:extLst>
            </p:cNvPr>
            <p:cNvSpPr/>
            <p:nvPr/>
          </p:nvSpPr>
          <p:spPr>
            <a:xfrm>
              <a:off x="21133586" y="10345054"/>
              <a:ext cx="303483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300" y="7855"/>
                  </a:moveTo>
                  <a:lnTo>
                    <a:pt x="9900" y="7855"/>
                  </a:lnTo>
                  <a:lnTo>
                    <a:pt x="9900" y="9818"/>
                  </a:lnTo>
                  <a:cubicBezTo>
                    <a:pt x="9900" y="10090"/>
                    <a:pt x="10303" y="10309"/>
                    <a:pt x="10800" y="10309"/>
                  </a:cubicBezTo>
                  <a:cubicBezTo>
                    <a:pt x="11297" y="10309"/>
                    <a:pt x="11700" y="10090"/>
                    <a:pt x="11700" y="9818"/>
                  </a:cubicBezTo>
                  <a:lnTo>
                    <a:pt x="11700" y="7855"/>
                  </a:lnTo>
                  <a:lnTo>
                    <a:pt x="15300" y="7855"/>
                  </a:lnTo>
                  <a:cubicBezTo>
                    <a:pt x="15797" y="7855"/>
                    <a:pt x="16200" y="7635"/>
                    <a:pt x="16200" y="7364"/>
                  </a:cubicBezTo>
                  <a:cubicBezTo>
                    <a:pt x="16200" y="7092"/>
                    <a:pt x="15797" y="6873"/>
                    <a:pt x="15300" y="6873"/>
                  </a:cubicBezTo>
                  <a:lnTo>
                    <a:pt x="11700" y="6873"/>
                  </a:lnTo>
                  <a:lnTo>
                    <a:pt x="11700" y="4909"/>
                  </a:lnTo>
                  <a:cubicBezTo>
                    <a:pt x="11700" y="4638"/>
                    <a:pt x="11297" y="4418"/>
                    <a:pt x="10800" y="4418"/>
                  </a:cubicBezTo>
                  <a:cubicBezTo>
                    <a:pt x="10303" y="4418"/>
                    <a:pt x="9900" y="4638"/>
                    <a:pt x="9900" y="4909"/>
                  </a:cubicBezTo>
                  <a:lnTo>
                    <a:pt x="9900" y="6873"/>
                  </a:lnTo>
                  <a:lnTo>
                    <a:pt x="6300" y="6873"/>
                  </a:lnTo>
                  <a:cubicBezTo>
                    <a:pt x="5803" y="6873"/>
                    <a:pt x="5400" y="7092"/>
                    <a:pt x="5400" y="7364"/>
                  </a:cubicBezTo>
                  <a:cubicBezTo>
                    <a:pt x="5400" y="7635"/>
                    <a:pt x="5803" y="7855"/>
                    <a:pt x="6300" y="7855"/>
                  </a:cubicBezTo>
                  <a:moveTo>
                    <a:pt x="19800" y="19847"/>
                  </a:moveTo>
                  <a:lnTo>
                    <a:pt x="11464" y="14886"/>
                  </a:lnTo>
                  <a:lnTo>
                    <a:pt x="11457" y="14889"/>
                  </a:lnTo>
                  <a:cubicBezTo>
                    <a:pt x="11294" y="14791"/>
                    <a:pt x="11063" y="14727"/>
                    <a:pt x="10800" y="14727"/>
                  </a:cubicBezTo>
                  <a:cubicBezTo>
                    <a:pt x="10537" y="14727"/>
                    <a:pt x="10306" y="14791"/>
                    <a:pt x="10142" y="14889"/>
                  </a:cubicBezTo>
                  <a:lnTo>
                    <a:pt x="10136" y="14886"/>
                  </a:lnTo>
                  <a:lnTo>
                    <a:pt x="1800" y="19847"/>
                  </a:lnTo>
                  <a:lnTo>
                    <a:pt x="1800" y="982"/>
                  </a:lnTo>
                  <a:lnTo>
                    <a:pt x="19800" y="982"/>
                  </a:lnTo>
                  <a:cubicBezTo>
                    <a:pt x="19800" y="982"/>
                    <a:pt x="19800" y="19847"/>
                    <a:pt x="19800" y="19847"/>
                  </a:cubicBezTo>
                  <a:close/>
                  <a:moveTo>
                    <a:pt x="20700" y="0"/>
                  </a:moveTo>
                  <a:lnTo>
                    <a:pt x="900" y="0"/>
                  </a:lnTo>
                  <a:cubicBezTo>
                    <a:pt x="403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403" y="21600"/>
                    <a:pt x="900" y="21600"/>
                  </a:cubicBezTo>
                  <a:cubicBezTo>
                    <a:pt x="1163" y="21600"/>
                    <a:pt x="1394" y="21536"/>
                    <a:pt x="1559" y="21438"/>
                  </a:cubicBezTo>
                  <a:lnTo>
                    <a:pt x="1564" y="21441"/>
                  </a:lnTo>
                  <a:lnTo>
                    <a:pt x="10800" y="15945"/>
                  </a:lnTo>
                  <a:lnTo>
                    <a:pt x="20036" y="21441"/>
                  </a:lnTo>
                  <a:lnTo>
                    <a:pt x="20041" y="21438"/>
                  </a:lnTo>
                  <a:cubicBezTo>
                    <a:pt x="20206" y="21536"/>
                    <a:pt x="20437" y="21600"/>
                    <a:pt x="20700" y="21600"/>
                  </a:cubicBezTo>
                  <a:cubicBezTo>
                    <a:pt x="21197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197" y="0"/>
                    <a:pt x="207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5" name="Shape 2777">
              <a:extLst>
                <a:ext uri="{FF2B5EF4-FFF2-40B4-BE49-F238E27FC236}">
                  <a16:creationId xmlns:a16="http://schemas.microsoft.com/office/drawing/2014/main" id="{C474B110-AF5B-F443-A135-3171538C1F14}"/>
                </a:ext>
              </a:extLst>
            </p:cNvPr>
            <p:cNvSpPr/>
            <p:nvPr/>
          </p:nvSpPr>
          <p:spPr>
            <a:xfrm>
              <a:off x="22147972" y="10345054"/>
              <a:ext cx="40741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50" y="20095"/>
                  </a:moveTo>
                  <a:lnTo>
                    <a:pt x="11298" y="14886"/>
                  </a:lnTo>
                  <a:lnTo>
                    <a:pt x="11293" y="14890"/>
                  </a:lnTo>
                  <a:cubicBezTo>
                    <a:pt x="11170" y="14791"/>
                    <a:pt x="10997" y="14727"/>
                    <a:pt x="10800" y="14727"/>
                  </a:cubicBezTo>
                  <a:cubicBezTo>
                    <a:pt x="10603" y="14727"/>
                    <a:pt x="10430" y="14791"/>
                    <a:pt x="10306" y="14890"/>
                  </a:cubicBezTo>
                  <a:lnTo>
                    <a:pt x="10302" y="14886"/>
                  </a:lnTo>
                  <a:lnTo>
                    <a:pt x="1350" y="20095"/>
                  </a:lnTo>
                  <a:lnTo>
                    <a:pt x="1350" y="982"/>
                  </a:lnTo>
                  <a:lnTo>
                    <a:pt x="20250" y="982"/>
                  </a:lnTo>
                  <a:cubicBezTo>
                    <a:pt x="20250" y="982"/>
                    <a:pt x="20250" y="20095"/>
                    <a:pt x="20250" y="20095"/>
                  </a:cubicBezTo>
                  <a:close/>
                  <a:moveTo>
                    <a:pt x="20925" y="0"/>
                  </a:moveTo>
                  <a:lnTo>
                    <a:pt x="675" y="0"/>
                  </a:lnTo>
                  <a:cubicBezTo>
                    <a:pt x="302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302" y="21600"/>
                    <a:pt x="675" y="21600"/>
                  </a:cubicBezTo>
                  <a:cubicBezTo>
                    <a:pt x="872" y="21600"/>
                    <a:pt x="1045" y="21537"/>
                    <a:pt x="1169" y="21438"/>
                  </a:cubicBezTo>
                  <a:lnTo>
                    <a:pt x="1173" y="21441"/>
                  </a:lnTo>
                  <a:lnTo>
                    <a:pt x="10800" y="15839"/>
                  </a:lnTo>
                  <a:lnTo>
                    <a:pt x="20427" y="21441"/>
                  </a:lnTo>
                  <a:lnTo>
                    <a:pt x="20431" y="21438"/>
                  </a:lnTo>
                  <a:cubicBezTo>
                    <a:pt x="20555" y="21537"/>
                    <a:pt x="20728" y="21600"/>
                    <a:pt x="20925" y="21600"/>
                  </a:cubicBezTo>
                  <a:cubicBezTo>
                    <a:pt x="21298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298" y="0"/>
                    <a:pt x="20925" y="0"/>
                  </a:cubicBezTo>
                  <a:moveTo>
                    <a:pt x="7337" y="7850"/>
                  </a:moveTo>
                  <a:lnTo>
                    <a:pt x="9710" y="7850"/>
                  </a:lnTo>
                  <a:lnTo>
                    <a:pt x="10039" y="7213"/>
                  </a:lnTo>
                  <a:lnTo>
                    <a:pt x="10800" y="5738"/>
                  </a:lnTo>
                  <a:lnTo>
                    <a:pt x="11561" y="7213"/>
                  </a:lnTo>
                  <a:lnTo>
                    <a:pt x="11890" y="7850"/>
                  </a:lnTo>
                  <a:lnTo>
                    <a:pt x="14263" y="7850"/>
                  </a:lnTo>
                  <a:lnTo>
                    <a:pt x="13014" y="8550"/>
                  </a:lnTo>
                  <a:lnTo>
                    <a:pt x="12253" y="8976"/>
                  </a:lnTo>
                  <a:lnTo>
                    <a:pt x="12557" y="9638"/>
                  </a:lnTo>
                  <a:lnTo>
                    <a:pt x="13240" y="11130"/>
                  </a:lnTo>
                  <a:lnTo>
                    <a:pt x="11598" y="10254"/>
                  </a:lnTo>
                  <a:lnTo>
                    <a:pt x="10800" y="9828"/>
                  </a:lnTo>
                  <a:lnTo>
                    <a:pt x="10002" y="10254"/>
                  </a:lnTo>
                  <a:lnTo>
                    <a:pt x="8360" y="11130"/>
                  </a:lnTo>
                  <a:lnTo>
                    <a:pt x="9043" y="9638"/>
                  </a:lnTo>
                  <a:lnTo>
                    <a:pt x="9347" y="8976"/>
                  </a:lnTo>
                  <a:lnTo>
                    <a:pt x="8586" y="8550"/>
                  </a:lnTo>
                  <a:cubicBezTo>
                    <a:pt x="8586" y="8550"/>
                    <a:pt x="7337" y="7850"/>
                    <a:pt x="7337" y="7850"/>
                  </a:cubicBezTo>
                  <a:close/>
                  <a:moveTo>
                    <a:pt x="5737" y="13745"/>
                  </a:moveTo>
                  <a:lnTo>
                    <a:pt x="10800" y="11045"/>
                  </a:lnTo>
                  <a:lnTo>
                    <a:pt x="15863" y="13745"/>
                  </a:lnTo>
                  <a:lnTo>
                    <a:pt x="13838" y="9328"/>
                  </a:lnTo>
                  <a:lnTo>
                    <a:pt x="18225" y="6868"/>
                  </a:lnTo>
                  <a:lnTo>
                    <a:pt x="12825" y="6868"/>
                  </a:lnTo>
                  <a:lnTo>
                    <a:pt x="10800" y="2945"/>
                  </a:lnTo>
                  <a:lnTo>
                    <a:pt x="8775" y="6868"/>
                  </a:lnTo>
                  <a:lnTo>
                    <a:pt x="3375" y="6868"/>
                  </a:lnTo>
                  <a:lnTo>
                    <a:pt x="7762" y="9328"/>
                  </a:lnTo>
                  <a:cubicBezTo>
                    <a:pt x="7762" y="9328"/>
                    <a:pt x="5737" y="13745"/>
                    <a:pt x="5737" y="13745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6" name="Shape 2778">
              <a:extLst>
                <a:ext uri="{FF2B5EF4-FFF2-40B4-BE49-F238E27FC236}">
                  <a16:creationId xmlns:a16="http://schemas.microsoft.com/office/drawing/2014/main" id="{9B87E137-E81C-CC4D-9EE6-CB42C9A70572}"/>
                </a:ext>
              </a:extLst>
            </p:cNvPr>
            <p:cNvSpPr/>
            <p:nvPr/>
          </p:nvSpPr>
          <p:spPr>
            <a:xfrm>
              <a:off x="12473889" y="11413210"/>
              <a:ext cx="561239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1" y="12956"/>
                  </a:moveTo>
                  <a:cubicBezTo>
                    <a:pt x="17070" y="12258"/>
                    <a:pt x="16576" y="11533"/>
                    <a:pt x="16011" y="10795"/>
                  </a:cubicBezTo>
                  <a:cubicBezTo>
                    <a:pt x="16573" y="10063"/>
                    <a:pt x="17072" y="9339"/>
                    <a:pt x="17481" y="8644"/>
                  </a:cubicBezTo>
                  <a:cubicBezTo>
                    <a:pt x="19410" y="9181"/>
                    <a:pt x="20618" y="9948"/>
                    <a:pt x="20618" y="10800"/>
                  </a:cubicBezTo>
                  <a:cubicBezTo>
                    <a:pt x="20618" y="11652"/>
                    <a:pt x="19410" y="12419"/>
                    <a:pt x="17481" y="12956"/>
                  </a:cubicBezTo>
                  <a:moveTo>
                    <a:pt x="17742" y="17743"/>
                  </a:moveTo>
                  <a:cubicBezTo>
                    <a:pt x="17140" y="18345"/>
                    <a:pt x="15740" y="18028"/>
                    <a:pt x="13996" y="17045"/>
                  </a:cubicBezTo>
                  <a:cubicBezTo>
                    <a:pt x="14198" y="16261"/>
                    <a:pt x="14365" y="15406"/>
                    <a:pt x="14487" y="14488"/>
                  </a:cubicBezTo>
                  <a:cubicBezTo>
                    <a:pt x="15405" y="14366"/>
                    <a:pt x="16261" y="14198"/>
                    <a:pt x="17044" y="13996"/>
                  </a:cubicBezTo>
                  <a:cubicBezTo>
                    <a:pt x="18028" y="15740"/>
                    <a:pt x="18345" y="17140"/>
                    <a:pt x="17742" y="17743"/>
                  </a:cubicBezTo>
                  <a:moveTo>
                    <a:pt x="15404" y="11561"/>
                  </a:moveTo>
                  <a:cubicBezTo>
                    <a:pt x="15837" y="12119"/>
                    <a:pt x="16219" y="12662"/>
                    <a:pt x="16554" y="13185"/>
                  </a:cubicBezTo>
                  <a:cubicBezTo>
                    <a:pt x="15950" y="13317"/>
                    <a:pt x="15295" y="13429"/>
                    <a:pt x="14597" y="13517"/>
                  </a:cubicBezTo>
                  <a:cubicBezTo>
                    <a:pt x="14631" y="13155"/>
                    <a:pt x="14655" y="12784"/>
                    <a:pt x="14677" y="12409"/>
                  </a:cubicBezTo>
                  <a:cubicBezTo>
                    <a:pt x="14930" y="12127"/>
                    <a:pt x="15170" y="11844"/>
                    <a:pt x="15404" y="11561"/>
                  </a:cubicBezTo>
                  <a:moveTo>
                    <a:pt x="15402" y="10032"/>
                  </a:moveTo>
                  <a:cubicBezTo>
                    <a:pt x="15170" y="9752"/>
                    <a:pt x="14928" y="9471"/>
                    <a:pt x="14677" y="9191"/>
                  </a:cubicBezTo>
                  <a:cubicBezTo>
                    <a:pt x="14655" y="8817"/>
                    <a:pt x="14631" y="8445"/>
                    <a:pt x="14597" y="8084"/>
                  </a:cubicBezTo>
                  <a:cubicBezTo>
                    <a:pt x="15295" y="8171"/>
                    <a:pt x="15950" y="8283"/>
                    <a:pt x="16554" y="8415"/>
                  </a:cubicBezTo>
                  <a:cubicBezTo>
                    <a:pt x="16221" y="8935"/>
                    <a:pt x="15832" y="9478"/>
                    <a:pt x="15402" y="10032"/>
                  </a:cubicBezTo>
                  <a:moveTo>
                    <a:pt x="17742" y="3857"/>
                  </a:moveTo>
                  <a:cubicBezTo>
                    <a:pt x="18345" y="4460"/>
                    <a:pt x="18028" y="5860"/>
                    <a:pt x="17044" y="7604"/>
                  </a:cubicBezTo>
                  <a:cubicBezTo>
                    <a:pt x="16261" y="7402"/>
                    <a:pt x="15405" y="7234"/>
                    <a:pt x="14487" y="7112"/>
                  </a:cubicBezTo>
                  <a:cubicBezTo>
                    <a:pt x="14365" y="6194"/>
                    <a:pt x="14198" y="5339"/>
                    <a:pt x="13996" y="4555"/>
                  </a:cubicBezTo>
                  <a:cubicBezTo>
                    <a:pt x="15740" y="3572"/>
                    <a:pt x="17140" y="3255"/>
                    <a:pt x="17742" y="3857"/>
                  </a:cubicBezTo>
                  <a:moveTo>
                    <a:pt x="13718" y="12012"/>
                  </a:moveTo>
                  <a:cubicBezTo>
                    <a:pt x="13448" y="12303"/>
                    <a:pt x="13172" y="12593"/>
                    <a:pt x="12882" y="12883"/>
                  </a:cubicBezTo>
                  <a:cubicBezTo>
                    <a:pt x="12593" y="13172"/>
                    <a:pt x="12303" y="13449"/>
                    <a:pt x="12012" y="13719"/>
                  </a:cubicBezTo>
                  <a:cubicBezTo>
                    <a:pt x="11614" y="13733"/>
                    <a:pt x="11212" y="13745"/>
                    <a:pt x="10800" y="13745"/>
                  </a:cubicBezTo>
                  <a:cubicBezTo>
                    <a:pt x="10387" y="13745"/>
                    <a:pt x="9985" y="13733"/>
                    <a:pt x="9587" y="13719"/>
                  </a:cubicBezTo>
                  <a:cubicBezTo>
                    <a:pt x="9297" y="13449"/>
                    <a:pt x="9006" y="13172"/>
                    <a:pt x="8717" y="12883"/>
                  </a:cubicBezTo>
                  <a:cubicBezTo>
                    <a:pt x="8428" y="12593"/>
                    <a:pt x="8152" y="12303"/>
                    <a:pt x="7881" y="12012"/>
                  </a:cubicBezTo>
                  <a:cubicBezTo>
                    <a:pt x="7866" y="11614"/>
                    <a:pt x="7855" y="11212"/>
                    <a:pt x="7855" y="10800"/>
                  </a:cubicBezTo>
                  <a:cubicBezTo>
                    <a:pt x="7855" y="10388"/>
                    <a:pt x="7866" y="9986"/>
                    <a:pt x="7881" y="9587"/>
                  </a:cubicBezTo>
                  <a:cubicBezTo>
                    <a:pt x="8152" y="9297"/>
                    <a:pt x="8428" y="9007"/>
                    <a:pt x="8717" y="8717"/>
                  </a:cubicBezTo>
                  <a:cubicBezTo>
                    <a:pt x="9006" y="8428"/>
                    <a:pt x="9297" y="8151"/>
                    <a:pt x="9587" y="7881"/>
                  </a:cubicBezTo>
                  <a:cubicBezTo>
                    <a:pt x="9985" y="7867"/>
                    <a:pt x="10387" y="7855"/>
                    <a:pt x="10800" y="7855"/>
                  </a:cubicBezTo>
                  <a:cubicBezTo>
                    <a:pt x="11212" y="7855"/>
                    <a:pt x="11614" y="7867"/>
                    <a:pt x="12012" y="7881"/>
                  </a:cubicBezTo>
                  <a:cubicBezTo>
                    <a:pt x="12303" y="8151"/>
                    <a:pt x="12593" y="8428"/>
                    <a:pt x="12882" y="8717"/>
                  </a:cubicBezTo>
                  <a:cubicBezTo>
                    <a:pt x="13172" y="9007"/>
                    <a:pt x="13448" y="9297"/>
                    <a:pt x="13718" y="9587"/>
                  </a:cubicBezTo>
                  <a:cubicBezTo>
                    <a:pt x="13733" y="9986"/>
                    <a:pt x="13745" y="10388"/>
                    <a:pt x="13745" y="10800"/>
                  </a:cubicBezTo>
                  <a:cubicBezTo>
                    <a:pt x="13745" y="11212"/>
                    <a:pt x="13733" y="11614"/>
                    <a:pt x="13718" y="12012"/>
                  </a:cubicBezTo>
                  <a:moveTo>
                    <a:pt x="13185" y="16555"/>
                  </a:moveTo>
                  <a:cubicBezTo>
                    <a:pt x="12662" y="16219"/>
                    <a:pt x="12120" y="15837"/>
                    <a:pt x="11561" y="15404"/>
                  </a:cubicBezTo>
                  <a:cubicBezTo>
                    <a:pt x="11844" y="15170"/>
                    <a:pt x="12127" y="14931"/>
                    <a:pt x="12409" y="14677"/>
                  </a:cubicBezTo>
                  <a:cubicBezTo>
                    <a:pt x="12783" y="14655"/>
                    <a:pt x="13155" y="14631"/>
                    <a:pt x="13517" y="14597"/>
                  </a:cubicBezTo>
                  <a:cubicBezTo>
                    <a:pt x="13429" y="15295"/>
                    <a:pt x="13316" y="15950"/>
                    <a:pt x="13185" y="16555"/>
                  </a:cubicBezTo>
                  <a:moveTo>
                    <a:pt x="10800" y="20618"/>
                  </a:moveTo>
                  <a:cubicBezTo>
                    <a:pt x="9948" y="20618"/>
                    <a:pt x="9181" y="19410"/>
                    <a:pt x="8643" y="17481"/>
                  </a:cubicBezTo>
                  <a:cubicBezTo>
                    <a:pt x="9339" y="17072"/>
                    <a:pt x="10062" y="16573"/>
                    <a:pt x="10795" y="16011"/>
                  </a:cubicBezTo>
                  <a:cubicBezTo>
                    <a:pt x="11532" y="16576"/>
                    <a:pt x="12258" y="17070"/>
                    <a:pt x="12957" y="17481"/>
                  </a:cubicBezTo>
                  <a:cubicBezTo>
                    <a:pt x="12419" y="19410"/>
                    <a:pt x="11652" y="20618"/>
                    <a:pt x="10800" y="20618"/>
                  </a:cubicBezTo>
                  <a:moveTo>
                    <a:pt x="8083" y="14597"/>
                  </a:moveTo>
                  <a:cubicBezTo>
                    <a:pt x="8445" y="14631"/>
                    <a:pt x="8816" y="14655"/>
                    <a:pt x="9190" y="14677"/>
                  </a:cubicBezTo>
                  <a:cubicBezTo>
                    <a:pt x="9471" y="14929"/>
                    <a:pt x="9751" y="15170"/>
                    <a:pt x="10032" y="15403"/>
                  </a:cubicBezTo>
                  <a:cubicBezTo>
                    <a:pt x="9478" y="15832"/>
                    <a:pt x="8935" y="16221"/>
                    <a:pt x="8415" y="16555"/>
                  </a:cubicBezTo>
                  <a:cubicBezTo>
                    <a:pt x="8283" y="15950"/>
                    <a:pt x="8171" y="15295"/>
                    <a:pt x="8083" y="14597"/>
                  </a:cubicBezTo>
                  <a:moveTo>
                    <a:pt x="8415" y="5045"/>
                  </a:moveTo>
                  <a:cubicBezTo>
                    <a:pt x="8938" y="5381"/>
                    <a:pt x="9480" y="5762"/>
                    <a:pt x="10038" y="6196"/>
                  </a:cubicBezTo>
                  <a:cubicBezTo>
                    <a:pt x="9756" y="6430"/>
                    <a:pt x="9473" y="6670"/>
                    <a:pt x="9190" y="6924"/>
                  </a:cubicBezTo>
                  <a:cubicBezTo>
                    <a:pt x="8816" y="6945"/>
                    <a:pt x="8445" y="6969"/>
                    <a:pt x="8083" y="7003"/>
                  </a:cubicBezTo>
                  <a:cubicBezTo>
                    <a:pt x="8171" y="6305"/>
                    <a:pt x="8283" y="5650"/>
                    <a:pt x="8415" y="5045"/>
                  </a:cubicBezTo>
                  <a:moveTo>
                    <a:pt x="10800" y="982"/>
                  </a:moveTo>
                  <a:cubicBezTo>
                    <a:pt x="11652" y="982"/>
                    <a:pt x="12419" y="2191"/>
                    <a:pt x="12957" y="4119"/>
                  </a:cubicBezTo>
                  <a:cubicBezTo>
                    <a:pt x="12261" y="4528"/>
                    <a:pt x="11537" y="5027"/>
                    <a:pt x="10804" y="5589"/>
                  </a:cubicBezTo>
                  <a:cubicBezTo>
                    <a:pt x="10067" y="5024"/>
                    <a:pt x="9341" y="4530"/>
                    <a:pt x="8643" y="4119"/>
                  </a:cubicBezTo>
                  <a:cubicBezTo>
                    <a:pt x="9181" y="2191"/>
                    <a:pt x="9948" y="982"/>
                    <a:pt x="10800" y="982"/>
                  </a:cubicBezTo>
                  <a:moveTo>
                    <a:pt x="13517" y="7003"/>
                  </a:moveTo>
                  <a:cubicBezTo>
                    <a:pt x="13155" y="6969"/>
                    <a:pt x="12783" y="6945"/>
                    <a:pt x="12409" y="6924"/>
                  </a:cubicBezTo>
                  <a:cubicBezTo>
                    <a:pt x="12129" y="6671"/>
                    <a:pt x="11848" y="6430"/>
                    <a:pt x="11568" y="6198"/>
                  </a:cubicBezTo>
                  <a:cubicBezTo>
                    <a:pt x="12122" y="5768"/>
                    <a:pt x="12665" y="5379"/>
                    <a:pt x="13185" y="5045"/>
                  </a:cubicBezTo>
                  <a:cubicBezTo>
                    <a:pt x="13316" y="5650"/>
                    <a:pt x="13429" y="6305"/>
                    <a:pt x="13517" y="7003"/>
                  </a:cubicBezTo>
                  <a:moveTo>
                    <a:pt x="7112" y="7112"/>
                  </a:moveTo>
                  <a:cubicBezTo>
                    <a:pt x="6194" y="7234"/>
                    <a:pt x="5339" y="7402"/>
                    <a:pt x="4555" y="7604"/>
                  </a:cubicBezTo>
                  <a:cubicBezTo>
                    <a:pt x="3572" y="5860"/>
                    <a:pt x="3255" y="4460"/>
                    <a:pt x="3858" y="3857"/>
                  </a:cubicBezTo>
                  <a:cubicBezTo>
                    <a:pt x="4460" y="3255"/>
                    <a:pt x="5860" y="3572"/>
                    <a:pt x="7604" y="4555"/>
                  </a:cubicBezTo>
                  <a:cubicBezTo>
                    <a:pt x="7402" y="5339"/>
                    <a:pt x="7234" y="6194"/>
                    <a:pt x="7112" y="7112"/>
                  </a:cubicBezTo>
                  <a:moveTo>
                    <a:pt x="3858" y="17743"/>
                  </a:moveTo>
                  <a:cubicBezTo>
                    <a:pt x="3255" y="17140"/>
                    <a:pt x="3572" y="15740"/>
                    <a:pt x="4555" y="13996"/>
                  </a:cubicBezTo>
                  <a:cubicBezTo>
                    <a:pt x="5339" y="14198"/>
                    <a:pt x="6194" y="14366"/>
                    <a:pt x="7112" y="14488"/>
                  </a:cubicBezTo>
                  <a:cubicBezTo>
                    <a:pt x="7234" y="15406"/>
                    <a:pt x="7402" y="16261"/>
                    <a:pt x="7604" y="17045"/>
                  </a:cubicBezTo>
                  <a:cubicBezTo>
                    <a:pt x="5860" y="18028"/>
                    <a:pt x="4460" y="18345"/>
                    <a:pt x="3858" y="17743"/>
                  </a:cubicBezTo>
                  <a:moveTo>
                    <a:pt x="7003" y="13517"/>
                  </a:moveTo>
                  <a:cubicBezTo>
                    <a:pt x="6305" y="13429"/>
                    <a:pt x="5650" y="13317"/>
                    <a:pt x="5045" y="13185"/>
                  </a:cubicBezTo>
                  <a:cubicBezTo>
                    <a:pt x="5379" y="12665"/>
                    <a:pt x="5768" y="12122"/>
                    <a:pt x="6197" y="11568"/>
                  </a:cubicBezTo>
                  <a:cubicBezTo>
                    <a:pt x="6429" y="11848"/>
                    <a:pt x="6671" y="12129"/>
                    <a:pt x="6923" y="12409"/>
                  </a:cubicBezTo>
                  <a:cubicBezTo>
                    <a:pt x="6944" y="12784"/>
                    <a:pt x="6968" y="13155"/>
                    <a:pt x="7003" y="13517"/>
                  </a:cubicBezTo>
                  <a:moveTo>
                    <a:pt x="6923" y="9191"/>
                  </a:moveTo>
                  <a:cubicBezTo>
                    <a:pt x="6669" y="9473"/>
                    <a:pt x="6429" y="9756"/>
                    <a:pt x="6196" y="10039"/>
                  </a:cubicBezTo>
                  <a:cubicBezTo>
                    <a:pt x="5763" y="9481"/>
                    <a:pt x="5381" y="8938"/>
                    <a:pt x="5045" y="8415"/>
                  </a:cubicBezTo>
                  <a:cubicBezTo>
                    <a:pt x="5650" y="8283"/>
                    <a:pt x="6305" y="8171"/>
                    <a:pt x="7003" y="8084"/>
                  </a:cubicBezTo>
                  <a:cubicBezTo>
                    <a:pt x="6968" y="8445"/>
                    <a:pt x="6944" y="8816"/>
                    <a:pt x="6923" y="9191"/>
                  </a:cubicBezTo>
                  <a:moveTo>
                    <a:pt x="982" y="10800"/>
                  </a:moveTo>
                  <a:cubicBezTo>
                    <a:pt x="982" y="9948"/>
                    <a:pt x="2190" y="9181"/>
                    <a:pt x="4119" y="8644"/>
                  </a:cubicBezTo>
                  <a:cubicBezTo>
                    <a:pt x="4530" y="9342"/>
                    <a:pt x="5023" y="10067"/>
                    <a:pt x="5588" y="10805"/>
                  </a:cubicBezTo>
                  <a:cubicBezTo>
                    <a:pt x="5027" y="11537"/>
                    <a:pt x="4528" y="12262"/>
                    <a:pt x="4119" y="12956"/>
                  </a:cubicBezTo>
                  <a:cubicBezTo>
                    <a:pt x="2190" y="12419"/>
                    <a:pt x="982" y="11652"/>
                    <a:pt x="982" y="10800"/>
                  </a:cubicBezTo>
                  <a:moveTo>
                    <a:pt x="21600" y="10800"/>
                  </a:moveTo>
                  <a:cubicBezTo>
                    <a:pt x="21600" y="9624"/>
                    <a:pt x="20173" y="8571"/>
                    <a:pt x="17918" y="7853"/>
                  </a:cubicBezTo>
                  <a:cubicBezTo>
                    <a:pt x="19002" y="5750"/>
                    <a:pt x="19269" y="3995"/>
                    <a:pt x="18437" y="3163"/>
                  </a:cubicBezTo>
                  <a:cubicBezTo>
                    <a:pt x="17605" y="2332"/>
                    <a:pt x="15850" y="2598"/>
                    <a:pt x="13748" y="3682"/>
                  </a:cubicBezTo>
                  <a:cubicBezTo>
                    <a:pt x="13029" y="1427"/>
                    <a:pt x="11976" y="0"/>
                    <a:pt x="10800" y="0"/>
                  </a:cubicBezTo>
                  <a:cubicBezTo>
                    <a:pt x="9623" y="0"/>
                    <a:pt x="8571" y="1427"/>
                    <a:pt x="7852" y="3682"/>
                  </a:cubicBezTo>
                  <a:cubicBezTo>
                    <a:pt x="5750" y="2598"/>
                    <a:pt x="3995" y="2332"/>
                    <a:pt x="3163" y="3163"/>
                  </a:cubicBezTo>
                  <a:cubicBezTo>
                    <a:pt x="2331" y="3995"/>
                    <a:pt x="2598" y="5750"/>
                    <a:pt x="3682" y="7853"/>
                  </a:cubicBezTo>
                  <a:cubicBezTo>
                    <a:pt x="1426" y="8571"/>
                    <a:pt x="0" y="9624"/>
                    <a:pt x="0" y="10800"/>
                  </a:cubicBezTo>
                  <a:cubicBezTo>
                    <a:pt x="0" y="11976"/>
                    <a:pt x="1426" y="13029"/>
                    <a:pt x="3682" y="13748"/>
                  </a:cubicBezTo>
                  <a:cubicBezTo>
                    <a:pt x="2598" y="15851"/>
                    <a:pt x="2331" y="17605"/>
                    <a:pt x="3163" y="18437"/>
                  </a:cubicBezTo>
                  <a:cubicBezTo>
                    <a:pt x="3995" y="19268"/>
                    <a:pt x="5750" y="19002"/>
                    <a:pt x="7852" y="17918"/>
                  </a:cubicBezTo>
                  <a:cubicBezTo>
                    <a:pt x="8571" y="20173"/>
                    <a:pt x="9623" y="21600"/>
                    <a:pt x="10800" y="21600"/>
                  </a:cubicBezTo>
                  <a:cubicBezTo>
                    <a:pt x="11976" y="21600"/>
                    <a:pt x="13029" y="20173"/>
                    <a:pt x="13748" y="17918"/>
                  </a:cubicBezTo>
                  <a:cubicBezTo>
                    <a:pt x="15850" y="19002"/>
                    <a:pt x="17605" y="19268"/>
                    <a:pt x="18437" y="18437"/>
                  </a:cubicBezTo>
                  <a:cubicBezTo>
                    <a:pt x="19269" y="17605"/>
                    <a:pt x="19002" y="15851"/>
                    <a:pt x="17918" y="13748"/>
                  </a:cubicBezTo>
                  <a:cubicBezTo>
                    <a:pt x="20173" y="13029"/>
                    <a:pt x="21600" y="11976"/>
                    <a:pt x="21600" y="10800"/>
                  </a:cubicBezTo>
                  <a:moveTo>
                    <a:pt x="10800" y="9818"/>
                  </a:moveTo>
                  <a:cubicBezTo>
                    <a:pt x="10258" y="9818"/>
                    <a:pt x="9818" y="10258"/>
                    <a:pt x="9818" y="10800"/>
                  </a:cubicBezTo>
                  <a:cubicBezTo>
                    <a:pt x="9818" y="11342"/>
                    <a:pt x="10258" y="11782"/>
                    <a:pt x="10800" y="11782"/>
                  </a:cubicBezTo>
                  <a:cubicBezTo>
                    <a:pt x="11342" y="11782"/>
                    <a:pt x="11782" y="11342"/>
                    <a:pt x="11782" y="10800"/>
                  </a:cubicBezTo>
                  <a:cubicBezTo>
                    <a:pt x="11782" y="10258"/>
                    <a:pt x="11342" y="9818"/>
                    <a:pt x="10800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7" name="Shape 2779">
              <a:extLst>
                <a:ext uri="{FF2B5EF4-FFF2-40B4-BE49-F238E27FC236}">
                  <a16:creationId xmlns:a16="http://schemas.microsoft.com/office/drawing/2014/main" id="{AAB0291B-3260-E84C-A9DC-BF7F9E706B0B}"/>
                </a:ext>
              </a:extLst>
            </p:cNvPr>
            <p:cNvSpPr/>
            <p:nvPr/>
          </p:nvSpPr>
          <p:spPr>
            <a:xfrm>
              <a:off x="13617154" y="11413210"/>
              <a:ext cx="40741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7" y="16691"/>
                  </a:moveTo>
                  <a:lnTo>
                    <a:pt x="5303" y="12525"/>
                  </a:lnTo>
                  <a:lnTo>
                    <a:pt x="5294" y="12521"/>
                  </a:lnTo>
                  <a:cubicBezTo>
                    <a:pt x="5355" y="12447"/>
                    <a:pt x="5400" y="12365"/>
                    <a:pt x="5400" y="12273"/>
                  </a:cubicBezTo>
                  <a:cubicBezTo>
                    <a:pt x="5400" y="12001"/>
                    <a:pt x="5098" y="11782"/>
                    <a:pt x="4725" y="11782"/>
                  </a:cubicBezTo>
                  <a:lnTo>
                    <a:pt x="3375" y="11782"/>
                  </a:lnTo>
                  <a:lnTo>
                    <a:pt x="6615" y="8640"/>
                  </a:lnTo>
                  <a:lnTo>
                    <a:pt x="6606" y="8635"/>
                  </a:lnTo>
                  <a:cubicBezTo>
                    <a:pt x="6691" y="8553"/>
                    <a:pt x="6750" y="8456"/>
                    <a:pt x="6750" y="8345"/>
                  </a:cubicBezTo>
                  <a:cubicBezTo>
                    <a:pt x="6750" y="8075"/>
                    <a:pt x="6448" y="7855"/>
                    <a:pt x="6075" y="7855"/>
                  </a:cubicBezTo>
                  <a:lnTo>
                    <a:pt x="4855" y="7855"/>
                  </a:lnTo>
                  <a:lnTo>
                    <a:pt x="8548" y="4785"/>
                  </a:lnTo>
                  <a:lnTo>
                    <a:pt x="8544" y="4782"/>
                  </a:lnTo>
                  <a:cubicBezTo>
                    <a:pt x="8683" y="4691"/>
                    <a:pt x="8775" y="4564"/>
                    <a:pt x="8775" y="4418"/>
                  </a:cubicBezTo>
                  <a:cubicBezTo>
                    <a:pt x="8775" y="4147"/>
                    <a:pt x="8473" y="3927"/>
                    <a:pt x="8100" y="3927"/>
                  </a:cubicBezTo>
                  <a:lnTo>
                    <a:pt x="7029" y="3927"/>
                  </a:lnTo>
                  <a:lnTo>
                    <a:pt x="10800" y="1185"/>
                  </a:lnTo>
                  <a:lnTo>
                    <a:pt x="14571" y="3927"/>
                  </a:lnTo>
                  <a:lnTo>
                    <a:pt x="13500" y="3927"/>
                  </a:lnTo>
                  <a:cubicBezTo>
                    <a:pt x="13128" y="3927"/>
                    <a:pt x="12825" y="4147"/>
                    <a:pt x="12825" y="4418"/>
                  </a:cubicBezTo>
                  <a:cubicBezTo>
                    <a:pt x="12825" y="4564"/>
                    <a:pt x="12917" y="4691"/>
                    <a:pt x="13056" y="4782"/>
                  </a:cubicBezTo>
                  <a:lnTo>
                    <a:pt x="13052" y="4785"/>
                  </a:lnTo>
                  <a:lnTo>
                    <a:pt x="16744" y="7855"/>
                  </a:lnTo>
                  <a:lnTo>
                    <a:pt x="15525" y="7855"/>
                  </a:lnTo>
                  <a:cubicBezTo>
                    <a:pt x="15153" y="7855"/>
                    <a:pt x="14850" y="8075"/>
                    <a:pt x="14850" y="8345"/>
                  </a:cubicBezTo>
                  <a:cubicBezTo>
                    <a:pt x="14850" y="8456"/>
                    <a:pt x="14909" y="8553"/>
                    <a:pt x="14994" y="8635"/>
                  </a:cubicBezTo>
                  <a:lnTo>
                    <a:pt x="14985" y="8640"/>
                  </a:lnTo>
                  <a:lnTo>
                    <a:pt x="18225" y="11782"/>
                  </a:lnTo>
                  <a:lnTo>
                    <a:pt x="16875" y="11782"/>
                  </a:lnTo>
                  <a:cubicBezTo>
                    <a:pt x="16503" y="11782"/>
                    <a:pt x="16200" y="12001"/>
                    <a:pt x="16200" y="12273"/>
                  </a:cubicBezTo>
                  <a:cubicBezTo>
                    <a:pt x="16200" y="12365"/>
                    <a:pt x="16244" y="12447"/>
                    <a:pt x="16306" y="12521"/>
                  </a:cubicBezTo>
                  <a:lnTo>
                    <a:pt x="16296" y="12525"/>
                  </a:lnTo>
                  <a:lnTo>
                    <a:pt x="19733" y="16691"/>
                  </a:lnTo>
                  <a:cubicBezTo>
                    <a:pt x="19733" y="16691"/>
                    <a:pt x="1867" y="16691"/>
                    <a:pt x="1867" y="16691"/>
                  </a:cubicBezTo>
                  <a:close/>
                  <a:moveTo>
                    <a:pt x="12150" y="20618"/>
                  </a:moveTo>
                  <a:lnTo>
                    <a:pt x="9450" y="20618"/>
                  </a:lnTo>
                  <a:lnTo>
                    <a:pt x="9450" y="17673"/>
                  </a:lnTo>
                  <a:lnTo>
                    <a:pt x="12150" y="17673"/>
                  </a:lnTo>
                  <a:cubicBezTo>
                    <a:pt x="12150" y="17673"/>
                    <a:pt x="12150" y="20618"/>
                    <a:pt x="12150" y="20618"/>
                  </a:cubicBezTo>
                  <a:close/>
                  <a:moveTo>
                    <a:pt x="21494" y="16933"/>
                  </a:moveTo>
                  <a:lnTo>
                    <a:pt x="21503" y="16929"/>
                  </a:lnTo>
                  <a:lnTo>
                    <a:pt x="18067" y="12764"/>
                  </a:lnTo>
                  <a:lnTo>
                    <a:pt x="19575" y="12764"/>
                  </a:lnTo>
                  <a:cubicBezTo>
                    <a:pt x="19948" y="12764"/>
                    <a:pt x="20250" y="12544"/>
                    <a:pt x="20250" y="12273"/>
                  </a:cubicBezTo>
                  <a:cubicBezTo>
                    <a:pt x="20250" y="12162"/>
                    <a:pt x="20191" y="12066"/>
                    <a:pt x="20106" y="11983"/>
                  </a:cubicBezTo>
                  <a:lnTo>
                    <a:pt x="20115" y="11978"/>
                  </a:lnTo>
                  <a:lnTo>
                    <a:pt x="16875" y="8836"/>
                  </a:lnTo>
                  <a:lnTo>
                    <a:pt x="18225" y="8836"/>
                  </a:lnTo>
                  <a:cubicBezTo>
                    <a:pt x="18598" y="8836"/>
                    <a:pt x="18900" y="8617"/>
                    <a:pt x="18900" y="8345"/>
                  </a:cubicBezTo>
                  <a:cubicBezTo>
                    <a:pt x="18900" y="8200"/>
                    <a:pt x="18808" y="8072"/>
                    <a:pt x="18669" y="7982"/>
                  </a:cubicBezTo>
                  <a:lnTo>
                    <a:pt x="18673" y="7978"/>
                  </a:lnTo>
                  <a:lnTo>
                    <a:pt x="14980" y="4909"/>
                  </a:lnTo>
                  <a:lnTo>
                    <a:pt x="16200" y="4909"/>
                  </a:lnTo>
                  <a:cubicBezTo>
                    <a:pt x="16573" y="4909"/>
                    <a:pt x="16875" y="4690"/>
                    <a:pt x="16875" y="4418"/>
                  </a:cubicBezTo>
                  <a:cubicBezTo>
                    <a:pt x="16875" y="4283"/>
                    <a:pt x="16800" y="4160"/>
                    <a:pt x="16677" y="4071"/>
                  </a:cubicBezTo>
                  <a:lnTo>
                    <a:pt x="11277" y="144"/>
                  </a:lnTo>
                  <a:cubicBezTo>
                    <a:pt x="11155" y="55"/>
                    <a:pt x="10986" y="0"/>
                    <a:pt x="10800" y="0"/>
                  </a:cubicBezTo>
                  <a:cubicBezTo>
                    <a:pt x="10614" y="0"/>
                    <a:pt x="10445" y="55"/>
                    <a:pt x="10323" y="144"/>
                  </a:cubicBezTo>
                  <a:lnTo>
                    <a:pt x="4923" y="4071"/>
                  </a:lnTo>
                  <a:cubicBezTo>
                    <a:pt x="4801" y="4160"/>
                    <a:pt x="4725" y="4283"/>
                    <a:pt x="4725" y="4418"/>
                  </a:cubicBezTo>
                  <a:cubicBezTo>
                    <a:pt x="4725" y="4690"/>
                    <a:pt x="5028" y="4909"/>
                    <a:pt x="5400" y="4909"/>
                  </a:cubicBezTo>
                  <a:lnTo>
                    <a:pt x="6619" y="4909"/>
                  </a:lnTo>
                  <a:lnTo>
                    <a:pt x="2927" y="7978"/>
                  </a:lnTo>
                  <a:lnTo>
                    <a:pt x="2931" y="7982"/>
                  </a:lnTo>
                  <a:cubicBezTo>
                    <a:pt x="2792" y="8072"/>
                    <a:pt x="2700" y="8200"/>
                    <a:pt x="2700" y="8345"/>
                  </a:cubicBezTo>
                  <a:cubicBezTo>
                    <a:pt x="2700" y="8617"/>
                    <a:pt x="3003" y="8836"/>
                    <a:pt x="3375" y="8836"/>
                  </a:cubicBezTo>
                  <a:lnTo>
                    <a:pt x="4725" y="8836"/>
                  </a:lnTo>
                  <a:lnTo>
                    <a:pt x="1485" y="11978"/>
                  </a:lnTo>
                  <a:lnTo>
                    <a:pt x="1494" y="11983"/>
                  </a:lnTo>
                  <a:cubicBezTo>
                    <a:pt x="1409" y="12066"/>
                    <a:pt x="1350" y="12162"/>
                    <a:pt x="1350" y="12273"/>
                  </a:cubicBezTo>
                  <a:cubicBezTo>
                    <a:pt x="1350" y="12544"/>
                    <a:pt x="1653" y="12764"/>
                    <a:pt x="2025" y="12764"/>
                  </a:cubicBezTo>
                  <a:lnTo>
                    <a:pt x="3533" y="12764"/>
                  </a:lnTo>
                  <a:lnTo>
                    <a:pt x="96" y="16929"/>
                  </a:lnTo>
                  <a:lnTo>
                    <a:pt x="106" y="16933"/>
                  </a:lnTo>
                  <a:cubicBezTo>
                    <a:pt x="44" y="17007"/>
                    <a:pt x="0" y="17089"/>
                    <a:pt x="0" y="17182"/>
                  </a:cubicBezTo>
                  <a:cubicBezTo>
                    <a:pt x="0" y="17453"/>
                    <a:pt x="303" y="17673"/>
                    <a:pt x="675" y="17673"/>
                  </a:cubicBezTo>
                  <a:lnTo>
                    <a:pt x="8100" y="17673"/>
                  </a:lnTo>
                  <a:lnTo>
                    <a:pt x="8100" y="21109"/>
                  </a:lnTo>
                  <a:cubicBezTo>
                    <a:pt x="8100" y="21380"/>
                    <a:pt x="8403" y="21600"/>
                    <a:pt x="8775" y="21600"/>
                  </a:cubicBezTo>
                  <a:lnTo>
                    <a:pt x="12825" y="21600"/>
                  </a:lnTo>
                  <a:cubicBezTo>
                    <a:pt x="13198" y="21600"/>
                    <a:pt x="13500" y="21380"/>
                    <a:pt x="13500" y="21109"/>
                  </a:cubicBezTo>
                  <a:lnTo>
                    <a:pt x="13500" y="17673"/>
                  </a:lnTo>
                  <a:lnTo>
                    <a:pt x="20925" y="17673"/>
                  </a:lnTo>
                  <a:cubicBezTo>
                    <a:pt x="21298" y="17673"/>
                    <a:pt x="21600" y="17453"/>
                    <a:pt x="21600" y="17182"/>
                  </a:cubicBezTo>
                  <a:cubicBezTo>
                    <a:pt x="21600" y="17089"/>
                    <a:pt x="21555" y="17007"/>
                    <a:pt x="21494" y="1693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8" name="Shape 2780">
              <a:extLst>
                <a:ext uri="{FF2B5EF4-FFF2-40B4-BE49-F238E27FC236}">
                  <a16:creationId xmlns:a16="http://schemas.microsoft.com/office/drawing/2014/main" id="{97E4FD52-BA34-B74E-B9B7-05B90942A411}"/>
                </a:ext>
              </a:extLst>
            </p:cNvPr>
            <p:cNvSpPr/>
            <p:nvPr/>
          </p:nvSpPr>
          <p:spPr>
            <a:xfrm>
              <a:off x="14760415" y="11413210"/>
              <a:ext cx="253598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40" y="14727"/>
                  </a:moveTo>
                  <a:lnTo>
                    <a:pt x="2160" y="14727"/>
                  </a:lnTo>
                  <a:lnTo>
                    <a:pt x="2160" y="4909"/>
                  </a:lnTo>
                  <a:cubicBezTo>
                    <a:pt x="2160" y="2740"/>
                    <a:pt x="6028" y="982"/>
                    <a:pt x="10800" y="982"/>
                  </a:cubicBezTo>
                  <a:cubicBezTo>
                    <a:pt x="15571" y="982"/>
                    <a:pt x="19440" y="2740"/>
                    <a:pt x="19440" y="4909"/>
                  </a:cubicBezTo>
                  <a:cubicBezTo>
                    <a:pt x="19440" y="4909"/>
                    <a:pt x="19440" y="14727"/>
                    <a:pt x="19440" y="14727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2198"/>
                    <a:pt x="0" y="4909"/>
                  </a:cubicBezTo>
                  <a:lnTo>
                    <a:pt x="0" y="14727"/>
                  </a:lnTo>
                  <a:cubicBezTo>
                    <a:pt x="0" y="15269"/>
                    <a:pt x="968" y="15709"/>
                    <a:pt x="2160" y="15709"/>
                  </a:cubicBezTo>
                  <a:lnTo>
                    <a:pt x="9720" y="15709"/>
                  </a:lnTo>
                  <a:lnTo>
                    <a:pt x="9720" y="21109"/>
                  </a:lnTo>
                  <a:cubicBezTo>
                    <a:pt x="9720" y="21380"/>
                    <a:pt x="10204" y="21600"/>
                    <a:pt x="10800" y="21600"/>
                  </a:cubicBezTo>
                  <a:cubicBezTo>
                    <a:pt x="11396" y="21600"/>
                    <a:pt x="11880" y="21380"/>
                    <a:pt x="11880" y="21109"/>
                  </a:cubicBezTo>
                  <a:lnTo>
                    <a:pt x="11880" y="15709"/>
                  </a:lnTo>
                  <a:lnTo>
                    <a:pt x="19440" y="15709"/>
                  </a:lnTo>
                  <a:cubicBezTo>
                    <a:pt x="20632" y="15709"/>
                    <a:pt x="21600" y="15269"/>
                    <a:pt x="21600" y="14727"/>
                  </a:cubicBezTo>
                  <a:lnTo>
                    <a:pt x="21600" y="4909"/>
                  </a:lnTo>
                  <a:cubicBezTo>
                    <a:pt x="21600" y="2198"/>
                    <a:pt x="16765" y="0"/>
                    <a:pt x="10800" y="0"/>
                  </a:cubicBezTo>
                  <a:moveTo>
                    <a:pt x="7560" y="4909"/>
                  </a:moveTo>
                  <a:cubicBezTo>
                    <a:pt x="6964" y="4909"/>
                    <a:pt x="6480" y="5129"/>
                    <a:pt x="6480" y="5400"/>
                  </a:cubicBezTo>
                  <a:lnTo>
                    <a:pt x="6480" y="12273"/>
                  </a:lnTo>
                  <a:cubicBezTo>
                    <a:pt x="6480" y="12544"/>
                    <a:pt x="6964" y="12764"/>
                    <a:pt x="7560" y="12764"/>
                  </a:cubicBezTo>
                  <a:cubicBezTo>
                    <a:pt x="8156" y="12764"/>
                    <a:pt x="8640" y="12544"/>
                    <a:pt x="8640" y="12273"/>
                  </a:cubicBezTo>
                  <a:lnTo>
                    <a:pt x="8640" y="5400"/>
                  </a:lnTo>
                  <a:cubicBezTo>
                    <a:pt x="8640" y="5129"/>
                    <a:pt x="8156" y="4909"/>
                    <a:pt x="7560" y="4909"/>
                  </a:cubicBezTo>
                  <a:moveTo>
                    <a:pt x="14040" y="4909"/>
                  </a:moveTo>
                  <a:cubicBezTo>
                    <a:pt x="13444" y="4909"/>
                    <a:pt x="12960" y="5129"/>
                    <a:pt x="12960" y="5400"/>
                  </a:cubicBezTo>
                  <a:lnTo>
                    <a:pt x="12960" y="12273"/>
                  </a:lnTo>
                  <a:cubicBezTo>
                    <a:pt x="12960" y="12544"/>
                    <a:pt x="13444" y="12764"/>
                    <a:pt x="14040" y="12764"/>
                  </a:cubicBezTo>
                  <a:cubicBezTo>
                    <a:pt x="14636" y="12764"/>
                    <a:pt x="15120" y="12544"/>
                    <a:pt x="15120" y="12273"/>
                  </a:cubicBezTo>
                  <a:lnTo>
                    <a:pt x="15120" y="5400"/>
                  </a:lnTo>
                  <a:cubicBezTo>
                    <a:pt x="15120" y="5129"/>
                    <a:pt x="14636" y="4909"/>
                    <a:pt x="14040" y="49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9" name="Shape 2781">
              <a:extLst>
                <a:ext uri="{FF2B5EF4-FFF2-40B4-BE49-F238E27FC236}">
                  <a16:creationId xmlns:a16="http://schemas.microsoft.com/office/drawing/2014/main" id="{BF0C3B49-2DC1-9E48-A653-33EBA30BDFC4}"/>
                </a:ext>
              </a:extLst>
            </p:cNvPr>
            <p:cNvSpPr/>
            <p:nvPr/>
          </p:nvSpPr>
          <p:spPr>
            <a:xfrm>
              <a:off x="15675025" y="11413210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6873"/>
                  </a:moveTo>
                  <a:cubicBezTo>
                    <a:pt x="6162" y="6873"/>
                    <a:pt x="6382" y="6653"/>
                    <a:pt x="6382" y="6382"/>
                  </a:cubicBezTo>
                  <a:lnTo>
                    <a:pt x="6382" y="1473"/>
                  </a:lnTo>
                  <a:cubicBezTo>
                    <a:pt x="6382" y="1201"/>
                    <a:pt x="6162" y="982"/>
                    <a:pt x="5891" y="982"/>
                  </a:cubicBezTo>
                  <a:cubicBezTo>
                    <a:pt x="5620" y="982"/>
                    <a:pt x="5400" y="1201"/>
                    <a:pt x="5400" y="1473"/>
                  </a:cubicBezTo>
                  <a:lnTo>
                    <a:pt x="5400" y="6382"/>
                  </a:lnTo>
                  <a:cubicBezTo>
                    <a:pt x="5400" y="6653"/>
                    <a:pt x="5620" y="6873"/>
                    <a:pt x="5891" y="6873"/>
                  </a:cubicBezTo>
                  <a:moveTo>
                    <a:pt x="2945" y="5891"/>
                  </a:moveTo>
                  <a:cubicBezTo>
                    <a:pt x="3216" y="5891"/>
                    <a:pt x="3436" y="5671"/>
                    <a:pt x="3436" y="5400"/>
                  </a:cubicBezTo>
                  <a:lnTo>
                    <a:pt x="3436" y="2455"/>
                  </a:lnTo>
                  <a:cubicBezTo>
                    <a:pt x="3436" y="2183"/>
                    <a:pt x="3216" y="1964"/>
                    <a:pt x="2945" y="1964"/>
                  </a:cubicBezTo>
                  <a:cubicBezTo>
                    <a:pt x="2675" y="1964"/>
                    <a:pt x="2455" y="2183"/>
                    <a:pt x="2455" y="2455"/>
                  </a:cubicBezTo>
                  <a:lnTo>
                    <a:pt x="2455" y="5400"/>
                  </a:lnTo>
                  <a:cubicBezTo>
                    <a:pt x="2455" y="5671"/>
                    <a:pt x="2675" y="5891"/>
                    <a:pt x="2945" y="5891"/>
                  </a:cubicBezTo>
                  <a:moveTo>
                    <a:pt x="18655" y="15218"/>
                  </a:moveTo>
                  <a:lnTo>
                    <a:pt x="17648" y="15218"/>
                  </a:lnTo>
                  <a:cubicBezTo>
                    <a:pt x="17660" y="15056"/>
                    <a:pt x="17673" y="14893"/>
                    <a:pt x="17673" y="14727"/>
                  </a:cubicBezTo>
                  <a:lnTo>
                    <a:pt x="17673" y="11291"/>
                  </a:lnTo>
                  <a:lnTo>
                    <a:pt x="18655" y="11291"/>
                  </a:lnTo>
                  <a:cubicBezTo>
                    <a:pt x="19739" y="11291"/>
                    <a:pt x="20618" y="12170"/>
                    <a:pt x="20618" y="13255"/>
                  </a:cubicBezTo>
                  <a:cubicBezTo>
                    <a:pt x="20618" y="14339"/>
                    <a:pt x="19739" y="15218"/>
                    <a:pt x="18655" y="15218"/>
                  </a:cubicBezTo>
                  <a:moveTo>
                    <a:pt x="16691" y="14727"/>
                  </a:moveTo>
                  <a:cubicBezTo>
                    <a:pt x="16691" y="15802"/>
                    <a:pt x="16399" y="16805"/>
                    <a:pt x="15896" y="17673"/>
                  </a:cubicBezTo>
                  <a:lnTo>
                    <a:pt x="1777" y="17673"/>
                  </a:lnTo>
                  <a:cubicBezTo>
                    <a:pt x="1274" y="16805"/>
                    <a:pt x="982" y="15802"/>
                    <a:pt x="982" y="14727"/>
                  </a:cubicBezTo>
                  <a:lnTo>
                    <a:pt x="982" y="8836"/>
                  </a:lnTo>
                  <a:lnTo>
                    <a:pt x="16691" y="8836"/>
                  </a:lnTo>
                  <a:cubicBezTo>
                    <a:pt x="16691" y="8836"/>
                    <a:pt x="16691" y="14727"/>
                    <a:pt x="16691" y="14727"/>
                  </a:cubicBezTo>
                  <a:close/>
                  <a:moveTo>
                    <a:pt x="10800" y="20618"/>
                  </a:moveTo>
                  <a:lnTo>
                    <a:pt x="6873" y="20618"/>
                  </a:lnTo>
                  <a:cubicBezTo>
                    <a:pt x="5131" y="20618"/>
                    <a:pt x="3569" y="19857"/>
                    <a:pt x="2491" y="18655"/>
                  </a:cubicBezTo>
                  <a:lnTo>
                    <a:pt x="15182" y="18655"/>
                  </a:lnTo>
                  <a:cubicBezTo>
                    <a:pt x="14103" y="19857"/>
                    <a:pt x="12542" y="20618"/>
                    <a:pt x="10800" y="20618"/>
                  </a:cubicBezTo>
                  <a:moveTo>
                    <a:pt x="18655" y="10309"/>
                  </a:moveTo>
                  <a:lnTo>
                    <a:pt x="17673" y="10309"/>
                  </a:lnTo>
                  <a:lnTo>
                    <a:pt x="17673" y="8836"/>
                  </a:lnTo>
                  <a:cubicBezTo>
                    <a:pt x="17673" y="8295"/>
                    <a:pt x="17233" y="7855"/>
                    <a:pt x="16691" y="7855"/>
                  </a:cubicBezTo>
                  <a:lnTo>
                    <a:pt x="982" y="7855"/>
                  </a:lnTo>
                  <a:cubicBezTo>
                    <a:pt x="440" y="7855"/>
                    <a:pt x="0" y="8295"/>
                    <a:pt x="0" y="8836"/>
                  </a:cubicBezTo>
                  <a:lnTo>
                    <a:pt x="0" y="14727"/>
                  </a:lnTo>
                  <a:cubicBezTo>
                    <a:pt x="0" y="17232"/>
                    <a:pt x="1344" y="19417"/>
                    <a:pt x="3346" y="20618"/>
                  </a:cubicBezTo>
                  <a:lnTo>
                    <a:pt x="491" y="20618"/>
                  </a:lnTo>
                  <a:cubicBezTo>
                    <a:pt x="220" y="20618"/>
                    <a:pt x="0" y="20838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0"/>
                    <a:pt x="17673" y="21109"/>
                  </a:cubicBezTo>
                  <a:cubicBezTo>
                    <a:pt x="17673" y="20838"/>
                    <a:pt x="17453" y="20618"/>
                    <a:pt x="17182" y="20618"/>
                  </a:cubicBezTo>
                  <a:lnTo>
                    <a:pt x="14330" y="20618"/>
                  </a:lnTo>
                  <a:cubicBezTo>
                    <a:pt x="15925" y="19659"/>
                    <a:pt x="17101" y="18074"/>
                    <a:pt x="17511" y="16200"/>
                  </a:cubicBezTo>
                  <a:lnTo>
                    <a:pt x="18655" y="16200"/>
                  </a:lnTo>
                  <a:cubicBezTo>
                    <a:pt x="20281" y="16200"/>
                    <a:pt x="21600" y="14882"/>
                    <a:pt x="21600" y="13255"/>
                  </a:cubicBezTo>
                  <a:cubicBezTo>
                    <a:pt x="21600" y="11628"/>
                    <a:pt x="20281" y="10309"/>
                    <a:pt x="18655" y="10309"/>
                  </a:cubicBezTo>
                  <a:moveTo>
                    <a:pt x="11782" y="5891"/>
                  </a:moveTo>
                  <a:cubicBezTo>
                    <a:pt x="12053" y="5891"/>
                    <a:pt x="12273" y="5671"/>
                    <a:pt x="12273" y="5400"/>
                  </a:cubicBezTo>
                  <a:lnTo>
                    <a:pt x="12273" y="2455"/>
                  </a:lnTo>
                  <a:cubicBezTo>
                    <a:pt x="12273" y="2183"/>
                    <a:pt x="12053" y="1964"/>
                    <a:pt x="11782" y="1964"/>
                  </a:cubicBezTo>
                  <a:cubicBezTo>
                    <a:pt x="11511" y="1964"/>
                    <a:pt x="11291" y="2183"/>
                    <a:pt x="11291" y="2455"/>
                  </a:cubicBezTo>
                  <a:lnTo>
                    <a:pt x="11291" y="5400"/>
                  </a:lnTo>
                  <a:cubicBezTo>
                    <a:pt x="11291" y="5671"/>
                    <a:pt x="11511" y="5891"/>
                    <a:pt x="11782" y="5891"/>
                  </a:cubicBezTo>
                  <a:moveTo>
                    <a:pt x="14727" y="6873"/>
                  </a:moveTo>
                  <a:cubicBezTo>
                    <a:pt x="14998" y="6873"/>
                    <a:pt x="15218" y="6653"/>
                    <a:pt x="15218" y="6382"/>
                  </a:cubicBezTo>
                  <a:lnTo>
                    <a:pt x="15218" y="1473"/>
                  </a:lnTo>
                  <a:cubicBezTo>
                    <a:pt x="15218" y="1201"/>
                    <a:pt x="14998" y="982"/>
                    <a:pt x="14727" y="982"/>
                  </a:cubicBezTo>
                  <a:cubicBezTo>
                    <a:pt x="14456" y="982"/>
                    <a:pt x="14236" y="1201"/>
                    <a:pt x="14236" y="1473"/>
                  </a:cubicBezTo>
                  <a:lnTo>
                    <a:pt x="14236" y="6382"/>
                  </a:lnTo>
                  <a:cubicBezTo>
                    <a:pt x="14236" y="6653"/>
                    <a:pt x="14456" y="6873"/>
                    <a:pt x="14727" y="6873"/>
                  </a:cubicBezTo>
                  <a:moveTo>
                    <a:pt x="8836" y="5891"/>
                  </a:moveTo>
                  <a:cubicBezTo>
                    <a:pt x="9107" y="5891"/>
                    <a:pt x="9327" y="5671"/>
                    <a:pt x="9327" y="5400"/>
                  </a:cubicBezTo>
                  <a:lnTo>
                    <a:pt x="9327" y="491"/>
                  </a:lnTo>
                  <a:cubicBezTo>
                    <a:pt x="9327" y="220"/>
                    <a:pt x="9107" y="0"/>
                    <a:pt x="8836" y="0"/>
                  </a:cubicBezTo>
                  <a:cubicBezTo>
                    <a:pt x="8566" y="0"/>
                    <a:pt x="8345" y="220"/>
                    <a:pt x="8345" y="491"/>
                  </a:cubicBezTo>
                  <a:lnTo>
                    <a:pt x="8345" y="5400"/>
                  </a:lnTo>
                  <a:cubicBezTo>
                    <a:pt x="8345" y="5671"/>
                    <a:pt x="8566" y="5891"/>
                    <a:pt x="8836" y="58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50" name="Shape 2782">
              <a:extLst>
                <a:ext uri="{FF2B5EF4-FFF2-40B4-BE49-F238E27FC236}">
                  <a16:creationId xmlns:a16="http://schemas.microsoft.com/office/drawing/2014/main" id="{88CEA9CD-8D81-CF48-8A5A-272E02CC6AB8}"/>
                </a:ext>
              </a:extLst>
            </p:cNvPr>
            <p:cNvSpPr/>
            <p:nvPr/>
          </p:nvSpPr>
          <p:spPr>
            <a:xfrm>
              <a:off x="16739299" y="11450618"/>
              <a:ext cx="561239" cy="48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3" h="20545" extrusionOk="0">
                  <a:moveTo>
                    <a:pt x="9621" y="9676"/>
                  </a:moveTo>
                  <a:cubicBezTo>
                    <a:pt x="9621" y="9676"/>
                    <a:pt x="9621" y="9675"/>
                    <a:pt x="9621" y="9675"/>
                  </a:cubicBezTo>
                  <a:lnTo>
                    <a:pt x="9620" y="9674"/>
                  </a:lnTo>
                  <a:cubicBezTo>
                    <a:pt x="9620" y="9674"/>
                    <a:pt x="9621" y="9676"/>
                    <a:pt x="9621" y="9676"/>
                  </a:cubicBezTo>
                  <a:close/>
                  <a:moveTo>
                    <a:pt x="19582" y="1266"/>
                  </a:moveTo>
                  <a:cubicBezTo>
                    <a:pt x="18115" y="-422"/>
                    <a:pt x="15737" y="-422"/>
                    <a:pt x="14270" y="1266"/>
                  </a:cubicBezTo>
                  <a:lnTo>
                    <a:pt x="14934" y="2030"/>
                  </a:lnTo>
                  <a:cubicBezTo>
                    <a:pt x="16034" y="765"/>
                    <a:pt x="17818" y="765"/>
                    <a:pt x="18918" y="2030"/>
                  </a:cubicBezTo>
                  <a:cubicBezTo>
                    <a:pt x="20019" y="3297"/>
                    <a:pt x="20019" y="5351"/>
                    <a:pt x="18918" y="6618"/>
                  </a:cubicBezTo>
                  <a:lnTo>
                    <a:pt x="8956" y="17881"/>
                  </a:lnTo>
                  <a:lnTo>
                    <a:pt x="9621" y="18645"/>
                  </a:lnTo>
                  <a:lnTo>
                    <a:pt x="19582" y="7382"/>
                  </a:lnTo>
                  <a:cubicBezTo>
                    <a:pt x="21050" y="5693"/>
                    <a:pt x="21050" y="2955"/>
                    <a:pt x="19582" y="1266"/>
                  </a:cubicBezTo>
                  <a:moveTo>
                    <a:pt x="2315" y="17881"/>
                  </a:moveTo>
                  <a:cubicBezTo>
                    <a:pt x="481" y="15770"/>
                    <a:pt x="481" y="12551"/>
                    <a:pt x="2315" y="10439"/>
                  </a:cubicBezTo>
                  <a:cubicBezTo>
                    <a:pt x="2317" y="10437"/>
                    <a:pt x="2320" y="10434"/>
                    <a:pt x="2323" y="10431"/>
                  </a:cubicBezTo>
                  <a:lnTo>
                    <a:pt x="2323" y="10431"/>
                  </a:lnTo>
                  <a:lnTo>
                    <a:pt x="9289" y="2413"/>
                  </a:lnTo>
                  <a:cubicBezTo>
                    <a:pt x="9472" y="2201"/>
                    <a:pt x="9472" y="1859"/>
                    <a:pt x="9289" y="1648"/>
                  </a:cubicBezTo>
                  <a:cubicBezTo>
                    <a:pt x="9105" y="1437"/>
                    <a:pt x="8808" y="1437"/>
                    <a:pt x="8624" y="1648"/>
                  </a:cubicBezTo>
                  <a:lnTo>
                    <a:pt x="1651" y="9675"/>
                  </a:lnTo>
                  <a:cubicBezTo>
                    <a:pt x="-550" y="12208"/>
                    <a:pt x="-550" y="16112"/>
                    <a:pt x="1651" y="18645"/>
                  </a:cubicBezTo>
                  <a:cubicBezTo>
                    <a:pt x="3852" y="21178"/>
                    <a:pt x="7420" y="21178"/>
                    <a:pt x="9621" y="18645"/>
                  </a:cubicBezTo>
                  <a:lnTo>
                    <a:pt x="8948" y="17889"/>
                  </a:lnTo>
                  <a:cubicBezTo>
                    <a:pt x="7114" y="19991"/>
                    <a:pt x="4147" y="19989"/>
                    <a:pt x="2315" y="17881"/>
                  </a:cubicBezTo>
                  <a:moveTo>
                    <a:pt x="6300" y="13497"/>
                  </a:moveTo>
                  <a:cubicBezTo>
                    <a:pt x="7033" y="14341"/>
                    <a:pt x="8223" y="14341"/>
                    <a:pt x="8956" y="13497"/>
                  </a:cubicBezTo>
                  <a:lnTo>
                    <a:pt x="13937" y="7764"/>
                  </a:lnTo>
                  <a:cubicBezTo>
                    <a:pt x="14121" y="7553"/>
                    <a:pt x="14121" y="7211"/>
                    <a:pt x="13937" y="7000"/>
                  </a:cubicBezTo>
                  <a:cubicBezTo>
                    <a:pt x="13754" y="6789"/>
                    <a:pt x="13457" y="6789"/>
                    <a:pt x="13273" y="7000"/>
                  </a:cubicBezTo>
                  <a:lnTo>
                    <a:pt x="8292" y="12732"/>
                  </a:lnTo>
                  <a:cubicBezTo>
                    <a:pt x="7926" y="13155"/>
                    <a:pt x="7331" y="13155"/>
                    <a:pt x="6964" y="12732"/>
                  </a:cubicBezTo>
                  <a:cubicBezTo>
                    <a:pt x="6597" y="12310"/>
                    <a:pt x="6597" y="11626"/>
                    <a:pt x="6964" y="11204"/>
                  </a:cubicBezTo>
                  <a:lnTo>
                    <a:pt x="8292" y="9675"/>
                  </a:lnTo>
                  <a:lnTo>
                    <a:pt x="14934" y="2030"/>
                  </a:lnTo>
                  <a:lnTo>
                    <a:pt x="14270" y="1266"/>
                  </a:lnTo>
                  <a:lnTo>
                    <a:pt x="6300" y="10439"/>
                  </a:lnTo>
                  <a:cubicBezTo>
                    <a:pt x="5566" y="11284"/>
                    <a:pt x="5566" y="12653"/>
                    <a:pt x="6300" y="1349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51" name="Shape 2783">
              <a:extLst>
                <a:ext uri="{FF2B5EF4-FFF2-40B4-BE49-F238E27FC236}">
                  <a16:creationId xmlns:a16="http://schemas.microsoft.com/office/drawing/2014/main" id="{3A992D75-669A-2146-8800-7A568EF23D80}"/>
                </a:ext>
              </a:extLst>
            </p:cNvPr>
            <p:cNvSpPr/>
            <p:nvPr/>
          </p:nvSpPr>
          <p:spPr>
            <a:xfrm>
              <a:off x="17807731" y="11450618"/>
              <a:ext cx="557081" cy="482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5855"/>
                  </a:moveTo>
                  <a:lnTo>
                    <a:pt x="1633" y="10800"/>
                  </a:lnTo>
                  <a:lnTo>
                    <a:pt x="4615" y="9156"/>
                  </a:lnTo>
                  <a:lnTo>
                    <a:pt x="10589" y="12450"/>
                  </a:lnTo>
                  <a:lnTo>
                    <a:pt x="10591" y="12446"/>
                  </a:lnTo>
                  <a:cubicBezTo>
                    <a:pt x="10654" y="12482"/>
                    <a:pt x="10724" y="12505"/>
                    <a:pt x="10800" y="12505"/>
                  </a:cubicBezTo>
                  <a:cubicBezTo>
                    <a:pt x="10876" y="12505"/>
                    <a:pt x="10946" y="12482"/>
                    <a:pt x="11009" y="12446"/>
                  </a:cubicBezTo>
                  <a:lnTo>
                    <a:pt x="11011" y="12450"/>
                  </a:lnTo>
                  <a:lnTo>
                    <a:pt x="16985" y="9156"/>
                  </a:lnTo>
                  <a:lnTo>
                    <a:pt x="19967" y="10800"/>
                  </a:lnTo>
                  <a:cubicBezTo>
                    <a:pt x="19967" y="10800"/>
                    <a:pt x="10800" y="15855"/>
                    <a:pt x="10800" y="15855"/>
                  </a:cubicBezTo>
                  <a:close/>
                  <a:moveTo>
                    <a:pt x="19967" y="15347"/>
                  </a:moveTo>
                  <a:lnTo>
                    <a:pt x="10800" y="20402"/>
                  </a:lnTo>
                  <a:lnTo>
                    <a:pt x="1633" y="15347"/>
                  </a:lnTo>
                  <a:lnTo>
                    <a:pt x="4615" y="13703"/>
                  </a:lnTo>
                  <a:lnTo>
                    <a:pt x="10589" y="16997"/>
                  </a:lnTo>
                  <a:lnTo>
                    <a:pt x="10591" y="16994"/>
                  </a:lnTo>
                  <a:cubicBezTo>
                    <a:pt x="10654" y="17029"/>
                    <a:pt x="10724" y="17053"/>
                    <a:pt x="10800" y="17053"/>
                  </a:cubicBezTo>
                  <a:cubicBezTo>
                    <a:pt x="10876" y="17053"/>
                    <a:pt x="10946" y="17029"/>
                    <a:pt x="11009" y="16994"/>
                  </a:cubicBezTo>
                  <a:lnTo>
                    <a:pt x="11011" y="16997"/>
                  </a:lnTo>
                  <a:lnTo>
                    <a:pt x="16985" y="13703"/>
                  </a:lnTo>
                  <a:cubicBezTo>
                    <a:pt x="16985" y="13703"/>
                    <a:pt x="19967" y="15347"/>
                    <a:pt x="19967" y="15347"/>
                  </a:cubicBezTo>
                  <a:close/>
                  <a:moveTo>
                    <a:pt x="1633" y="6253"/>
                  </a:moveTo>
                  <a:lnTo>
                    <a:pt x="10800" y="1198"/>
                  </a:lnTo>
                  <a:lnTo>
                    <a:pt x="19967" y="6253"/>
                  </a:lnTo>
                  <a:lnTo>
                    <a:pt x="10800" y="11307"/>
                  </a:lnTo>
                  <a:cubicBezTo>
                    <a:pt x="10800" y="11307"/>
                    <a:pt x="1633" y="6253"/>
                    <a:pt x="1633" y="6253"/>
                  </a:cubicBezTo>
                  <a:close/>
                  <a:moveTo>
                    <a:pt x="21600" y="10800"/>
                  </a:moveTo>
                  <a:cubicBezTo>
                    <a:pt x="21600" y="10574"/>
                    <a:pt x="21484" y="10383"/>
                    <a:pt x="21319" y="10290"/>
                  </a:cubicBezTo>
                  <a:lnTo>
                    <a:pt x="21320" y="10287"/>
                  </a:lnTo>
                  <a:lnTo>
                    <a:pt x="18127" y="8526"/>
                  </a:lnTo>
                  <a:lnTo>
                    <a:pt x="21320" y="6766"/>
                  </a:lnTo>
                  <a:lnTo>
                    <a:pt x="21319" y="6762"/>
                  </a:lnTo>
                  <a:cubicBezTo>
                    <a:pt x="21484" y="6671"/>
                    <a:pt x="21600" y="6479"/>
                    <a:pt x="21600" y="6253"/>
                  </a:cubicBezTo>
                  <a:cubicBezTo>
                    <a:pt x="21600" y="6027"/>
                    <a:pt x="21484" y="5835"/>
                    <a:pt x="21319" y="5743"/>
                  </a:cubicBezTo>
                  <a:lnTo>
                    <a:pt x="21320" y="5740"/>
                  </a:lnTo>
                  <a:lnTo>
                    <a:pt x="11011" y="56"/>
                  </a:lnTo>
                  <a:lnTo>
                    <a:pt x="11009" y="59"/>
                  </a:lnTo>
                  <a:cubicBezTo>
                    <a:pt x="10946" y="23"/>
                    <a:pt x="10876" y="0"/>
                    <a:pt x="10800" y="0"/>
                  </a:cubicBezTo>
                  <a:cubicBezTo>
                    <a:pt x="10724" y="0"/>
                    <a:pt x="10654" y="23"/>
                    <a:pt x="10591" y="59"/>
                  </a:cubicBezTo>
                  <a:lnTo>
                    <a:pt x="10589" y="56"/>
                  </a:lnTo>
                  <a:lnTo>
                    <a:pt x="280" y="5740"/>
                  </a:lnTo>
                  <a:lnTo>
                    <a:pt x="281" y="5743"/>
                  </a:lnTo>
                  <a:cubicBezTo>
                    <a:pt x="116" y="5835"/>
                    <a:pt x="0" y="6027"/>
                    <a:pt x="0" y="6253"/>
                  </a:cubicBezTo>
                  <a:cubicBezTo>
                    <a:pt x="0" y="6479"/>
                    <a:pt x="116" y="6671"/>
                    <a:pt x="281" y="6762"/>
                  </a:cubicBezTo>
                  <a:lnTo>
                    <a:pt x="280" y="6766"/>
                  </a:lnTo>
                  <a:lnTo>
                    <a:pt x="3473" y="8526"/>
                  </a:lnTo>
                  <a:lnTo>
                    <a:pt x="280" y="10287"/>
                  </a:lnTo>
                  <a:lnTo>
                    <a:pt x="281" y="10290"/>
                  </a:lnTo>
                  <a:cubicBezTo>
                    <a:pt x="116" y="10383"/>
                    <a:pt x="0" y="10574"/>
                    <a:pt x="0" y="10800"/>
                  </a:cubicBezTo>
                  <a:cubicBezTo>
                    <a:pt x="0" y="11026"/>
                    <a:pt x="116" y="11218"/>
                    <a:pt x="281" y="11310"/>
                  </a:cubicBezTo>
                  <a:lnTo>
                    <a:pt x="280" y="11313"/>
                  </a:lnTo>
                  <a:lnTo>
                    <a:pt x="3473" y="13074"/>
                  </a:lnTo>
                  <a:lnTo>
                    <a:pt x="280" y="14834"/>
                  </a:lnTo>
                  <a:lnTo>
                    <a:pt x="281" y="14838"/>
                  </a:lnTo>
                  <a:cubicBezTo>
                    <a:pt x="116" y="14930"/>
                    <a:pt x="0" y="15121"/>
                    <a:pt x="0" y="15347"/>
                  </a:cubicBezTo>
                  <a:cubicBezTo>
                    <a:pt x="0" y="15574"/>
                    <a:pt x="116" y="15765"/>
                    <a:pt x="281" y="15857"/>
                  </a:cubicBezTo>
                  <a:lnTo>
                    <a:pt x="280" y="15860"/>
                  </a:lnTo>
                  <a:lnTo>
                    <a:pt x="10589" y="21544"/>
                  </a:lnTo>
                  <a:lnTo>
                    <a:pt x="10591" y="21541"/>
                  </a:lnTo>
                  <a:cubicBezTo>
                    <a:pt x="10654" y="21577"/>
                    <a:pt x="10724" y="21600"/>
                    <a:pt x="10800" y="21600"/>
                  </a:cubicBezTo>
                  <a:cubicBezTo>
                    <a:pt x="10876" y="21600"/>
                    <a:pt x="10946" y="21577"/>
                    <a:pt x="11009" y="21541"/>
                  </a:cubicBezTo>
                  <a:lnTo>
                    <a:pt x="11011" y="21544"/>
                  </a:lnTo>
                  <a:lnTo>
                    <a:pt x="21320" y="15860"/>
                  </a:lnTo>
                  <a:lnTo>
                    <a:pt x="21319" y="15857"/>
                  </a:lnTo>
                  <a:cubicBezTo>
                    <a:pt x="21484" y="15765"/>
                    <a:pt x="21600" y="15574"/>
                    <a:pt x="21600" y="15347"/>
                  </a:cubicBezTo>
                  <a:cubicBezTo>
                    <a:pt x="21600" y="15121"/>
                    <a:pt x="21484" y="14930"/>
                    <a:pt x="21319" y="14838"/>
                  </a:cubicBezTo>
                  <a:lnTo>
                    <a:pt x="21320" y="14834"/>
                  </a:lnTo>
                  <a:lnTo>
                    <a:pt x="18127" y="13074"/>
                  </a:lnTo>
                  <a:lnTo>
                    <a:pt x="21320" y="11313"/>
                  </a:lnTo>
                  <a:lnTo>
                    <a:pt x="21319" y="11310"/>
                  </a:lnTo>
                  <a:cubicBezTo>
                    <a:pt x="21484" y="11218"/>
                    <a:pt x="21600" y="1102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52" name="Shape 2784">
              <a:extLst>
                <a:ext uri="{FF2B5EF4-FFF2-40B4-BE49-F238E27FC236}">
                  <a16:creationId xmlns:a16="http://schemas.microsoft.com/office/drawing/2014/main" id="{D5DDBC8A-5049-474D-A842-D46148D41388}"/>
                </a:ext>
              </a:extLst>
            </p:cNvPr>
            <p:cNvSpPr/>
            <p:nvPr/>
          </p:nvSpPr>
          <p:spPr>
            <a:xfrm>
              <a:off x="18872005" y="11413210"/>
              <a:ext cx="561237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53" y="11229"/>
                  </a:moveTo>
                  <a:lnTo>
                    <a:pt x="20356" y="11234"/>
                  </a:lnTo>
                  <a:lnTo>
                    <a:pt x="11029" y="16143"/>
                  </a:lnTo>
                  <a:lnTo>
                    <a:pt x="11026" y="16138"/>
                  </a:lnTo>
                  <a:cubicBezTo>
                    <a:pt x="10957" y="16174"/>
                    <a:pt x="10883" y="16200"/>
                    <a:pt x="10800" y="16200"/>
                  </a:cubicBezTo>
                  <a:cubicBezTo>
                    <a:pt x="10717" y="16200"/>
                    <a:pt x="10643" y="16174"/>
                    <a:pt x="10574" y="16138"/>
                  </a:cubicBezTo>
                  <a:lnTo>
                    <a:pt x="10571" y="16143"/>
                  </a:lnTo>
                  <a:lnTo>
                    <a:pt x="1244" y="11234"/>
                  </a:lnTo>
                  <a:lnTo>
                    <a:pt x="1247" y="11229"/>
                  </a:lnTo>
                  <a:cubicBezTo>
                    <a:pt x="1091" y="11147"/>
                    <a:pt x="982" y="10988"/>
                    <a:pt x="982" y="10800"/>
                  </a:cubicBezTo>
                  <a:cubicBezTo>
                    <a:pt x="982" y="10612"/>
                    <a:pt x="1091" y="10453"/>
                    <a:pt x="1247" y="10371"/>
                  </a:cubicBezTo>
                  <a:lnTo>
                    <a:pt x="1244" y="10366"/>
                  </a:lnTo>
                  <a:lnTo>
                    <a:pt x="3562" y="9146"/>
                  </a:lnTo>
                  <a:lnTo>
                    <a:pt x="10113" y="12594"/>
                  </a:lnTo>
                  <a:lnTo>
                    <a:pt x="10117" y="12588"/>
                  </a:lnTo>
                  <a:cubicBezTo>
                    <a:pt x="10322" y="12697"/>
                    <a:pt x="10552" y="12764"/>
                    <a:pt x="10800" y="12764"/>
                  </a:cubicBezTo>
                  <a:cubicBezTo>
                    <a:pt x="11048" y="12764"/>
                    <a:pt x="11278" y="12697"/>
                    <a:pt x="11483" y="12588"/>
                  </a:cubicBezTo>
                  <a:lnTo>
                    <a:pt x="11486" y="12594"/>
                  </a:lnTo>
                  <a:lnTo>
                    <a:pt x="18038" y="9146"/>
                  </a:lnTo>
                  <a:lnTo>
                    <a:pt x="20356" y="10366"/>
                  </a:lnTo>
                  <a:lnTo>
                    <a:pt x="20353" y="10371"/>
                  </a:lnTo>
                  <a:cubicBezTo>
                    <a:pt x="20509" y="10453"/>
                    <a:pt x="20618" y="10612"/>
                    <a:pt x="20618" y="10800"/>
                  </a:cubicBezTo>
                  <a:cubicBezTo>
                    <a:pt x="20618" y="10988"/>
                    <a:pt x="20509" y="11147"/>
                    <a:pt x="20353" y="11229"/>
                  </a:cubicBezTo>
                  <a:moveTo>
                    <a:pt x="20356" y="14784"/>
                  </a:moveTo>
                  <a:lnTo>
                    <a:pt x="20353" y="14790"/>
                  </a:lnTo>
                  <a:cubicBezTo>
                    <a:pt x="20509" y="14872"/>
                    <a:pt x="20618" y="15030"/>
                    <a:pt x="20618" y="15218"/>
                  </a:cubicBezTo>
                  <a:cubicBezTo>
                    <a:pt x="20618" y="15407"/>
                    <a:pt x="20509" y="15565"/>
                    <a:pt x="20353" y="15647"/>
                  </a:cubicBezTo>
                  <a:lnTo>
                    <a:pt x="20356" y="15653"/>
                  </a:lnTo>
                  <a:lnTo>
                    <a:pt x="11029" y="20562"/>
                  </a:lnTo>
                  <a:lnTo>
                    <a:pt x="11026" y="20556"/>
                  </a:lnTo>
                  <a:cubicBezTo>
                    <a:pt x="10957" y="20592"/>
                    <a:pt x="10883" y="20618"/>
                    <a:pt x="10800" y="20618"/>
                  </a:cubicBezTo>
                  <a:cubicBezTo>
                    <a:pt x="10717" y="20618"/>
                    <a:pt x="10643" y="20592"/>
                    <a:pt x="10574" y="20556"/>
                  </a:cubicBezTo>
                  <a:lnTo>
                    <a:pt x="10571" y="20562"/>
                  </a:lnTo>
                  <a:lnTo>
                    <a:pt x="1244" y="15653"/>
                  </a:lnTo>
                  <a:lnTo>
                    <a:pt x="1247" y="15647"/>
                  </a:lnTo>
                  <a:cubicBezTo>
                    <a:pt x="1091" y="15565"/>
                    <a:pt x="982" y="15407"/>
                    <a:pt x="982" y="15218"/>
                  </a:cubicBezTo>
                  <a:cubicBezTo>
                    <a:pt x="982" y="15030"/>
                    <a:pt x="1091" y="14872"/>
                    <a:pt x="1247" y="14790"/>
                  </a:cubicBezTo>
                  <a:lnTo>
                    <a:pt x="1244" y="14784"/>
                  </a:lnTo>
                  <a:lnTo>
                    <a:pt x="3562" y="13564"/>
                  </a:lnTo>
                  <a:lnTo>
                    <a:pt x="10113" y="17012"/>
                  </a:lnTo>
                  <a:lnTo>
                    <a:pt x="10117" y="17006"/>
                  </a:lnTo>
                  <a:cubicBezTo>
                    <a:pt x="10322" y="17115"/>
                    <a:pt x="10552" y="17182"/>
                    <a:pt x="10800" y="17182"/>
                  </a:cubicBezTo>
                  <a:cubicBezTo>
                    <a:pt x="11048" y="17182"/>
                    <a:pt x="11278" y="17115"/>
                    <a:pt x="11483" y="17006"/>
                  </a:cubicBezTo>
                  <a:lnTo>
                    <a:pt x="11486" y="17012"/>
                  </a:lnTo>
                  <a:lnTo>
                    <a:pt x="18038" y="13564"/>
                  </a:lnTo>
                  <a:cubicBezTo>
                    <a:pt x="18038" y="13564"/>
                    <a:pt x="20356" y="14784"/>
                    <a:pt x="20356" y="14784"/>
                  </a:cubicBezTo>
                  <a:close/>
                  <a:moveTo>
                    <a:pt x="1244" y="6816"/>
                  </a:moveTo>
                  <a:lnTo>
                    <a:pt x="1247" y="6811"/>
                  </a:lnTo>
                  <a:cubicBezTo>
                    <a:pt x="1091" y="6728"/>
                    <a:pt x="982" y="6570"/>
                    <a:pt x="982" y="6382"/>
                  </a:cubicBezTo>
                  <a:cubicBezTo>
                    <a:pt x="982" y="6194"/>
                    <a:pt x="1091" y="6035"/>
                    <a:pt x="1247" y="5953"/>
                  </a:cubicBezTo>
                  <a:lnTo>
                    <a:pt x="1244" y="5947"/>
                  </a:lnTo>
                  <a:lnTo>
                    <a:pt x="10571" y="1038"/>
                  </a:lnTo>
                  <a:lnTo>
                    <a:pt x="10574" y="1044"/>
                  </a:lnTo>
                  <a:cubicBezTo>
                    <a:pt x="10643" y="1008"/>
                    <a:pt x="10717" y="982"/>
                    <a:pt x="10800" y="982"/>
                  </a:cubicBezTo>
                  <a:cubicBezTo>
                    <a:pt x="10883" y="982"/>
                    <a:pt x="10957" y="1008"/>
                    <a:pt x="11026" y="1044"/>
                  </a:cubicBezTo>
                  <a:lnTo>
                    <a:pt x="11029" y="1038"/>
                  </a:lnTo>
                  <a:lnTo>
                    <a:pt x="20356" y="5947"/>
                  </a:lnTo>
                  <a:lnTo>
                    <a:pt x="20353" y="5953"/>
                  </a:lnTo>
                  <a:cubicBezTo>
                    <a:pt x="20509" y="6035"/>
                    <a:pt x="20618" y="6194"/>
                    <a:pt x="20618" y="6382"/>
                  </a:cubicBezTo>
                  <a:cubicBezTo>
                    <a:pt x="20618" y="6570"/>
                    <a:pt x="20509" y="6728"/>
                    <a:pt x="20353" y="6811"/>
                  </a:cubicBezTo>
                  <a:lnTo>
                    <a:pt x="20356" y="6816"/>
                  </a:lnTo>
                  <a:lnTo>
                    <a:pt x="11029" y="11725"/>
                  </a:lnTo>
                  <a:lnTo>
                    <a:pt x="11026" y="11720"/>
                  </a:lnTo>
                  <a:cubicBezTo>
                    <a:pt x="10957" y="11756"/>
                    <a:pt x="10883" y="11782"/>
                    <a:pt x="10800" y="11782"/>
                  </a:cubicBezTo>
                  <a:cubicBezTo>
                    <a:pt x="10717" y="11782"/>
                    <a:pt x="10643" y="11756"/>
                    <a:pt x="10574" y="11720"/>
                  </a:cubicBezTo>
                  <a:lnTo>
                    <a:pt x="10571" y="11725"/>
                  </a:lnTo>
                  <a:cubicBezTo>
                    <a:pt x="10571" y="11725"/>
                    <a:pt x="1244" y="6816"/>
                    <a:pt x="1244" y="6816"/>
                  </a:cubicBezTo>
                  <a:close/>
                  <a:moveTo>
                    <a:pt x="21600" y="10800"/>
                  </a:moveTo>
                  <a:cubicBezTo>
                    <a:pt x="21600" y="10234"/>
                    <a:pt x="21278" y="9749"/>
                    <a:pt x="20810" y="9503"/>
                  </a:cubicBezTo>
                  <a:lnTo>
                    <a:pt x="20813" y="9497"/>
                  </a:lnTo>
                  <a:lnTo>
                    <a:pt x="19092" y="8591"/>
                  </a:lnTo>
                  <a:lnTo>
                    <a:pt x="20813" y="7685"/>
                  </a:lnTo>
                  <a:lnTo>
                    <a:pt x="20810" y="7679"/>
                  </a:lnTo>
                  <a:cubicBezTo>
                    <a:pt x="21278" y="7433"/>
                    <a:pt x="21600" y="6948"/>
                    <a:pt x="21600" y="6382"/>
                  </a:cubicBezTo>
                  <a:cubicBezTo>
                    <a:pt x="21600" y="5816"/>
                    <a:pt x="21278" y="5331"/>
                    <a:pt x="20810" y="5085"/>
                  </a:cubicBezTo>
                  <a:lnTo>
                    <a:pt x="20813" y="5079"/>
                  </a:lnTo>
                  <a:lnTo>
                    <a:pt x="11486" y="170"/>
                  </a:lnTo>
                  <a:lnTo>
                    <a:pt x="11483" y="175"/>
                  </a:lnTo>
                  <a:cubicBezTo>
                    <a:pt x="11278" y="67"/>
                    <a:pt x="11048" y="0"/>
                    <a:pt x="10800" y="0"/>
                  </a:cubicBezTo>
                  <a:cubicBezTo>
                    <a:pt x="10552" y="0"/>
                    <a:pt x="10322" y="67"/>
                    <a:pt x="10117" y="175"/>
                  </a:cubicBezTo>
                  <a:lnTo>
                    <a:pt x="10113" y="170"/>
                  </a:lnTo>
                  <a:lnTo>
                    <a:pt x="786" y="5079"/>
                  </a:lnTo>
                  <a:lnTo>
                    <a:pt x="790" y="5085"/>
                  </a:lnTo>
                  <a:cubicBezTo>
                    <a:pt x="322" y="5331"/>
                    <a:pt x="0" y="5816"/>
                    <a:pt x="0" y="6382"/>
                  </a:cubicBezTo>
                  <a:cubicBezTo>
                    <a:pt x="0" y="6948"/>
                    <a:pt x="322" y="7433"/>
                    <a:pt x="790" y="7679"/>
                  </a:cubicBezTo>
                  <a:lnTo>
                    <a:pt x="786" y="7685"/>
                  </a:lnTo>
                  <a:lnTo>
                    <a:pt x="2508" y="8591"/>
                  </a:lnTo>
                  <a:lnTo>
                    <a:pt x="786" y="9497"/>
                  </a:lnTo>
                  <a:lnTo>
                    <a:pt x="790" y="9503"/>
                  </a:lnTo>
                  <a:cubicBezTo>
                    <a:pt x="322" y="9749"/>
                    <a:pt x="0" y="10234"/>
                    <a:pt x="0" y="10800"/>
                  </a:cubicBezTo>
                  <a:cubicBezTo>
                    <a:pt x="0" y="11366"/>
                    <a:pt x="322" y="11851"/>
                    <a:pt x="790" y="12097"/>
                  </a:cubicBezTo>
                  <a:lnTo>
                    <a:pt x="786" y="12103"/>
                  </a:lnTo>
                  <a:lnTo>
                    <a:pt x="2508" y="13009"/>
                  </a:lnTo>
                  <a:lnTo>
                    <a:pt x="786" y="13915"/>
                  </a:lnTo>
                  <a:lnTo>
                    <a:pt x="790" y="13921"/>
                  </a:lnTo>
                  <a:cubicBezTo>
                    <a:pt x="322" y="14167"/>
                    <a:pt x="0" y="14652"/>
                    <a:pt x="0" y="15218"/>
                  </a:cubicBezTo>
                  <a:cubicBezTo>
                    <a:pt x="0" y="15784"/>
                    <a:pt x="322" y="16269"/>
                    <a:pt x="790" y="16515"/>
                  </a:cubicBezTo>
                  <a:lnTo>
                    <a:pt x="786" y="16521"/>
                  </a:lnTo>
                  <a:lnTo>
                    <a:pt x="10113" y="21430"/>
                  </a:lnTo>
                  <a:lnTo>
                    <a:pt x="10117" y="21425"/>
                  </a:lnTo>
                  <a:cubicBezTo>
                    <a:pt x="10322" y="21533"/>
                    <a:pt x="10552" y="21600"/>
                    <a:pt x="10800" y="21600"/>
                  </a:cubicBezTo>
                  <a:cubicBezTo>
                    <a:pt x="11048" y="21600"/>
                    <a:pt x="11278" y="21533"/>
                    <a:pt x="11483" y="21425"/>
                  </a:cubicBezTo>
                  <a:lnTo>
                    <a:pt x="11486" y="21430"/>
                  </a:lnTo>
                  <a:lnTo>
                    <a:pt x="20813" y="16521"/>
                  </a:lnTo>
                  <a:lnTo>
                    <a:pt x="20810" y="16515"/>
                  </a:lnTo>
                  <a:cubicBezTo>
                    <a:pt x="21278" y="16269"/>
                    <a:pt x="21600" y="15784"/>
                    <a:pt x="21600" y="15218"/>
                  </a:cubicBezTo>
                  <a:cubicBezTo>
                    <a:pt x="21600" y="14652"/>
                    <a:pt x="21278" y="14167"/>
                    <a:pt x="20810" y="13921"/>
                  </a:cubicBezTo>
                  <a:lnTo>
                    <a:pt x="20813" y="13915"/>
                  </a:lnTo>
                  <a:lnTo>
                    <a:pt x="19092" y="13009"/>
                  </a:lnTo>
                  <a:lnTo>
                    <a:pt x="20813" y="12103"/>
                  </a:lnTo>
                  <a:lnTo>
                    <a:pt x="20810" y="12097"/>
                  </a:lnTo>
                  <a:cubicBezTo>
                    <a:pt x="21278" y="11851"/>
                    <a:pt x="21600" y="11366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53" name="Shape 2785">
              <a:extLst>
                <a:ext uri="{FF2B5EF4-FFF2-40B4-BE49-F238E27FC236}">
                  <a16:creationId xmlns:a16="http://schemas.microsoft.com/office/drawing/2014/main" id="{8E38C834-C574-374E-A7D0-878F7BFABDBB}"/>
                </a:ext>
              </a:extLst>
            </p:cNvPr>
            <p:cNvSpPr/>
            <p:nvPr/>
          </p:nvSpPr>
          <p:spPr>
            <a:xfrm>
              <a:off x="19940435" y="11463085"/>
              <a:ext cx="557081" cy="457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400"/>
                  </a:moveTo>
                  <a:cubicBezTo>
                    <a:pt x="14522" y="20400"/>
                    <a:pt x="12764" y="18251"/>
                    <a:pt x="12764" y="15600"/>
                  </a:cubicBezTo>
                  <a:cubicBezTo>
                    <a:pt x="12764" y="12949"/>
                    <a:pt x="14522" y="10800"/>
                    <a:pt x="16691" y="10800"/>
                  </a:cubicBezTo>
                  <a:cubicBezTo>
                    <a:pt x="18860" y="10800"/>
                    <a:pt x="20618" y="12949"/>
                    <a:pt x="20618" y="15600"/>
                  </a:cubicBezTo>
                  <a:cubicBezTo>
                    <a:pt x="20618" y="18251"/>
                    <a:pt x="18860" y="20400"/>
                    <a:pt x="16691" y="20400"/>
                  </a:cubicBezTo>
                  <a:moveTo>
                    <a:pt x="12762" y="3393"/>
                  </a:moveTo>
                  <a:lnTo>
                    <a:pt x="12781" y="3388"/>
                  </a:lnTo>
                  <a:cubicBezTo>
                    <a:pt x="12870" y="2164"/>
                    <a:pt x="13702" y="1200"/>
                    <a:pt x="14727" y="1200"/>
                  </a:cubicBezTo>
                  <a:cubicBezTo>
                    <a:pt x="15521" y="1200"/>
                    <a:pt x="16202" y="1779"/>
                    <a:pt x="16511" y="2609"/>
                  </a:cubicBezTo>
                  <a:lnTo>
                    <a:pt x="16509" y="2609"/>
                  </a:lnTo>
                  <a:lnTo>
                    <a:pt x="19162" y="10421"/>
                  </a:lnTo>
                  <a:cubicBezTo>
                    <a:pt x="18436" y="9902"/>
                    <a:pt x="17593" y="9600"/>
                    <a:pt x="16691" y="9600"/>
                  </a:cubicBezTo>
                  <a:cubicBezTo>
                    <a:pt x="15082" y="9600"/>
                    <a:pt x="13658" y="10550"/>
                    <a:pt x="12763" y="12012"/>
                  </a:cubicBezTo>
                  <a:cubicBezTo>
                    <a:pt x="12763" y="12012"/>
                    <a:pt x="12762" y="3393"/>
                    <a:pt x="12762" y="3393"/>
                  </a:cubicBezTo>
                  <a:close/>
                  <a:moveTo>
                    <a:pt x="11782" y="13200"/>
                  </a:moveTo>
                  <a:lnTo>
                    <a:pt x="9818" y="13200"/>
                  </a:lnTo>
                  <a:lnTo>
                    <a:pt x="9818" y="4800"/>
                  </a:lnTo>
                  <a:lnTo>
                    <a:pt x="11782" y="4800"/>
                  </a:lnTo>
                  <a:cubicBezTo>
                    <a:pt x="11782" y="4800"/>
                    <a:pt x="11782" y="13200"/>
                    <a:pt x="11782" y="13200"/>
                  </a:cubicBezTo>
                  <a:close/>
                  <a:moveTo>
                    <a:pt x="11782" y="15600"/>
                  </a:moveTo>
                  <a:lnTo>
                    <a:pt x="9818" y="15600"/>
                  </a:lnTo>
                  <a:lnTo>
                    <a:pt x="9818" y="14400"/>
                  </a:lnTo>
                  <a:lnTo>
                    <a:pt x="11782" y="14400"/>
                  </a:lnTo>
                  <a:cubicBezTo>
                    <a:pt x="11782" y="14400"/>
                    <a:pt x="11782" y="15600"/>
                    <a:pt x="11782" y="15600"/>
                  </a:cubicBezTo>
                  <a:close/>
                  <a:moveTo>
                    <a:pt x="8837" y="12012"/>
                  </a:moveTo>
                  <a:cubicBezTo>
                    <a:pt x="7942" y="10550"/>
                    <a:pt x="6518" y="9600"/>
                    <a:pt x="4909" y="9600"/>
                  </a:cubicBezTo>
                  <a:cubicBezTo>
                    <a:pt x="4007" y="9600"/>
                    <a:pt x="3164" y="9902"/>
                    <a:pt x="2438" y="10421"/>
                  </a:cubicBezTo>
                  <a:lnTo>
                    <a:pt x="5091" y="2609"/>
                  </a:lnTo>
                  <a:lnTo>
                    <a:pt x="5089" y="2609"/>
                  </a:lnTo>
                  <a:cubicBezTo>
                    <a:pt x="5398" y="1779"/>
                    <a:pt x="6079" y="1200"/>
                    <a:pt x="6873" y="1200"/>
                  </a:cubicBezTo>
                  <a:cubicBezTo>
                    <a:pt x="7898" y="1200"/>
                    <a:pt x="8730" y="2164"/>
                    <a:pt x="8819" y="3388"/>
                  </a:cubicBezTo>
                  <a:lnTo>
                    <a:pt x="8838" y="3393"/>
                  </a:lnTo>
                  <a:cubicBezTo>
                    <a:pt x="8838" y="3393"/>
                    <a:pt x="8837" y="12012"/>
                    <a:pt x="8837" y="12012"/>
                  </a:cubicBezTo>
                  <a:close/>
                  <a:moveTo>
                    <a:pt x="4909" y="20400"/>
                  </a:moveTo>
                  <a:cubicBezTo>
                    <a:pt x="2740" y="20400"/>
                    <a:pt x="982" y="18251"/>
                    <a:pt x="982" y="15600"/>
                  </a:cubicBezTo>
                  <a:cubicBezTo>
                    <a:pt x="982" y="12949"/>
                    <a:pt x="2740" y="10800"/>
                    <a:pt x="4909" y="10800"/>
                  </a:cubicBezTo>
                  <a:cubicBezTo>
                    <a:pt x="7078" y="10800"/>
                    <a:pt x="8836" y="12949"/>
                    <a:pt x="8836" y="15600"/>
                  </a:cubicBezTo>
                  <a:cubicBezTo>
                    <a:pt x="8836" y="18251"/>
                    <a:pt x="7078" y="20400"/>
                    <a:pt x="4909" y="20400"/>
                  </a:cubicBezTo>
                  <a:moveTo>
                    <a:pt x="21102" y="12980"/>
                  </a:moveTo>
                  <a:lnTo>
                    <a:pt x="17504" y="2400"/>
                  </a:lnTo>
                  <a:lnTo>
                    <a:pt x="17493" y="2402"/>
                  </a:lnTo>
                  <a:cubicBezTo>
                    <a:pt x="17088" y="1006"/>
                    <a:pt x="16009" y="0"/>
                    <a:pt x="14727" y="0"/>
                  </a:cubicBezTo>
                  <a:cubicBezTo>
                    <a:pt x="13101" y="0"/>
                    <a:pt x="11782" y="1612"/>
                    <a:pt x="11782" y="3600"/>
                  </a:cubicBezTo>
                  <a:lnTo>
                    <a:pt x="9818" y="3600"/>
                  </a:lnTo>
                  <a:cubicBezTo>
                    <a:pt x="9818" y="1612"/>
                    <a:pt x="8499" y="0"/>
                    <a:pt x="6873" y="0"/>
                  </a:cubicBezTo>
                  <a:cubicBezTo>
                    <a:pt x="5592" y="0"/>
                    <a:pt x="4512" y="1006"/>
                    <a:pt x="4107" y="2402"/>
                  </a:cubicBezTo>
                  <a:lnTo>
                    <a:pt x="4096" y="2400"/>
                  </a:lnTo>
                  <a:lnTo>
                    <a:pt x="498" y="12980"/>
                  </a:lnTo>
                  <a:cubicBezTo>
                    <a:pt x="182" y="13772"/>
                    <a:pt x="0" y="14659"/>
                    <a:pt x="0" y="15600"/>
                  </a:cubicBezTo>
                  <a:cubicBezTo>
                    <a:pt x="0" y="18914"/>
                    <a:pt x="2198" y="21600"/>
                    <a:pt x="4909" y="21600"/>
                  </a:cubicBezTo>
                  <a:cubicBezTo>
                    <a:pt x="7284" y="21600"/>
                    <a:pt x="9265" y="19539"/>
                    <a:pt x="9719" y="16800"/>
                  </a:cubicBezTo>
                  <a:lnTo>
                    <a:pt x="11881" y="16800"/>
                  </a:lnTo>
                  <a:cubicBezTo>
                    <a:pt x="12335" y="19539"/>
                    <a:pt x="14316" y="21600"/>
                    <a:pt x="16691" y="21600"/>
                  </a:cubicBezTo>
                  <a:cubicBezTo>
                    <a:pt x="19402" y="21600"/>
                    <a:pt x="21600" y="18914"/>
                    <a:pt x="21600" y="15600"/>
                  </a:cubicBezTo>
                  <a:cubicBezTo>
                    <a:pt x="21600" y="14659"/>
                    <a:pt x="21418" y="13772"/>
                    <a:pt x="21102" y="12980"/>
                  </a:cubicBezTo>
                  <a:moveTo>
                    <a:pt x="16691" y="12000"/>
                  </a:moveTo>
                  <a:cubicBezTo>
                    <a:pt x="15064" y="12000"/>
                    <a:pt x="13745" y="13612"/>
                    <a:pt x="13745" y="15600"/>
                  </a:cubicBezTo>
                  <a:cubicBezTo>
                    <a:pt x="13745" y="15932"/>
                    <a:pt x="13965" y="16200"/>
                    <a:pt x="14236" y="16200"/>
                  </a:cubicBezTo>
                  <a:cubicBezTo>
                    <a:pt x="14508" y="16200"/>
                    <a:pt x="14727" y="15932"/>
                    <a:pt x="14727" y="15600"/>
                  </a:cubicBezTo>
                  <a:cubicBezTo>
                    <a:pt x="14727" y="14275"/>
                    <a:pt x="15606" y="13200"/>
                    <a:pt x="16691" y="13200"/>
                  </a:cubicBezTo>
                  <a:cubicBezTo>
                    <a:pt x="16962" y="13200"/>
                    <a:pt x="17182" y="12932"/>
                    <a:pt x="17182" y="12600"/>
                  </a:cubicBezTo>
                  <a:cubicBezTo>
                    <a:pt x="17182" y="12268"/>
                    <a:pt x="16962" y="12000"/>
                    <a:pt x="16691" y="12000"/>
                  </a:cubicBezTo>
                  <a:moveTo>
                    <a:pt x="4909" y="12000"/>
                  </a:moveTo>
                  <a:cubicBezTo>
                    <a:pt x="3282" y="12000"/>
                    <a:pt x="1964" y="13612"/>
                    <a:pt x="1964" y="15600"/>
                  </a:cubicBezTo>
                  <a:cubicBezTo>
                    <a:pt x="1964" y="15932"/>
                    <a:pt x="2183" y="16200"/>
                    <a:pt x="2455" y="16200"/>
                  </a:cubicBezTo>
                  <a:cubicBezTo>
                    <a:pt x="2726" y="16200"/>
                    <a:pt x="2945" y="15932"/>
                    <a:pt x="2945" y="15600"/>
                  </a:cubicBezTo>
                  <a:cubicBezTo>
                    <a:pt x="2945" y="14275"/>
                    <a:pt x="3825" y="13200"/>
                    <a:pt x="4909" y="13200"/>
                  </a:cubicBezTo>
                  <a:cubicBezTo>
                    <a:pt x="5180" y="13200"/>
                    <a:pt x="5400" y="12932"/>
                    <a:pt x="5400" y="12600"/>
                  </a:cubicBezTo>
                  <a:cubicBezTo>
                    <a:pt x="5400" y="12268"/>
                    <a:pt x="5180" y="12000"/>
                    <a:pt x="4909" y="120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54" name="Shape 2786">
              <a:extLst>
                <a:ext uri="{FF2B5EF4-FFF2-40B4-BE49-F238E27FC236}">
                  <a16:creationId xmlns:a16="http://schemas.microsoft.com/office/drawing/2014/main" id="{6E649C92-2B9A-E045-B860-E51BB7206194}"/>
                </a:ext>
              </a:extLst>
            </p:cNvPr>
            <p:cNvSpPr/>
            <p:nvPr/>
          </p:nvSpPr>
          <p:spPr>
            <a:xfrm>
              <a:off x="21004708" y="11438147"/>
              <a:ext cx="561239" cy="507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0458" extrusionOk="0">
                  <a:moveTo>
                    <a:pt x="8629" y="9718"/>
                  </a:moveTo>
                  <a:cubicBezTo>
                    <a:pt x="8364" y="9718"/>
                    <a:pt x="8150" y="9946"/>
                    <a:pt x="8150" y="10229"/>
                  </a:cubicBezTo>
                  <a:cubicBezTo>
                    <a:pt x="8150" y="10512"/>
                    <a:pt x="8364" y="10740"/>
                    <a:pt x="8629" y="10740"/>
                  </a:cubicBezTo>
                  <a:cubicBezTo>
                    <a:pt x="8894" y="10740"/>
                    <a:pt x="9109" y="10512"/>
                    <a:pt x="9109" y="10229"/>
                  </a:cubicBezTo>
                  <a:cubicBezTo>
                    <a:pt x="9109" y="9946"/>
                    <a:pt x="8894" y="9718"/>
                    <a:pt x="8629" y="9718"/>
                  </a:cubicBezTo>
                  <a:moveTo>
                    <a:pt x="19841" y="17227"/>
                  </a:moveTo>
                  <a:cubicBezTo>
                    <a:pt x="18962" y="17974"/>
                    <a:pt x="18122" y="17900"/>
                    <a:pt x="18122" y="17900"/>
                  </a:cubicBezTo>
                  <a:cubicBezTo>
                    <a:pt x="17681" y="17900"/>
                    <a:pt x="16277" y="16919"/>
                    <a:pt x="9448" y="11852"/>
                  </a:cubicBezTo>
                  <a:lnTo>
                    <a:pt x="10866" y="10844"/>
                  </a:lnTo>
                  <a:cubicBezTo>
                    <a:pt x="10866" y="10844"/>
                    <a:pt x="19841" y="17227"/>
                    <a:pt x="19841" y="17227"/>
                  </a:cubicBezTo>
                  <a:close/>
                  <a:moveTo>
                    <a:pt x="6661" y="12605"/>
                  </a:moveTo>
                  <a:cubicBezTo>
                    <a:pt x="6010" y="12349"/>
                    <a:pt x="5264" y="12239"/>
                    <a:pt x="4521" y="12267"/>
                  </a:cubicBezTo>
                  <a:cubicBezTo>
                    <a:pt x="15686" y="3965"/>
                    <a:pt x="17591" y="2558"/>
                    <a:pt x="18122" y="2558"/>
                  </a:cubicBezTo>
                  <a:cubicBezTo>
                    <a:pt x="18122" y="2558"/>
                    <a:pt x="18962" y="2484"/>
                    <a:pt x="19841" y="3231"/>
                  </a:cubicBezTo>
                  <a:cubicBezTo>
                    <a:pt x="19841" y="3231"/>
                    <a:pt x="6661" y="12605"/>
                    <a:pt x="6661" y="12605"/>
                  </a:cubicBezTo>
                  <a:close/>
                  <a:moveTo>
                    <a:pt x="5586" y="19031"/>
                  </a:moveTo>
                  <a:cubicBezTo>
                    <a:pt x="4111" y="19863"/>
                    <a:pt x="2224" y="19369"/>
                    <a:pt x="1372" y="17927"/>
                  </a:cubicBezTo>
                  <a:cubicBezTo>
                    <a:pt x="520" y="16485"/>
                    <a:pt x="1026" y="14640"/>
                    <a:pt x="2501" y="13808"/>
                  </a:cubicBezTo>
                  <a:cubicBezTo>
                    <a:pt x="3977" y="12975"/>
                    <a:pt x="6532" y="13092"/>
                    <a:pt x="7383" y="14534"/>
                  </a:cubicBezTo>
                  <a:cubicBezTo>
                    <a:pt x="8235" y="15977"/>
                    <a:pt x="7062" y="18198"/>
                    <a:pt x="5586" y="19031"/>
                  </a:cubicBezTo>
                  <a:moveTo>
                    <a:pt x="4521" y="8191"/>
                  </a:moveTo>
                  <a:cubicBezTo>
                    <a:pt x="5264" y="8219"/>
                    <a:pt x="6010" y="8109"/>
                    <a:pt x="6661" y="7853"/>
                  </a:cubicBezTo>
                  <a:lnTo>
                    <a:pt x="7765" y="8638"/>
                  </a:lnTo>
                  <a:cubicBezTo>
                    <a:pt x="7345" y="8950"/>
                    <a:pt x="6901" y="9281"/>
                    <a:pt x="6443" y="9621"/>
                  </a:cubicBezTo>
                  <a:cubicBezTo>
                    <a:pt x="5833" y="9167"/>
                    <a:pt x="5200" y="8696"/>
                    <a:pt x="4521" y="8191"/>
                  </a:cubicBezTo>
                  <a:moveTo>
                    <a:pt x="2501" y="6650"/>
                  </a:moveTo>
                  <a:cubicBezTo>
                    <a:pt x="1026" y="5818"/>
                    <a:pt x="520" y="3973"/>
                    <a:pt x="1372" y="2531"/>
                  </a:cubicBezTo>
                  <a:cubicBezTo>
                    <a:pt x="2224" y="1089"/>
                    <a:pt x="4111" y="595"/>
                    <a:pt x="5586" y="1427"/>
                  </a:cubicBezTo>
                  <a:cubicBezTo>
                    <a:pt x="7062" y="2260"/>
                    <a:pt x="8235" y="4481"/>
                    <a:pt x="7383" y="5924"/>
                  </a:cubicBezTo>
                  <a:cubicBezTo>
                    <a:pt x="6532" y="7366"/>
                    <a:pt x="3977" y="7483"/>
                    <a:pt x="2501" y="6650"/>
                  </a:cubicBezTo>
                  <a:moveTo>
                    <a:pt x="21079" y="3580"/>
                  </a:moveTo>
                  <a:cubicBezTo>
                    <a:pt x="21079" y="2451"/>
                    <a:pt x="19262" y="1535"/>
                    <a:pt x="18203" y="1535"/>
                  </a:cubicBezTo>
                  <a:lnTo>
                    <a:pt x="18122" y="1535"/>
                  </a:lnTo>
                  <a:cubicBezTo>
                    <a:pt x="17404" y="1535"/>
                    <a:pt x="17139" y="1673"/>
                    <a:pt x="8610" y="8009"/>
                  </a:cubicBezTo>
                  <a:lnTo>
                    <a:pt x="7613" y="7300"/>
                  </a:lnTo>
                  <a:cubicBezTo>
                    <a:pt x="7876" y="7084"/>
                    <a:pt x="8104" y="6833"/>
                    <a:pt x="8275" y="6534"/>
                  </a:cubicBezTo>
                  <a:cubicBezTo>
                    <a:pt x="9372" y="4611"/>
                    <a:pt x="7861" y="1650"/>
                    <a:pt x="5960" y="539"/>
                  </a:cubicBezTo>
                  <a:cubicBezTo>
                    <a:pt x="4060" y="-571"/>
                    <a:pt x="1629" y="88"/>
                    <a:pt x="532" y="2011"/>
                  </a:cubicBezTo>
                  <a:cubicBezTo>
                    <a:pt x="-521" y="3857"/>
                    <a:pt x="41" y="6194"/>
                    <a:pt x="1769" y="7361"/>
                  </a:cubicBezTo>
                  <a:cubicBezTo>
                    <a:pt x="3185" y="8414"/>
                    <a:pt x="4458" y="9360"/>
                    <a:pt x="5626" y="10229"/>
                  </a:cubicBezTo>
                  <a:cubicBezTo>
                    <a:pt x="4461" y="11096"/>
                    <a:pt x="3178" y="12049"/>
                    <a:pt x="1769" y="13097"/>
                  </a:cubicBezTo>
                  <a:cubicBezTo>
                    <a:pt x="40" y="14264"/>
                    <a:pt x="-521" y="16601"/>
                    <a:pt x="532" y="18447"/>
                  </a:cubicBezTo>
                  <a:cubicBezTo>
                    <a:pt x="1629" y="20371"/>
                    <a:pt x="4060" y="21029"/>
                    <a:pt x="5960" y="19919"/>
                  </a:cubicBezTo>
                  <a:cubicBezTo>
                    <a:pt x="7861" y="18808"/>
                    <a:pt x="9372" y="15847"/>
                    <a:pt x="8275" y="13924"/>
                  </a:cubicBezTo>
                  <a:cubicBezTo>
                    <a:pt x="8104" y="13625"/>
                    <a:pt x="7876" y="13374"/>
                    <a:pt x="7613" y="13158"/>
                  </a:cubicBezTo>
                  <a:lnTo>
                    <a:pt x="8610" y="12449"/>
                  </a:lnTo>
                  <a:cubicBezTo>
                    <a:pt x="17134" y="18781"/>
                    <a:pt x="17404" y="18923"/>
                    <a:pt x="18122" y="18923"/>
                  </a:cubicBezTo>
                  <a:lnTo>
                    <a:pt x="18203" y="18923"/>
                  </a:lnTo>
                  <a:cubicBezTo>
                    <a:pt x="19262" y="18923"/>
                    <a:pt x="21079" y="18007"/>
                    <a:pt x="21079" y="16878"/>
                  </a:cubicBezTo>
                  <a:lnTo>
                    <a:pt x="11731" y="10229"/>
                  </a:lnTo>
                  <a:cubicBezTo>
                    <a:pt x="11731" y="10229"/>
                    <a:pt x="21079" y="3580"/>
                    <a:pt x="21079" y="3580"/>
                  </a:cubicBezTo>
                  <a:close/>
                  <a:moveTo>
                    <a:pt x="4639" y="16789"/>
                  </a:moveTo>
                  <a:cubicBezTo>
                    <a:pt x="4496" y="16859"/>
                    <a:pt x="4332" y="16897"/>
                    <a:pt x="4162" y="16897"/>
                  </a:cubicBezTo>
                  <a:cubicBezTo>
                    <a:pt x="3846" y="16897"/>
                    <a:pt x="3544" y="16764"/>
                    <a:pt x="3411" y="16567"/>
                  </a:cubicBezTo>
                  <a:cubicBezTo>
                    <a:pt x="3347" y="16471"/>
                    <a:pt x="3351" y="16406"/>
                    <a:pt x="3362" y="16361"/>
                  </a:cubicBezTo>
                  <a:cubicBezTo>
                    <a:pt x="3392" y="16240"/>
                    <a:pt x="3511" y="16117"/>
                    <a:pt x="3682" y="16034"/>
                  </a:cubicBezTo>
                  <a:cubicBezTo>
                    <a:pt x="3891" y="15930"/>
                    <a:pt x="4198" y="15869"/>
                    <a:pt x="4503" y="15869"/>
                  </a:cubicBezTo>
                  <a:cubicBezTo>
                    <a:pt x="4935" y="15869"/>
                    <a:pt x="5194" y="15988"/>
                    <a:pt x="5273" y="16050"/>
                  </a:cubicBezTo>
                  <a:cubicBezTo>
                    <a:pt x="5252" y="16207"/>
                    <a:pt x="5019" y="16601"/>
                    <a:pt x="4639" y="16789"/>
                  </a:cubicBezTo>
                  <a:moveTo>
                    <a:pt x="4503" y="14845"/>
                  </a:moveTo>
                  <a:cubicBezTo>
                    <a:pt x="4065" y="14845"/>
                    <a:pt x="3621" y="14936"/>
                    <a:pt x="3279" y="15105"/>
                  </a:cubicBezTo>
                  <a:cubicBezTo>
                    <a:pt x="2435" y="15522"/>
                    <a:pt x="2147" y="16443"/>
                    <a:pt x="2633" y="17165"/>
                  </a:cubicBezTo>
                  <a:cubicBezTo>
                    <a:pt x="2960" y="17649"/>
                    <a:pt x="3553" y="17919"/>
                    <a:pt x="4162" y="17919"/>
                  </a:cubicBezTo>
                  <a:cubicBezTo>
                    <a:pt x="4461" y="17919"/>
                    <a:pt x="4764" y="17854"/>
                    <a:pt x="5041" y="17717"/>
                  </a:cubicBezTo>
                  <a:cubicBezTo>
                    <a:pt x="5885" y="17300"/>
                    <a:pt x="6555" y="16190"/>
                    <a:pt x="6069" y="15469"/>
                  </a:cubicBezTo>
                  <a:cubicBezTo>
                    <a:pt x="5779" y="15040"/>
                    <a:pt x="5146" y="14845"/>
                    <a:pt x="4503" y="14845"/>
                  </a:cubicBezTo>
                  <a:moveTo>
                    <a:pt x="4503" y="4590"/>
                  </a:moveTo>
                  <a:cubicBezTo>
                    <a:pt x="4198" y="4590"/>
                    <a:pt x="3891" y="4528"/>
                    <a:pt x="3682" y="4425"/>
                  </a:cubicBezTo>
                  <a:cubicBezTo>
                    <a:pt x="3511" y="4341"/>
                    <a:pt x="3392" y="4219"/>
                    <a:pt x="3362" y="4098"/>
                  </a:cubicBezTo>
                  <a:cubicBezTo>
                    <a:pt x="3351" y="4052"/>
                    <a:pt x="3347" y="3987"/>
                    <a:pt x="3411" y="3891"/>
                  </a:cubicBezTo>
                  <a:cubicBezTo>
                    <a:pt x="3544" y="3694"/>
                    <a:pt x="3846" y="3561"/>
                    <a:pt x="4162" y="3561"/>
                  </a:cubicBezTo>
                  <a:cubicBezTo>
                    <a:pt x="4332" y="3561"/>
                    <a:pt x="4496" y="3599"/>
                    <a:pt x="4639" y="3669"/>
                  </a:cubicBezTo>
                  <a:cubicBezTo>
                    <a:pt x="5019" y="3857"/>
                    <a:pt x="5252" y="4252"/>
                    <a:pt x="5273" y="4408"/>
                  </a:cubicBezTo>
                  <a:cubicBezTo>
                    <a:pt x="5194" y="4470"/>
                    <a:pt x="4935" y="4590"/>
                    <a:pt x="4503" y="4590"/>
                  </a:cubicBezTo>
                  <a:moveTo>
                    <a:pt x="5041" y="2741"/>
                  </a:moveTo>
                  <a:cubicBezTo>
                    <a:pt x="4764" y="2604"/>
                    <a:pt x="4461" y="2539"/>
                    <a:pt x="4162" y="2539"/>
                  </a:cubicBezTo>
                  <a:cubicBezTo>
                    <a:pt x="3553" y="2539"/>
                    <a:pt x="2960" y="2809"/>
                    <a:pt x="2633" y="3294"/>
                  </a:cubicBezTo>
                  <a:cubicBezTo>
                    <a:pt x="2147" y="4015"/>
                    <a:pt x="2435" y="4937"/>
                    <a:pt x="3279" y="5353"/>
                  </a:cubicBezTo>
                  <a:cubicBezTo>
                    <a:pt x="3621" y="5522"/>
                    <a:pt x="4065" y="5613"/>
                    <a:pt x="4503" y="5613"/>
                  </a:cubicBezTo>
                  <a:cubicBezTo>
                    <a:pt x="5146" y="5613"/>
                    <a:pt x="5779" y="5418"/>
                    <a:pt x="6069" y="4990"/>
                  </a:cubicBezTo>
                  <a:cubicBezTo>
                    <a:pt x="6555" y="4268"/>
                    <a:pt x="5885" y="3158"/>
                    <a:pt x="5041" y="274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55" name="Shape 2787">
              <a:extLst>
                <a:ext uri="{FF2B5EF4-FFF2-40B4-BE49-F238E27FC236}">
                  <a16:creationId xmlns:a16="http://schemas.microsoft.com/office/drawing/2014/main" id="{82664FC9-0473-1E45-9720-690DE9C02E71}"/>
                </a:ext>
              </a:extLst>
            </p:cNvPr>
            <p:cNvSpPr/>
            <p:nvPr/>
          </p:nvSpPr>
          <p:spPr>
            <a:xfrm>
              <a:off x="22073141" y="11413210"/>
              <a:ext cx="557081" cy="556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600" extrusionOk="0">
                  <a:moveTo>
                    <a:pt x="11502" y="10309"/>
                  </a:moveTo>
                  <a:cubicBezTo>
                    <a:pt x="11767" y="10309"/>
                    <a:pt x="11981" y="10090"/>
                    <a:pt x="11981" y="9818"/>
                  </a:cubicBezTo>
                  <a:cubicBezTo>
                    <a:pt x="11981" y="9547"/>
                    <a:pt x="11767" y="9327"/>
                    <a:pt x="11502" y="9327"/>
                  </a:cubicBezTo>
                  <a:cubicBezTo>
                    <a:pt x="11237" y="9327"/>
                    <a:pt x="11022" y="9547"/>
                    <a:pt x="11022" y="9818"/>
                  </a:cubicBezTo>
                  <a:cubicBezTo>
                    <a:pt x="11022" y="10090"/>
                    <a:pt x="11237" y="10309"/>
                    <a:pt x="11502" y="10309"/>
                  </a:cubicBezTo>
                  <a:moveTo>
                    <a:pt x="15818" y="4909"/>
                  </a:moveTo>
                  <a:cubicBezTo>
                    <a:pt x="16083" y="4909"/>
                    <a:pt x="16297" y="5129"/>
                    <a:pt x="16297" y="5400"/>
                  </a:cubicBezTo>
                  <a:cubicBezTo>
                    <a:pt x="16297" y="5672"/>
                    <a:pt x="16083" y="5891"/>
                    <a:pt x="15818" y="5891"/>
                  </a:cubicBezTo>
                  <a:cubicBezTo>
                    <a:pt x="15553" y="5891"/>
                    <a:pt x="15338" y="5672"/>
                    <a:pt x="15338" y="5400"/>
                  </a:cubicBezTo>
                  <a:cubicBezTo>
                    <a:pt x="15338" y="5129"/>
                    <a:pt x="15553" y="4909"/>
                    <a:pt x="15818" y="4909"/>
                  </a:cubicBezTo>
                  <a:moveTo>
                    <a:pt x="15818" y="6873"/>
                  </a:moveTo>
                  <a:cubicBezTo>
                    <a:pt x="16612" y="6873"/>
                    <a:pt x="17256" y="6213"/>
                    <a:pt x="17256" y="5400"/>
                  </a:cubicBezTo>
                  <a:cubicBezTo>
                    <a:pt x="17256" y="4587"/>
                    <a:pt x="16612" y="3928"/>
                    <a:pt x="15818" y="3928"/>
                  </a:cubicBezTo>
                  <a:cubicBezTo>
                    <a:pt x="15023" y="3928"/>
                    <a:pt x="14379" y="4587"/>
                    <a:pt x="14379" y="5400"/>
                  </a:cubicBezTo>
                  <a:cubicBezTo>
                    <a:pt x="14379" y="6213"/>
                    <a:pt x="15023" y="6873"/>
                    <a:pt x="15818" y="6873"/>
                  </a:cubicBezTo>
                  <a:moveTo>
                    <a:pt x="12941" y="11782"/>
                  </a:moveTo>
                  <a:cubicBezTo>
                    <a:pt x="13206" y="11782"/>
                    <a:pt x="13420" y="11562"/>
                    <a:pt x="13420" y="11291"/>
                  </a:cubicBezTo>
                  <a:cubicBezTo>
                    <a:pt x="13420" y="11020"/>
                    <a:pt x="13206" y="10800"/>
                    <a:pt x="12941" y="10800"/>
                  </a:cubicBezTo>
                  <a:cubicBezTo>
                    <a:pt x="12675" y="10800"/>
                    <a:pt x="12461" y="11020"/>
                    <a:pt x="12461" y="11291"/>
                  </a:cubicBezTo>
                  <a:cubicBezTo>
                    <a:pt x="12461" y="11562"/>
                    <a:pt x="12675" y="11782"/>
                    <a:pt x="12941" y="11782"/>
                  </a:cubicBezTo>
                  <a:moveTo>
                    <a:pt x="10063" y="7855"/>
                  </a:moveTo>
                  <a:cubicBezTo>
                    <a:pt x="9798" y="7855"/>
                    <a:pt x="9584" y="8074"/>
                    <a:pt x="9584" y="8346"/>
                  </a:cubicBezTo>
                  <a:cubicBezTo>
                    <a:pt x="9584" y="8617"/>
                    <a:pt x="9798" y="8836"/>
                    <a:pt x="10063" y="8836"/>
                  </a:cubicBezTo>
                  <a:cubicBezTo>
                    <a:pt x="10328" y="8836"/>
                    <a:pt x="10543" y="8617"/>
                    <a:pt x="10543" y="8346"/>
                  </a:cubicBezTo>
                  <a:cubicBezTo>
                    <a:pt x="10543" y="8074"/>
                    <a:pt x="10328" y="7855"/>
                    <a:pt x="10063" y="7855"/>
                  </a:cubicBezTo>
                  <a:moveTo>
                    <a:pt x="1718" y="19842"/>
                  </a:moveTo>
                  <a:lnTo>
                    <a:pt x="3451" y="15392"/>
                  </a:lnTo>
                  <a:cubicBezTo>
                    <a:pt x="3684" y="15834"/>
                    <a:pt x="3973" y="16253"/>
                    <a:pt x="4312" y="16642"/>
                  </a:cubicBezTo>
                  <a:cubicBezTo>
                    <a:pt x="4824" y="17230"/>
                    <a:pt x="5418" y="17711"/>
                    <a:pt x="6061" y="18068"/>
                  </a:cubicBezTo>
                  <a:cubicBezTo>
                    <a:pt x="6061" y="18068"/>
                    <a:pt x="1718" y="19842"/>
                    <a:pt x="1718" y="19842"/>
                  </a:cubicBezTo>
                  <a:close/>
                  <a:moveTo>
                    <a:pt x="3717" y="12060"/>
                  </a:moveTo>
                  <a:lnTo>
                    <a:pt x="0" y="21600"/>
                  </a:lnTo>
                  <a:lnTo>
                    <a:pt x="9319" y="17795"/>
                  </a:lnTo>
                  <a:cubicBezTo>
                    <a:pt x="9153" y="17815"/>
                    <a:pt x="8987" y="17824"/>
                    <a:pt x="8822" y="17824"/>
                  </a:cubicBezTo>
                  <a:cubicBezTo>
                    <a:pt x="5971" y="17824"/>
                    <a:pt x="3389" y="15002"/>
                    <a:pt x="3717" y="12060"/>
                  </a:cubicBezTo>
                  <a:moveTo>
                    <a:pt x="16115" y="10657"/>
                  </a:moveTo>
                  <a:cubicBezTo>
                    <a:pt x="15925" y="10851"/>
                    <a:pt x="15627" y="11171"/>
                    <a:pt x="15280" y="11542"/>
                  </a:cubicBezTo>
                  <a:cubicBezTo>
                    <a:pt x="14662" y="12204"/>
                    <a:pt x="13712" y="13221"/>
                    <a:pt x="13147" y="13753"/>
                  </a:cubicBezTo>
                  <a:lnTo>
                    <a:pt x="7665" y="8141"/>
                  </a:lnTo>
                  <a:cubicBezTo>
                    <a:pt x="8185" y="7563"/>
                    <a:pt x="9179" y="6590"/>
                    <a:pt x="9825" y="5958"/>
                  </a:cubicBezTo>
                  <a:cubicBezTo>
                    <a:pt x="10188" y="5603"/>
                    <a:pt x="10500" y="5298"/>
                    <a:pt x="10690" y="5103"/>
                  </a:cubicBezTo>
                  <a:cubicBezTo>
                    <a:pt x="13284" y="2447"/>
                    <a:pt x="18271" y="993"/>
                    <a:pt x="20136" y="982"/>
                  </a:cubicBezTo>
                  <a:cubicBezTo>
                    <a:pt x="20132" y="2572"/>
                    <a:pt x="18824" y="7884"/>
                    <a:pt x="16115" y="10657"/>
                  </a:cubicBezTo>
                  <a:moveTo>
                    <a:pt x="12477" y="14563"/>
                  </a:moveTo>
                  <a:cubicBezTo>
                    <a:pt x="12127" y="15873"/>
                    <a:pt x="11665" y="17072"/>
                    <a:pt x="11154" y="18035"/>
                  </a:cubicBezTo>
                  <a:cubicBezTo>
                    <a:pt x="10943" y="17454"/>
                    <a:pt x="10642" y="16798"/>
                    <a:pt x="10214" y="16110"/>
                  </a:cubicBezTo>
                  <a:cubicBezTo>
                    <a:pt x="10035" y="15823"/>
                    <a:pt x="9728" y="15656"/>
                    <a:pt x="9405" y="15656"/>
                  </a:cubicBezTo>
                  <a:cubicBezTo>
                    <a:pt x="9329" y="15656"/>
                    <a:pt x="9252" y="15665"/>
                    <a:pt x="9176" y="15684"/>
                  </a:cubicBezTo>
                  <a:cubicBezTo>
                    <a:pt x="8990" y="15731"/>
                    <a:pt x="8799" y="15755"/>
                    <a:pt x="8610" y="15755"/>
                  </a:cubicBezTo>
                  <a:cubicBezTo>
                    <a:pt x="7905" y="15755"/>
                    <a:pt x="7217" y="15432"/>
                    <a:pt x="6621" y="14822"/>
                  </a:cubicBezTo>
                  <a:cubicBezTo>
                    <a:pt x="5861" y="14044"/>
                    <a:pt x="5561" y="13114"/>
                    <a:pt x="5779" y="12206"/>
                  </a:cubicBezTo>
                  <a:cubicBezTo>
                    <a:pt x="5877" y="11797"/>
                    <a:pt x="5709" y="11370"/>
                    <a:pt x="5363" y="11144"/>
                  </a:cubicBezTo>
                  <a:cubicBezTo>
                    <a:pt x="4690" y="10706"/>
                    <a:pt x="4050" y="10398"/>
                    <a:pt x="3482" y="10183"/>
                  </a:cubicBezTo>
                  <a:cubicBezTo>
                    <a:pt x="4423" y="9658"/>
                    <a:pt x="5594" y="9186"/>
                    <a:pt x="6874" y="8827"/>
                  </a:cubicBezTo>
                  <a:cubicBezTo>
                    <a:pt x="6900" y="8820"/>
                    <a:pt x="6921" y="8803"/>
                    <a:pt x="6946" y="8793"/>
                  </a:cubicBezTo>
                  <a:lnTo>
                    <a:pt x="12510" y="14490"/>
                  </a:lnTo>
                  <a:cubicBezTo>
                    <a:pt x="12501" y="14515"/>
                    <a:pt x="12484" y="14536"/>
                    <a:pt x="12477" y="14563"/>
                  </a:cubicBezTo>
                  <a:moveTo>
                    <a:pt x="20922" y="167"/>
                  </a:moveTo>
                  <a:cubicBezTo>
                    <a:pt x="20813" y="55"/>
                    <a:pt x="20545" y="0"/>
                    <a:pt x="20157" y="0"/>
                  </a:cubicBezTo>
                  <a:cubicBezTo>
                    <a:pt x="18131" y="0"/>
                    <a:pt x="12842" y="1511"/>
                    <a:pt x="10012" y="4409"/>
                  </a:cubicBezTo>
                  <a:cubicBezTo>
                    <a:pt x="9345" y="5092"/>
                    <a:pt x="7134" y="7175"/>
                    <a:pt x="6621" y="7880"/>
                  </a:cubicBezTo>
                  <a:cubicBezTo>
                    <a:pt x="4961" y="8346"/>
                    <a:pt x="2544" y="9277"/>
                    <a:pt x="1196" y="10657"/>
                  </a:cubicBezTo>
                  <a:cubicBezTo>
                    <a:pt x="1196" y="10657"/>
                    <a:pt x="2841" y="10663"/>
                    <a:pt x="4848" y="11972"/>
                  </a:cubicBezTo>
                  <a:cubicBezTo>
                    <a:pt x="4556" y="13190"/>
                    <a:pt x="4926" y="14475"/>
                    <a:pt x="5943" y="15516"/>
                  </a:cubicBezTo>
                  <a:cubicBezTo>
                    <a:pt x="6735" y="16327"/>
                    <a:pt x="7672" y="16737"/>
                    <a:pt x="8610" y="16737"/>
                  </a:cubicBezTo>
                  <a:cubicBezTo>
                    <a:pt x="8876" y="16737"/>
                    <a:pt x="9142" y="16704"/>
                    <a:pt x="9405" y="16637"/>
                  </a:cubicBezTo>
                  <a:cubicBezTo>
                    <a:pt x="10683" y="18692"/>
                    <a:pt x="10690" y="20376"/>
                    <a:pt x="10690" y="20376"/>
                  </a:cubicBezTo>
                  <a:cubicBezTo>
                    <a:pt x="12038" y="18996"/>
                    <a:pt x="12948" y="16521"/>
                    <a:pt x="13402" y="14822"/>
                  </a:cubicBezTo>
                  <a:cubicBezTo>
                    <a:pt x="14091" y="14297"/>
                    <a:pt x="16126" y="12034"/>
                    <a:pt x="16793" y="11351"/>
                  </a:cubicBezTo>
                  <a:cubicBezTo>
                    <a:pt x="20164" y="7900"/>
                    <a:pt x="21600" y="861"/>
                    <a:pt x="20922" y="16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56" name="Shape 2788">
              <a:extLst>
                <a:ext uri="{FF2B5EF4-FFF2-40B4-BE49-F238E27FC236}">
                  <a16:creationId xmlns:a16="http://schemas.microsoft.com/office/drawing/2014/main" id="{F0A31CF1-4960-524B-BF26-68C323CBBAAE}"/>
                </a:ext>
              </a:extLst>
            </p:cNvPr>
            <p:cNvSpPr/>
            <p:nvPr/>
          </p:nvSpPr>
          <p:spPr>
            <a:xfrm>
              <a:off x="563172" y="7340081"/>
              <a:ext cx="23214470" cy="573563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28568" tIns="28568" rIns="28568" bIns="28568" anchor="ctr">
              <a:spAutoFit/>
            </a:bodyPr>
            <a:lstStyle>
              <a:lvl1pPr algn="l">
                <a:defRPr sz="3000" b="1" cap="none" spc="-90">
                  <a:solidFill>
                    <a:srgbClr val="1C1D21"/>
                  </a:solidFill>
                  <a:latin typeface="+mj-lt"/>
                  <a:ea typeface="+mj-ea"/>
                  <a:cs typeface="+mj-cs"/>
                  <a:sym typeface="Karla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MISCELLANEOUS ICONS</a:t>
              </a:r>
              <a:endParaRPr sz="105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526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Content Agenda or 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BD1A5E6-8C47-914A-ABC6-BD93F5A743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88" y="539750"/>
            <a:ext cx="9129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>
                <a:solidFill>
                  <a:schemeClr val="tx2"/>
                </a:solidFill>
                <a:latin typeface="Open Sans Semibold" panose="020B0606030504020204" pitchFamily="34" charset="0"/>
                <a:cs typeface="Open Sans Semibold" panose="020B0606030504020204" pitchFamily="34" charset="0"/>
                <a:sym typeface="Bebas Neue" pitchFamily="2" charset="77"/>
              </a:rPr>
              <a:t>What a project logic contains</a:t>
            </a: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73225F05-D4F3-E343-A316-ACA5A529128A}"/>
              </a:ext>
            </a:extLst>
          </p:cNvPr>
          <p:cNvSpPr>
            <a:spLocks/>
          </p:cNvSpPr>
          <p:nvPr userDrawn="1"/>
        </p:nvSpPr>
        <p:spPr bwMode="auto">
          <a:xfrm>
            <a:off x="14288" y="280988"/>
            <a:ext cx="912971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lIns="0" tIns="0" rIns="0" bIns="0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spc="75" dirty="0">
                <a:solidFill>
                  <a:srgbClr val="B2B3B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Bebas Neue" charset="0"/>
              </a:rPr>
              <a:t>1.1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4F36D2-9339-094F-A4CC-08C619998D46}"/>
              </a:ext>
            </a:extLst>
          </p:cNvPr>
          <p:cNvSpPr/>
          <p:nvPr userDrawn="1"/>
        </p:nvSpPr>
        <p:spPr>
          <a:xfrm>
            <a:off x="4202113" y="854075"/>
            <a:ext cx="754062" cy="47625"/>
          </a:xfrm>
          <a:prstGeom prst="rect">
            <a:avLst/>
          </a:prstGeom>
          <a:solidFill>
            <a:srgbClr val="0056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BF825C-F430-4F41-81F5-59B2E5EAA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-423863" y="5576888"/>
            <a:ext cx="107950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5F6EDFBC-BB4E-434A-A2E4-846C8FA33376}"/>
              </a:ext>
            </a:extLst>
          </p:cNvPr>
          <p:cNvSpPr/>
          <p:nvPr userDrawn="1"/>
        </p:nvSpPr>
        <p:spPr>
          <a:xfrm>
            <a:off x="109538" y="103188"/>
            <a:ext cx="8880475" cy="4938712"/>
          </a:xfrm>
          <a:prstGeom prst="rect">
            <a:avLst/>
          </a:prstGeom>
          <a:solidFill>
            <a:srgbClr val="EB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C237D7-D49A-6D4E-834F-4135B96E8FD3}"/>
              </a:ext>
            </a:extLst>
          </p:cNvPr>
          <p:cNvSpPr/>
          <p:nvPr userDrawn="1"/>
        </p:nvSpPr>
        <p:spPr>
          <a:xfrm>
            <a:off x="0" y="0"/>
            <a:ext cx="3368675" cy="5143500"/>
          </a:xfrm>
          <a:prstGeom prst="rect">
            <a:avLst/>
          </a:prstGeom>
          <a:solidFill>
            <a:srgbClr val="005677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rgbClr r="0" g="0" b="0"/>
          </a:effectRef>
          <a:fontRef idx="minor">
            <a:schemeClr val="lt1"/>
          </a:fontRef>
        </p:style>
        <p:txBody>
          <a:bodyPr lIns="72287" tIns="72287" rIns="72287" bIns="72287" spcCol="2539" anchor="ctr"/>
          <a:lstStyle/>
          <a:p>
            <a:pPr defTabSz="1422080" eaLnBrk="1" fontAlgn="auto" hangingPunct="1">
              <a:lnSpc>
                <a:spcPct val="90000"/>
              </a:lnSpc>
              <a:spcAft>
                <a:spcPct val="35000"/>
              </a:spcAft>
              <a:defRPr/>
            </a:pPr>
            <a:endParaRPr lang="en-US" sz="2400" dirty="0">
              <a:solidFill>
                <a:srgbClr val="FFFFFF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4D9102-4505-624E-926A-61C43AD5643E}"/>
              </a:ext>
            </a:extLst>
          </p:cNvPr>
          <p:cNvSpPr/>
          <p:nvPr userDrawn="1"/>
        </p:nvSpPr>
        <p:spPr>
          <a:xfrm>
            <a:off x="457200" y="1836738"/>
            <a:ext cx="754063" cy="49212"/>
          </a:xfrm>
          <a:prstGeom prst="rect">
            <a:avLst/>
          </a:prstGeom>
          <a:solidFill>
            <a:srgbClr val="EB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  <p:grpSp>
        <p:nvGrpSpPr>
          <p:cNvPr id="16" name="Group 19">
            <a:extLst>
              <a:ext uri="{FF2B5EF4-FFF2-40B4-BE49-F238E27FC236}">
                <a16:creationId xmlns:a16="http://schemas.microsoft.com/office/drawing/2014/main" id="{DF9FD9DA-1DB4-CB4C-AF77-C3B3B1A9ECD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406775" y="539750"/>
            <a:ext cx="115888" cy="4235450"/>
            <a:chOff x="4868685" y="718916"/>
            <a:chExt cx="282790" cy="564590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CCAC80B-2CF0-954C-B606-7A8A269DAE42}"/>
                </a:ext>
              </a:extLst>
            </p:cNvPr>
            <p:cNvGrpSpPr/>
            <p:nvPr/>
          </p:nvGrpSpPr>
          <p:grpSpPr>
            <a:xfrm rot="5400000">
              <a:off x="4494449" y="1098979"/>
              <a:ext cx="1037090" cy="276963"/>
              <a:chOff x="8943325" y="6811915"/>
              <a:chExt cx="3245969" cy="792000"/>
            </a:xfrm>
            <a:solidFill>
              <a:srgbClr val="005677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9F956A9-786E-0F41-A07E-5600DB3C8E19}"/>
                  </a:ext>
                </a:extLst>
              </p:cNvPr>
              <p:cNvSpPr/>
              <p:nvPr/>
            </p:nvSpPr>
            <p:spPr>
              <a:xfrm>
                <a:off x="8943325" y="7181250"/>
                <a:ext cx="3245969" cy="4226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64" tIns="82283" rIns="164564" bIns="82283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1013" dirty="0">
                  <a:latin typeface="Source Sans Pro Light" charset="0"/>
                </a:endParaRPr>
              </a:p>
            </p:txBody>
          </p:sp>
          <p:sp>
            <p:nvSpPr>
              <p:cNvPr id="31" name="Freeform 734">
                <a:extLst>
                  <a:ext uri="{FF2B5EF4-FFF2-40B4-BE49-F238E27FC236}">
                    <a16:creationId xmlns:a16="http://schemas.microsoft.com/office/drawing/2014/main" id="{C20FDFDD-8226-0941-B370-B0C8C68B50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0421098" y="6735794"/>
                <a:ext cx="449198" cy="601440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Source Sans Pro Light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F32EBF3-E074-554E-A0B5-3C844CF768AE}"/>
                </a:ext>
              </a:extLst>
            </p:cNvPr>
            <p:cNvGrpSpPr/>
            <p:nvPr/>
          </p:nvGrpSpPr>
          <p:grpSpPr>
            <a:xfrm rot="5400000">
              <a:off x="4494449" y="2265788"/>
              <a:ext cx="1037090" cy="276963"/>
              <a:chOff x="8943325" y="6811915"/>
              <a:chExt cx="3245969" cy="792000"/>
            </a:xfrm>
            <a:solidFill>
              <a:srgbClr val="49A8C4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D96FBA5-BCF4-1C4D-B638-EF264408FAB8}"/>
                  </a:ext>
                </a:extLst>
              </p:cNvPr>
              <p:cNvSpPr/>
              <p:nvPr/>
            </p:nvSpPr>
            <p:spPr>
              <a:xfrm>
                <a:off x="8943325" y="7181250"/>
                <a:ext cx="3245969" cy="4226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64" tIns="82283" rIns="164564" bIns="82283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1013" dirty="0">
                  <a:latin typeface="Source Sans Pro Light" charset="0"/>
                </a:endParaRPr>
              </a:p>
            </p:txBody>
          </p:sp>
          <p:sp>
            <p:nvSpPr>
              <p:cNvPr id="29" name="Freeform 734">
                <a:extLst>
                  <a:ext uri="{FF2B5EF4-FFF2-40B4-BE49-F238E27FC236}">
                    <a16:creationId xmlns:a16="http://schemas.microsoft.com/office/drawing/2014/main" id="{F92D51D2-6FEF-D644-805E-97C3B351C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0421098" y="6735794"/>
                <a:ext cx="449198" cy="601440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Source Sans Pro Light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3C40508-E454-B64C-A2DF-6B97222C53E8}"/>
                </a:ext>
              </a:extLst>
            </p:cNvPr>
            <p:cNvGrpSpPr/>
            <p:nvPr/>
          </p:nvGrpSpPr>
          <p:grpSpPr>
            <a:xfrm rot="5400000">
              <a:off x="4494449" y="3412919"/>
              <a:ext cx="1037090" cy="276963"/>
              <a:chOff x="8943325" y="6811915"/>
              <a:chExt cx="3245969" cy="792000"/>
            </a:xfrm>
            <a:solidFill>
              <a:srgbClr val="EB1C2D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39475D1A-1C30-6041-8E3F-E4E858523F07}"/>
                  </a:ext>
                </a:extLst>
              </p:cNvPr>
              <p:cNvSpPr/>
              <p:nvPr/>
            </p:nvSpPr>
            <p:spPr>
              <a:xfrm>
                <a:off x="8943325" y="7181250"/>
                <a:ext cx="3245969" cy="4226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64" tIns="82283" rIns="164564" bIns="82283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1013" dirty="0">
                  <a:latin typeface="Source Sans Pro Light" charset="0"/>
                </a:endParaRPr>
              </a:p>
            </p:txBody>
          </p:sp>
          <p:sp>
            <p:nvSpPr>
              <p:cNvPr id="27" name="Freeform 734">
                <a:extLst>
                  <a:ext uri="{FF2B5EF4-FFF2-40B4-BE49-F238E27FC236}">
                    <a16:creationId xmlns:a16="http://schemas.microsoft.com/office/drawing/2014/main" id="{39E5021F-D908-8042-A733-3E9BEBB8D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0421098" y="6735794"/>
                <a:ext cx="449198" cy="601440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Source Sans Pro Light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46DA4C6-ACF3-284C-859F-DC447282C269}"/>
                </a:ext>
              </a:extLst>
            </p:cNvPr>
            <p:cNvGrpSpPr/>
            <p:nvPr/>
          </p:nvGrpSpPr>
          <p:grpSpPr>
            <a:xfrm rot="5400000">
              <a:off x="4488622" y="4558630"/>
              <a:ext cx="1037090" cy="276963"/>
              <a:chOff x="8943325" y="6811915"/>
              <a:chExt cx="3245969" cy="792000"/>
            </a:xfrm>
            <a:solidFill>
              <a:srgbClr val="ED6B22"/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83214E47-24C9-CE48-B440-803936D1CFE3}"/>
                  </a:ext>
                </a:extLst>
              </p:cNvPr>
              <p:cNvSpPr/>
              <p:nvPr/>
            </p:nvSpPr>
            <p:spPr>
              <a:xfrm>
                <a:off x="8943325" y="7181250"/>
                <a:ext cx="3245969" cy="4226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64" tIns="82283" rIns="164564" bIns="82283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1013" dirty="0">
                  <a:latin typeface="Source Sans Pro Light" charset="0"/>
                </a:endParaRPr>
              </a:p>
            </p:txBody>
          </p:sp>
          <p:sp>
            <p:nvSpPr>
              <p:cNvPr id="25" name="Freeform 734">
                <a:extLst>
                  <a:ext uri="{FF2B5EF4-FFF2-40B4-BE49-F238E27FC236}">
                    <a16:creationId xmlns:a16="http://schemas.microsoft.com/office/drawing/2014/main" id="{5625C88C-2AED-C545-803C-51927BB8C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0421098" y="6735794"/>
                <a:ext cx="449198" cy="601440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Source Sans Pro Light" charset="0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DDE0724-2BC7-A241-8CFB-F0432778D659}"/>
                </a:ext>
              </a:extLst>
            </p:cNvPr>
            <p:cNvGrpSpPr/>
            <p:nvPr/>
          </p:nvGrpSpPr>
          <p:grpSpPr>
            <a:xfrm rot="5400000">
              <a:off x="4488622" y="5707796"/>
              <a:ext cx="1037090" cy="276963"/>
              <a:chOff x="8943325" y="6811915"/>
              <a:chExt cx="3245969" cy="792000"/>
            </a:xfrm>
            <a:solidFill>
              <a:srgbClr val="B2B3B2"/>
            </a:solidFill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6493DC7-C475-9249-9F8E-1A930ADB5973}"/>
                  </a:ext>
                </a:extLst>
              </p:cNvPr>
              <p:cNvSpPr/>
              <p:nvPr/>
            </p:nvSpPr>
            <p:spPr>
              <a:xfrm>
                <a:off x="8943325" y="7181250"/>
                <a:ext cx="3245969" cy="42266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64564" tIns="82283" rIns="164564" bIns="82283"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bg-BG" sz="1013" dirty="0">
                  <a:latin typeface="Source Sans Pro Light" charset="0"/>
                </a:endParaRPr>
              </a:p>
            </p:txBody>
          </p:sp>
          <p:sp>
            <p:nvSpPr>
              <p:cNvPr id="23" name="Freeform 734">
                <a:extLst>
                  <a:ext uri="{FF2B5EF4-FFF2-40B4-BE49-F238E27FC236}">
                    <a16:creationId xmlns:a16="http://schemas.microsoft.com/office/drawing/2014/main" id="{7F5DC939-B7A7-4D4A-A8C6-317C965D8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10421098" y="6735794"/>
                <a:ext cx="449198" cy="601440"/>
              </a:xfrm>
              <a:custGeom>
                <a:avLst/>
                <a:gdLst>
                  <a:gd name="T0" fmla="*/ 43 w 263"/>
                  <a:gd name="T1" fmla="*/ 348 h 354"/>
                  <a:gd name="T2" fmla="*/ 43 w 263"/>
                  <a:gd name="T3" fmla="*/ 348 h 354"/>
                  <a:gd name="T4" fmla="*/ 250 w 263"/>
                  <a:gd name="T5" fmla="*/ 198 h 354"/>
                  <a:gd name="T6" fmla="*/ 262 w 263"/>
                  <a:gd name="T7" fmla="*/ 178 h 354"/>
                  <a:gd name="T8" fmla="*/ 250 w 263"/>
                  <a:gd name="T9" fmla="*/ 155 h 354"/>
                  <a:gd name="T10" fmla="*/ 43 w 263"/>
                  <a:gd name="T11" fmla="*/ 5 h 354"/>
                  <a:gd name="T12" fmla="*/ 14 w 263"/>
                  <a:gd name="T13" fmla="*/ 5 h 354"/>
                  <a:gd name="T14" fmla="*/ 0 w 263"/>
                  <a:gd name="T15" fmla="*/ 28 h 354"/>
                  <a:gd name="T16" fmla="*/ 0 w 263"/>
                  <a:gd name="T17" fmla="*/ 324 h 354"/>
                  <a:gd name="T18" fmla="*/ 14 w 263"/>
                  <a:gd name="T19" fmla="*/ 350 h 354"/>
                  <a:gd name="T20" fmla="*/ 43 w 263"/>
                  <a:gd name="T21" fmla="*/ 348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3" h="354">
                    <a:moveTo>
                      <a:pt x="43" y="348"/>
                    </a:moveTo>
                    <a:lnTo>
                      <a:pt x="43" y="348"/>
                    </a:lnTo>
                    <a:cubicBezTo>
                      <a:pt x="250" y="198"/>
                      <a:pt x="250" y="198"/>
                      <a:pt x="250" y="198"/>
                    </a:cubicBezTo>
                    <a:cubicBezTo>
                      <a:pt x="259" y="192"/>
                      <a:pt x="262" y="186"/>
                      <a:pt x="262" y="178"/>
                    </a:cubicBezTo>
                    <a:cubicBezTo>
                      <a:pt x="262" y="169"/>
                      <a:pt x="259" y="161"/>
                      <a:pt x="250" y="155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35" y="0"/>
                      <a:pt x="23" y="0"/>
                      <a:pt x="14" y="5"/>
                    </a:cubicBezTo>
                    <a:cubicBezTo>
                      <a:pt x="5" y="8"/>
                      <a:pt x="0" y="16"/>
                      <a:pt x="0" y="28"/>
                    </a:cubicBezTo>
                    <a:cubicBezTo>
                      <a:pt x="0" y="324"/>
                      <a:pt x="0" y="324"/>
                      <a:pt x="0" y="324"/>
                    </a:cubicBezTo>
                    <a:cubicBezTo>
                      <a:pt x="0" y="336"/>
                      <a:pt x="5" y="344"/>
                      <a:pt x="14" y="350"/>
                    </a:cubicBezTo>
                    <a:cubicBezTo>
                      <a:pt x="23" y="353"/>
                      <a:pt x="35" y="353"/>
                      <a:pt x="43" y="3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13" dirty="0">
                  <a:latin typeface="Source Sans Pro Light" charset="0"/>
                </a:endParaRPr>
              </a:p>
            </p:txBody>
          </p:sp>
        </p:grpSp>
      </p:grpSp>
      <p:sp>
        <p:nvSpPr>
          <p:cNvPr id="38" name="Title 1">
            <a:extLst>
              <a:ext uri="{FF2B5EF4-FFF2-40B4-BE49-F238E27FC236}">
                <a16:creationId xmlns:a16="http://schemas.microsoft.com/office/drawing/2014/main" id="{4575769B-6378-844B-8108-6CEE29260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06" y="498720"/>
            <a:ext cx="2903090" cy="1200150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75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EF598E2A-8DD6-9940-B656-0A8349E024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6246" y="2185757"/>
            <a:ext cx="2886501" cy="6892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">
            <a:extLst>
              <a:ext uri="{FF2B5EF4-FFF2-40B4-BE49-F238E27FC236}">
                <a16:creationId xmlns:a16="http://schemas.microsoft.com/office/drawing/2014/main" id="{EEF8A19E-6AAC-B746-8970-ABAE3525E3EC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745312" y="755324"/>
            <a:ext cx="5054281" cy="36881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48B59D6-8C1A-4936-894F-92CD3A0F75BC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3745312" y="1648128"/>
            <a:ext cx="5054281" cy="36881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4BCBCEA1-FA76-4A9E-8A21-43254BD5DAC4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3745312" y="2496482"/>
            <a:ext cx="5054281" cy="36881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60D0E5DD-940C-48E5-B850-BC40A537CA1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3745312" y="3344836"/>
            <a:ext cx="5054281" cy="36881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407D012D-3EDA-432E-9576-434FAF9EE7F6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745312" y="4193191"/>
            <a:ext cx="5054281" cy="368811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22505338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Ic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BB365D60-E26A-7C43-964D-89E2A12984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88E6F1-EBA6-6A43-89CE-6EDF3E680050}"/>
              </a:ext>
            </a:extLst>
          </p:cNvPr>
          <p:cNvSpPr/>
          <p:nvPr userDrawn="1"/>
        </p:nvSpPr>
        <p:spPr>
          <a:xfrm>
            <a:off x="120650" y="103188"/>
            <a:ext cx="8880475" cy="4937125"/>
          </a:xfrm>
          <a:prstGeom prst="rect">
            <a:avLst/>
          </a:prstGeom>
          <a:solidFill>
            <a:srgbClr val="ED6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05F8B5A6-CBC8-F64B-82E9-83C883451D2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0650" y="1027113"/>
            <a:ext cx="8842375" cy="3532187"/>
            <a:chOff x="740640" y="1867565"/>
            <a:chExt cx="22614401" cy="9036060"/>
          </a:xfrm>
        </p:grpSpPr>
        <p:sp>
          <p:nvSpPr>
            <p:cNvPr id="5" name="Shape 2893">
              <a:extLst>
                <a:ext uri="{FF2B5EF4-FFF2-40B4-BE49-F238E27FC236}">
                  <a16:creationId xmlns:a16="http://schemas.microsoft.com/office/drawing/2014/main" id="{240CE4D8-0DB0-4140-9A1F-39AA8DC65D50}"/>
                </a:ext>
              </a:extLst>
            </p:cNvPr>
            <p:cNvSpPr/>
            <p:nvPr/>
          </p:nvSpPr>
          <p:spPr>
            <a:xfrm>
              <a:off x="1759710" y="2866608"/>
              <a:ext cx="556224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07" y="14380"/>
                  </a:moveTo>
                  <a:cubicBezTo>
                    <a:pt x="12819" y="14469"/>
                    <a:pt x="12764" y="14592"/>
                    <a:pt x="12764" y="14727"/>
                  </a:cubicBezTo>
                  <a:cubicBezTo>
                    <a:pt x="12764" y="14999"/>
                    <a:pt x="12984" y="15218"/>
                    <a:pt x="13255" y="15218"/>
                  </a:cubicBezTo>
                  <a:cubicBezTo>
                    <a:pt x="13390" y="15218"/>
                    <a:pt x="13513" y="15164"/>
                    <a:pt x="13602" y="15074"/>
                  </a:cubicBezTo>
                  <a:lnTo>
                    <a:pt x="17529" y="11147"/>
                  </a:lnTo>
                  <a:cubicBezTo>
                    <a:pt x="17618" y="11058"/>
                    <a:pt x="17673" y="10936"/>
                    <a:pt x="17673" y="10800"/>
                  </a:cubicBezTo>
                  <a:cubicBezTo>
                    <a:pt x="17673" y="10665"/>
                    <a:pt x="17618" y="10542"/>
                    <a:pt x="17529" y="10453"/>
                  </a:cubicBezTo>
                  <a:lnTo>
                    <a:pt x="13602" y="6526"/>
                  </a:lnTo>
                  <a:cubicBezTo>
                    <a:pt x="13513" y="6437"/>
                    <a:pt x="13390" y="6382"/>
                    <a:pt x="13255" y="6382"/>
                  </a:cubicBezTo>
                  <a:cubicBezTo>
                    <a:pt x="12984" y="6382"/>
                    <a:pt x="12764" y="6601"/>
                    <a:pt x="12764" y="6873"/>
                  </a:cubicBezTo>
                  <a:cubicBezTo>
                    <a:pt x="12764" y="7008"/>
                    <a:pt x="12819" y="7131"/>
                    <a:pt x="12907" y="7220"/>
                  </a:cubicBezTo>
                  <a:lnTo>
                    <a:pt x="15997" y="10309"/>
                  </a:ln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15997" y="11291"/>
                  </a:lnTo>
                  <a:cubicBezTo>
                    <a:pt x="15997" y="11291"/>
                    <a:pt x="12907" y="14380"/>
                    <a:pt x="12907" y="14380"/>
                  </a:cubicBezTo>
                  <a:close/>
                  <a:moveTo>
                    <a:pt x="21109" y="0"/>
                  </a:moveTo>
                  <a:lnTo>
                    <a:pt x="3436" y="0"/>
                  </a:lnTo>
                  <a:cubicBezTo>
                    <a:pt x="3166" y="0"/>
                    <a:pt x="2945" y="220"/>
                    <a:pt x="2945" y="491"/>
                  </a:cubicBezTo>
                  <a:lnTo>
                    <a:pt x="2945" y="7855"/>
                  </a:lnTo>
                  <a:cubicBezTo>
                    <a:pt x="2945" y="8126"/>
                    <a:pt x="3166" y="8345"/>
                    <a:pt x="3436" y="8345"/>
                  </a:cubicBezTo>
                  <a:cubicBezTo>
                    <a:pt x="3707" y="8345"/>
                    <a:pt x="3927" y="8126"/>
                    <a:pt x="3927" y="7855"/>
                  </a:cubicBezTo>
                  <a:lnTo>
                    <a:pt x="3927" y="982"/>
                  </a:lnTo>
                  <a:lnTo>
                    <a:pt x="20618" y="982"/>
                  </a:lnTo>
                  <a:lnTo>
                    <a:pt x="20618" y="20618"/>
                  </a:lnTo>
                  <a:lnTo>
                    <a:pt x="3927" y="20618"/>
                  </a:lnTo>
                  <a:lnTo>
                    <a:pt x="3927" y="13745"/>
                  </a:lnTo>
                  <a:cubicBezTo>
                    <a:pt x="3927" y="13475"/>
                    <a:pt x="3707" y="13255"/>
                    <a:pt x="3436" y="13255"/>
                  </a:cubicBezTo>
                  <a:cubicBezTo>
                    <a:pt x="3166" y="13255"/>
                    <a:pt x="2945" y="13475"/>
                    <a:pt x="2945" y="13745"/>
                  </a:cubicBezTo>
                  <a:lnTo>
                    <a:pt x="2945" y="21109"/>
                  </a:lnTo>
                  <a:cubicBezTo>
                    <a:pt x="2945" y="21380"/>
                    <a:pt x="3166" y="21600"/>
                    <a:pt x="3436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" name="Shape 2894">
              <a:extLst>
                <a:ext uri="{FF2B5EF4-FFF2-40B4-BE49-F238E27FC236}">
                  <a16:creationId xmlns:a16="http://schemas.microsoft.com/office/drawing/2014/main" id="{9A94F3AA-6944-B44B-8528-3A26783473C0}"/>
                </a:ext>
              </a:extLst>
            </p:cNvPr>
            <p:cNvSpPr/>
            <p:nvPr/>
          </p:nvSpPr>
          <p:spPr>
            <a:xfrm>
              <a:off x="2823440" y="2866608"/>
              <a:ext cx="560285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10309"/>
                  </a:moveTo>
                  <a:lnTo>
                    <a:pt x="5604" y="10309"/>
                  </a:lnTo>
                  <a:lnTo>
                    <a:pt x="8693" y="7220"/>
                  </a:lnTo>
                  <a:cubicBezTo>
                    <a:pt x="8781" y="7131"/>
                    <a:pt x="8836" y="7008"/>
                    <a:pt x="8836" y="6873"/>
                  </a:cubicBezTo>
                  <a:cubicBezTo>
                    <a:pt x="8836" y="6601"/>
                    <a:pt x="8616" y="6382"/>
                    <a:pt x="8345" y="6382"/>
                  </a:cubicBezTo>
                  <a:cubicBezTo>
                    <a:pt x="8210" y="6382"/>
                    <a:pt x="8087" y="6437"/>
                    <a:pt x="7998" y="6526"/>
                  </a:cubicBezTo>
                  <a:lnTo>
                    <a:pt x="4071" y="10453"/>
                  </a:lnTo>
                  <a:cubicBezTo>
                    <a:pt x="3982" y="10542"/>
                    <a:pt x="3927" y="10665"/>
                    <a:pt x="3927" y="10800"/>
                  </a:cubicBezTo>
                  <a:cubicBezTo>
                    <a:pt x="3927" y="10936"/>
                    <a:pt x="3982" y="11058"/>
                    <a:pt x="4071" y="11147"/>
                  </a:cubicBezTo>
                  <a:lnTo>
                    <a:pt x="7998" y="15074"/>
                  </a:lnTo>
                  <a:cubicBezTo>
                    <a:pt x="8087" y="15164"/>
                    <a:pt x="8210" y="15218"/>
                    <a:pt x="8345" y="15218"/>
                  </a:cubicBezTo>
                  <a:cubicBezTo>
                    <a:pt x="8616" y="15218"/>
                    <a:pt x="8836" y="14999"/>
                    <a:pt x="8836" y="14727"/>
                  </a:cubicBezTo>
                  <a:cubicBezTo>
                    <a:pt x="8836" y="14592"/>
                    <a:pt x="8781" y="14469"/>
                    <a:pt x="8693" y="14380"/>
                  </a:cubicBezTo>
                  <a:lnTo>
                    <a:pt x="5604" y="11291"/>
                  </a:ln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18164" y="13255"/>
                  </a:moveTo>
                  <a:cubicBezTo>
                    <a:pt x="17893" y="13255"/>
                    <a:pt x="17673" y="13475"/>
                    <a:pt x="17673" y="13745"/>
                  </a:cubicBezTo>
                  <a:lnTo>
                    <a:pt x="17673" y="20618"/>
                  </a:lnTo>
                  <a:lnTo>
                    <a:pt x="982" y="20618"/>
                  </a:lnTo>
                  <a:lnTo>
                    <a:pt x="982" y="982"/>
                  </a:lnTo>
                  <a:lnTo>
                    <a:pt x="17673" y="982"/>
                  </a:lnTo>
                  <a:lnTo>
                    <a:pt x="17673" y="7855"/>
                  </a:lnTo>
                  <a:cubicBezTo>
                    <a:pt x="17673" y="8126"/>
                    <a:pt x="17893" y="8345"/>
                    <a:pt x="18164" y="8345"/>
                  </a:cubicBezTo>
                  <a:cubicBezTo>
                    <a:pt x="18434" y="8345"/>
                    <a:pt x="18655" y="8126"/>
                    <a:pt x="18655" y="7855"/>
                  </a:cubicBezTo>
                  <a:lnTo>
                    <a:pt x="18655" y="491"/>
                  </a:lnTo>
                  <a:cubicBezTo>
                    <a:pt x="18655" y="220"/>
                    <a:pt x="18434" y="0"/>
                    <a:pt x="18164" y="0"/>
                  </a:cubicBezTo>
                  <a:lnTo>
                    <a:pt x="491" y="0"/>
                  </a:lnTo>
                  <a:cubicBezTo>
                    <a:pt x="220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18164" y="21600"/>
                  </a:lnTo>
                  <a:cubicBezTo>
                    <a:pt x="18434" y="21600"/>
                    <a:pt x="18655" y="21380"/>
                    <a:pt x="18655" y="21109"/>
                  </a:cubicBezTo>
                  <a:lnTo>
                    <a:pt x="18655" y="13745"/>
                  </a:lnTo>
                  <a:cubicBezTo>
                    <a:pt x="18655" y="13475"/>
                    <a:pt x="18434" y="13255"/>
                    <a:pt x="18164" y="132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" name="Shape 2895">
              <a:extLst>
                <a:ext uri="{FF2B5EF4-FFF2-40B4-BE49-F238E27FC236}">
                  <a16:creationId xmlns:a16="http://schemas.microsoft.com/office/drawing/2014/main" id="{985CA4EE-A05F-574A-B6D3-701094D4DB88}"/>
                </a:ext>
              </a:extLst>
            </p:cNvPr>
            <p:cNvSpPr/>
            <p:nvPr/>
          </p:nvSpPr>
          <p:spPr>
            <a:xfrm>
              <a:off x="4029269" y="2866608"/>
              <a:ext cx="280144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5709"/>
                  </a:moveTo>
                  <a:cubicBezTo>
                    <a:pt x="20347" y="15709"/>
                    <a:pt x="20102" y="15764"/>
                    <a:pt x="19924" y="15853"/>
                  </a:cubicBezTo>
                  <a:lnTo>
                    <a:pt x="11782" y="19924"/>
                  </a:lnTo>
                  <a:lnTo>
                    <a:pt x="11782" y="491"/>
                  </a:lnTo>
                  <a:cubicBezTo>
                    <a:pt x="11782" y="220"/>
                    <a:pt x="11342" y="0"/>
                    <a:pt x="10800" y="0"/>
                  </a:cubicBezTo>
                  <a:cubicBezTo>
                    <a:pt x="10258" y="0"/>
                    <a:pt x="9818" y="220"/>
                    <a:pt x="9818" y="491"/>
                  </a:cubicBezTo>
                  <a:lnTo>
                    <a:pt x="9818" y="19924"/>
                  </a:lnTo>
                  <a:lnTo>
                    <a:pt x="1676" y="15853"/>
                  </a:lnTo>
                  <a:cubicBezTo>
                    <a:pt x="1498" y="15764"/>
                    <a:pt x="1253" y="15709"/>
                    <a:pt x="982" y="15709"/>
                  </a:cubicBezTo>
                  <a:cubicBezTo>
                    <a:pt x="440" y="15709"/>
                    <a:pt x="0" y="15929"/>
                    <a:pt x="0" y="16200"/>
                  </a:cubicBezTo>
                  <a:cubicBezTo>
                    <a:pt x="0" y="16336"/>
                    <a:pt x="110" y="16458"/>
                    <a:pt x="288" y="16547"/>
                  </a:cubicBezTo>
                  <a:lnTo>
                    <a:pt x="10106" y="21456"/>
                  </a:lnTo>
                  <a:cubicBezTo>
                    <a:pt x="10284" y="21545"/>
                    <a:pt x="10529" y="21600"/>
                    <a:pt x="10800" y="21600"/>
                  </a:cubicBezTo>
                  <a:cubicBezTo>
                    <a:pt x="11071" y="21600"/>
                    <a:pt x="11316" y="21545"/>
                    <a:pt x="11494" y="21456"/>
                  </a:cubicBezTo>
                  <a:lnTo>
                    <a:pt x="21312" y="16547"/>
                  </a:lnTo>
                  <a:cubicBezTo>
                    <a:pt x="21490" y="16458"/>
                    <a:pt x="21600" y="16336"/>
                    <a:pt x="21600" y="16200"/>
                  </a:cubicBezTo>
                  <a:cubicBezTo>
                    <a:pt x="21600" y="15929"/>
                    <a:pt x="21160" y="15709"/>
                    <a:pt x="20618" y="157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" name="Shape 2896">
              <a:extLst>
                <a:ext uri="{FF2B5EF4-FFF2-40B4-BE49-F238E27FC236}">
                  <a16:creationId xmlns:a16="http://schemas.microsoft.com/office/drawing/2014/main" id="{718A7C8B-B2EA-0049-B4AF-97FBF6A77467}"/>
                </a:ext>
              </a:extLst>
            </p:cNvPr>
            <p:cNvSpPr/>
            <p:nvPr/>
          </p:nvSpPr>
          <p:spPr>
            <a:xfrm>
              <a:off x="5097060" y="2866608"/>
              <a:ext cx="280141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2" y="5053"/>
                  </a:moveTo>
                  <a:lnTo>
                    <a:pt x="11494" y="144"/>
                  </a:lnTo>
                  <a:cubicBezTo>
                    <a:pt x="11316" y="55"/>
                    <a:pt x="11071" y="0"/>
                    <a:pt x="10800" y="0"/>
                  </a:cubicBezTo>
                  <a:cubicBezTo>
                    <a:pt x="10529" y="0"/>
                    <a:pt x="10284" y="55"/>
                    <a:pt x="10106" y="144"/>
                  </a:cubicBezTo>
                  <a:lnTo>
                    <a:pt x="288" y="5053"/>
                  </a:lnTo>
                  <a:cubicBezTo>
                    <a:pt x="110" y="5142"/>
                    <a:pt x="0" y="5264"/>
                    <a:pt x="0" y="5400"/>
                  </a:cubicBezTo>
                  <a:cubicBezTo>
                    <a:pt x="0" y="5671"/>
                    <a:pt x="440" y="5891"/>
                    <a:pt x="982" y="5891"/>
                  </a:cubicBezTo>
                  <a:cubicBezTo>
                    <a:pt x="1253" y="5891"/>
                    <a:pt x="1498" y="5836"/>
                    <a:pt x="1676" y="5747"/>
                  </a:cubicBezTo>
                  <a:lnTo>
                    <a:pt x="9818" y="1676"/>
                  </a:lnTo>
                  <a:lnTo>
                    <a:pt x="9818" y="21109"/>
                  </a:lnTo>
                  <a:cubicBezTo>
                    <a:pt x="9818" y="21380"/>
                    <a:pt x="10258" y="21600"/>
                    <a:pt x="10800" y="21600"/>
                  </a:cubicBezTo>
                  <a:cubicBezTo>
                    <a:pt x="11342" y="21600"/>
                    <a:pt x="11782" y="21380"/>
                    <a:pt x="11782" y="21109"/>
                  </a:cubicBezTo>
                  <a:lnTo>
                    <a:pt x="11782" y="1676"/>
                  </a:lnTo>
                  <a:lnTo>
                    <a:pt x="19924" y="5747"/>
                  </a:lnTo>
                  <a:cubicBezTo>
                    <a:pt x="20102" y="5836"/>
                    <a:pt x="20347" y="5891"/>
                    <a:pt x="20618" y="5891"/>
                  </a:cubicBezTo>
                  <a:cubicBezTo>
                    <a:pt x="21160" y="5891"/>
                    <a:pt x="21600" y="5671"/>
                    <a:pt x="21600" y="5400"/>
                  </a:cubicBezTo>
                  <a:cubicBezTo>
                    <a:pt x="21600" y="5264"/>
                    <a:pt x="21490" y="5142"/>
                    <a:pt x="21312" y="505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" name="Shape 2897">
              <a:extLst>
                <a:ext uri="{FF2B5EF4-FFF2-40B4-BE49-F238E27FC236}">
                  <a16:creationId xmlns:a16="http://schemas.microsoft.com/office/drawing/2014/main" id="{8862B800-BD7E-CE47-B2EF-7CBF06F8125D}"/>
                </a:ext>
              </a:extLst>
            </p:cNvPr>
            <p:cNvSpPr/>
            <p:nvPr/>
          </p:nvSpPr>
          <p:spPr>
            <a:xfrm>
              <a:off x="6022748" y="3004687"/>
              <a:ext cx="560285" cy="28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9818"/>
                  </a:moveTo>
                  <a:lnTo>
                    <a:pt x="1676" y="9818"/>
                  </a:lnTo>
                  <a:lnTo>
                    <a:pt x="5747" y="1676"/>
                  </a:lnTo>
                  <a:cubicBezTo>
                    <a:pt x="5836" y="1499"/>
                    <a:pt x="5891" y="1253"/>
                    <a:pt x="5891" y="982"/>
                  </a:cubicBezTo>
                  <a:cubicBezTo>
                    <a:pt x="5891" y="439"/>
                    <a:pt x="5671" y="0"/>
                    <a:pt x="5400" y="0"/>
                  </a:cubicBezTo>
                  <a:cubicBezTo>
                    <a:pt x="5265" y="0"/>
                    <a:pt x="5142" y="110"/>
                    <a:pt x="5053" y="288"/>
                  </a:cubicBezTo>
                  <a:lnTo>
                    <a:pt x="144" y="10106"/>
                  </a:lnTo>
                  <a:cubicBezTo>
                    <a:pt x="55" y="10284"/>
                    <a:pt x="0" y="10530"/>
                    <a:pt x="0" y="10800"/>
                  </a:cubicBezTo>
                  <a:cubicBezTo>
                    <a:pt x="0" y="11071"/>
                    <a:pt x="55" y="11317"/>
                    <a:pt x="144" y="11494"/>
                  </a:cubicBezTo>
                  <a:lnTo>
                    <a:pt x="5053" y="21312"/>
                  </a:lnTo>
                  <a:cubicBezTo>
                    <a:pt x="5142" y="21491"/>
                    <a:pt x="5265" y="21600"/>
                    <a:pt x="5400" y="21600"/>
                  </a:cubicBezTo>
                  <a:cubicBezTo>
                    <a:pt x="5671" y="21600"/>
                    <a:pt x="5891" y="21161"/>
                    <a:pt x="5891" y="20618"/>
                  </a:cubicBezTo>
                  <a:cubicBezTo>
                    <a:pt x="5891" y="20348"/>
                    <a:pt x="5836" y="20102"/>
                    <a:pt x="5747" y="19924"/>
                  </a:cubicBezTo>
                  <a:lnTo>
                    <a:pt x="1676" y="11782"/>
                  </a:lnTo>
                  <a:lnTo>
                    <a:pt x="21109" y="11782"/>
                  </a:lnTo>
                  <a:cubicBezTo>
                    <a:pt x="21380" y="11782"/>
                    <a:pt x="21600" y="11343"/>
                    <a:pt x="21600" y="10800"/>
                  </a:cubicBezTo>
                  <a:cubicBezTo>
                    <a:pt x="21600" y="10257"/>
                    <a:pt x="21380" y="9818"/>
                    <a:pt x="21109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0" name="Shape 2898">
              <a:extLst>
                <a:ext uri="{FF2B5EF4-FFF2-40B4-BE49-F238E27FC236}">
                  <a16:creationId xmlns:a16="http://schemas.microsoft.com/office/drawing/2014/main" id="{4625EBDB-C246-0A48-8ABE-D3848B3DA88B}"/>
                </a:ext>
              </a:extLst>
            </p:cNvPr>
            <p:cNvSpPr/>
            <p:nvPr/>
          </p:nvSpPr>
          <p:spPr>
            <a:xfrm>
              <a:off x="7090536" y="3004687"/>
              <a:ext cx="560285" cy="28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6" y="10106"/>
                  </a:moveTo>
                  <a:lnTo>
                    <a:pt x="16547" y="288"/>
                  </a:lnTo>
                  <a:cubicBezTo>
                    <a:pt x="16458" y="110"/>
                    <a:pt x="16336" y="0"/>
                    <a:pt x="16200" y="0"/>
                  </a:cubicBezTo>
                  <a:cubicBezTo>
                    <a:pt x="15929" y="0"/>
                    <a:pt x="15709" y="439"/>
                    <a:pt x="15709" y="982"/>
                  </a:cubicBezTo>
                  <a:cubicBezTo>
                    <a:pt x="15709" y="1253"/>
                    <a:pt x="15764" y="1499"/>
                    <a:pt x="15853" y="1676"/>
                  </a:cubicBezTo>
                  <a:lnTo>
                    <a:pt x="19924" y="9818"/>
                  </a:lnTo>
                  <a:lnTo>
                    <a:pt x="491" y="9818"/>
                  </a:lnTo>
                  <a:cubicBezTo>
                    <a:pt x="220" y="9818"/>
                    <a:pt x="0" y="10257"/>
                    <a:pt x="0" y="10800"/>
                  </a:cubicBezTo>
                  <a:cubicBezTo>
                    <a:pt x="0" y="11343"/>
                    <a:pt x="220" y="11782"/>
                    <a:pt x="491" y="11782"/>
                  </a:cubicBezTo>
                  <a:lnTo>
                    <a:pt x="19924" y="11782"/>
                  </a:lnTo>
                  <a:lnTo>
                    <a:pt x="15853" y="19924"/>
                  </a:lnTo>
                  <a:cubicBezTo>
                    <a:pt x="15764" y="20102"/>
                    <a:pt x="15709" y="20347"/>
                    <a:pt x="15709" y="20618"/>
                  </a:cubicBezTo>
                  <a:cubicBezTo>
                    <a:pt x="15709" y="21161"/>
                    <a:pt x="15929" y="21600"/>
                    <a:pt x="16200" y="21600"/>
                  </a:cubicBezTo>
                  <a:cubicBezTo>
                    <a:pt x="16336" y="21600"/>
                    <a:pt x="16458" y="21491"/>
                    <a:pt x="16547" y="21312"/>
                  </a:cubicBezTo>
                  <a:lnTo>
                    <a:pt x="21456" y="11494"/>
                  </a:lnTo>
                  <a:cubicBezTo>
                    <a:pt x="21545" y="11317"/>
                    <a:pt x="21600" y="11071"/>
                    <a:pt x="21600" y="10800"/>
                  </a:cubicBezTo>
                  <a:cubicBezTo>
                    <a:pt x="21600" y="10529"/>
                    <a:pt x="21545" y="10284"/>
                    <a:pt x="21456" y="1010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1" name="Shape 2899">
              <a:extLst>
                <a:ext uri="{FF2B5EF4-FFF2-40B4-BE49-F238E27FC236}">
                  <a16:creationId xmlns:a16="http://schemas.microsoft.com/office/drawing/2014/main" id="{125102DF-1752-5849-AA42-148B086A93EC}"/>
                </a:ext>
              </a:extLst>
            </p:cNvPr>
            <p:cNvSpPr/>
            <p:nvPr/>
          </p:nvSpPr>
          <p:spPr>
            <a:xfrm>
              <a:off x="8182687" y="3016869"/>
              <a:ext cx="507503" cy="25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60" y="0"/>
                  </a:moveTo>
                  <a:cubicBezTo>
                    <a:pt x="20911" y="0"/>
                    <a:pt x="20776" y="121"/>
                    <a:pt x="20678" y="316"/>
                  </a:cubicBezTo>
                  <a:lnTo>
                    <a:pt x="10800" y="19033"/>
                  </a:lnTo>
                  <a:lnTo>
                    <a:pt x="922" y="316"/>
                  </a:lnTo>
                  <a:cubicBezTo>
                    <a:pt x="824" y="121"/>
                    <a:pt x="689" y="0"/>
                    <a:pt x="540" y="0"/>
                  </a:cubicBezTo>
                  <a:cubicBezTo>
                    <a:pt x="242" y="0"/>
                    <a:pt x="0" y="483"/>
                    <a:pt x="0" y="1080"/>
                  </a:cubicBezTo>
                  <a:cubicBezTo>
                    <a:pt x="0" y="1378"/>
                    <a:pt x="60" y="1648"/>
                    <a:pt x="158" y="1844"/>
                  </a:cubicBezTo>
                  <a:lnTo>
                    <a:pt x="10418" y="21284"/>
                  </a:lnTo>
                  <a:cubicBezTo>
                    <a:pt x="10516" y="21480"/>
                    <a:pt x="10651" y="21600"/>
                    <a:pt x="10800" y="21600"/>
                  </a:cubicBezTo>
                  <a:cubicBezTo>
                    <a:pt x="10949" y="21600"/>
                    <a:pt x="11084" y="21480"/>
                    <a:pt x="11182" y="21284"/>
                  </a:cubicBezTo>
                  <a:lnTo>
                    <a:pt x="21442" y="1844"/>
                  </a:lnTo>
                  <a:cubicBezTo>
                    <a:pt x="21540" y="1648"/>
                    <a:pt x="21600" y="1378"/>
                    <a:pt x="21600" y="1080"/>
                  </a:cubicBezTo>
                  <a:cubicBezTo>
                    <a:pt x="21600" y="483"/>
                    <a:pt x="21358" y="0"/>
                    <a:pt x="2106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2" name="Shape 2900">
              <a:extLst>
                <a:ext uri="{FF2B5EF4-FFF2-40B4-BE49-F238E27FC236}">
                  <a16:creationId xmlns:a16="http://schemas.microsoft.com/office/drawing/2014/main" id="{1AFDCF0A-4598-2A40-8B7C-59D3A70AC6AB}"/>
                </a:ext>
              </a:extLst>
            </p:cNvPr>
            <p:cNvSpPr/>
            <p:nvPr/>
          </p:nvSpPr>
          <p:spPr>
            <a:xfrm>
              <a:off x="9250476" y="3016869"/>
              <a:ext cx="507506" cy="255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2" y="19756"/>
                  </a:moveTo>
                  <a:lnTo>
                    <a:pt x="11182" y="316"/>
                  </a:lnTo>
                  <a:cubicBezTo>
                    <a:pt x="11084" y="121"/>
                    <a:pt x="10949" y="0"/>
                    <a:pt x="10800" y="0"/>
                  </a:cubicBezTo>
                  <a:cubicBezTo>
                    <a:pt x="10651" y="0"/>
                    <a:pt x="10516" y="121"/>
                    <a:pt x="10418" y="316"/>
                  </a:cubicBezTo>
                  <a:lnTo>
                    <a:pt x="158" y="19756"/>
                  </a:lnTo>
                  <a:cubicBezTo>
                    <a:pt x="60" y="19953"/>
                    <a:pt x="0" y="20222"/>
                    <a:pt x="0" y="20520"/>
                  </a:cubicBezTo>
                  <a:cubicBezTo>
                    <a:pt x="0" y="21117"/>
                    <a:pt x="242" y="21600"/>
                    <a:pt x="540" y="21600"/>
                  </a:cubicBezTo>
                  <a:cubicBezTo>
                    <a:pt x="689" y="21600"/>
                    <a:pt x="824" y="21480"/>
                    <a:pt x="922" y="21284"/>
                  </a:cubicBezTo>
                  <a:lnTo>
                    <a:pt x="10800" y="2567"/>
                  </a:lnTo>
                  <a:lnTo>
                    <a:pt x="20678" y="21284"/>
                  </a:lnTo>
                  <a:cubicBezTo>
                    <a:pt x="20776" y="21480"/>
                    <a:pt x="20911" y="21600"/>
                    <a:pt x="21060" y="21600"/>
                  </a:cubicBezTo>
                  <a:cubicBezTo>
                    <a:pt x="21358" y="21600"/>
                    <a:pt x="21600" y="21117"/>
                    <a:pt x="21600" y="20520"/>
                  </a:cubicBezTo>
                  <a:cubicBezTo>
                    <a:pt x="21600" y="20222"/>
                    <a:pt x="21540" y="19953"/>
                    <a:pt x="21442" y="197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3" name="Shape 2901">
              <a:extLst>
                <a:ext uri="{FF2B5EF4-FFF2-40B4-BE49-F238E27FC236}">
                  <a16:creationId xmlns:a16="http://schemas.microsoft.com/office/drawing/2014/main" id="{E2221E54-327C-AD4C-9B4E-8EC92B055CF8}"/>
                </a:ext>
              </a:extLst>
            </p:cNvPr>
            <p:cNvSpPr/>
            <p:nvPr/>
          </p:nvSpPr>
          <p:spPr>
            <a:xfrm>
              <a:off x="10444126" y="2890975"/>
              <a:ext cx="251722" cy="50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67" y="10800"/>
                  </a:moveTo>
                  <a:lnTo>
                    <a:pt x="21284" y="922"/>
                  </a:lnTo>
                  <a:cubicBezTo>
                    <a:pt x="21480" y="824"/>
                    <a:pt x="21600" y="689"/>
                    <a:pt x="21600" y="540"/>
                  </a:cubicBezTo>
                  <a:cubicBezTo>
                    <a:pt x="21600" y="242"/>
                    <a:pt x="21117" y="0"/>
                    <a:pt x="20520" y="0"/>
                  </a:cubicBezTo>
                  <a:cubicBezTo>
                    <a:pt x="20222" y="0"/>
                    <a:pt x="19953" y="61"/>
                    <a:pt x="19756" y="158"/>
                  </a:cubicBezTo>
                  <a:lnTo>
                    <a:pt x="316" y="10418"/>
                  </a:lnTo>
                  <a:cubicBezTo>
                    <a:pt x="121" y="10516"/>
                    <a:pt x="0" y="10651"/>
                    <a:pt x="0" y="10800"/>
                  </a:cubicBezTo>
                  <a:cubicBezTo>
                    <a:pt x="0" y="10949"/>
                    <a:pt x="120" y="11084"/>
                    <a:pt x="316" y="11182"/>
                  </a:cubicBezTo>
                  <a:lnTo>
                    <a:pt x="19756" y="21442"/>
                  </a:lnTo>
                  <a:cubicBezTo>
                    <a:pt x="19953" y="21540"/>
                    <a:pt x="20222" y="21600"/>
                    <a:pt x="20520" y="21600"/>
                  </a:cubicBezTo>
                  <a:cubicBezTo>
                    <a:pt x="21117" y="21600"/>
                    <a:pt x="21600" y="21358"/>
                    <a:pt x="21600" y="21060"/>
                  </a:cubicBezTo>
                  <a:cubicBezTo>
                    <a:pt x="21600" y="20911"/>
                    <a:pt x="21480" y="20776"/>
                    <a:pt x="21284" y="20678"/>
                  </a:cubicBezTo>
                  <a:cubicBezTo>
                    <a:pt x="21284" y="20678"/>
                    <a:pt x="2567" y="10800"/>
                    <a:pt x="2567" y="108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4" name="Shape 2902">
              <a:extLst>
                <a:ext uri="{FF2B5EF4-FFF2-40B4-BE49-F238E27FC236}">
                  <a16:creationId xmlns:a16="http://schemas.microsoft.com/office/drawing/2014/main" id="{CB2E5A11-A0C9-EB44-853E-1EEC32EE07DF}"/>
                </a:ext>
              </a:extLst>
            </p:cNvPr>
            <p:cNvSpPr/>
            <p:nvPr/>
          </p:nvSpPr>
          <p:spPr>
            <a:xfrm>
              <a:off x="11507856" y="2890975"/>
              <a:ext cx="255784" cy="50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84" y="10418"/>
                  </a:moveTo>
                  <a:lnTo>
                    <a:pt x="1844" y="158"/>
                  </a:lnTo>
                  <a:cubicBezTo>
                    <a:pt x="1648" y="61"/>
                    <a:pt x="1378" y="0"/>
                    <a:pt x="1080" y="0"/>
                  </a:cubicBezTo>
                  <a:cubicBezTo>
                    <a:pt x="483" y="0"/>
                    <a:pt x="0" y="242"/>
                    <a:pt x="0" y="540"/>
                  </a:cubicBezTo>
                  <a:cubicBezTo>
                    <a:pt x="0" y="689"/>
                    <a:pt x="121" y="824"/>
                    <a:pt x="316" y="922"/>
                  </a:cubicBezTo>
                  <a:lnTo>
                    <a:pt x="19033" y="10800"/>
                  </a:lnTo>
                  <a:lnTo>
                    <a:pt x="316" y="20678"/>
                  </a:lnTo>
                  <a:cubicBezTo>
                    <a:pt x="121" y="20776"/>
                    <a:pt x="0" y="20911"/>
                    <a:pt x="0" y="21060"/>
                  </a:cubicBezTo>
                  <a:cubicBezTo>
                    <a:pt x="0" y="21358"/>
                    <a:pt x="483" y="21600"/>
                    <a:pt x="1080" y="21600"/>
                  </a:cubicBezTo>
                  <a:cubicBezTo>
                    <a:pt x="1378" y="21600"/>
                    <a:pt x="1648" y="21540"/>
                    <a:pt x="1844" y="21442"/>
                  </a:cubicBezTo>
                  <a:lnTo>
                    <a:pt x="21284" y="11182"/>
                  </a:lnTo>
                  <a:cubicBezTo>
                    <a:pt x="21479" y="11084"/>
                    <a:pt x="21600" y="10949"/>
                    <a:pt x="21600" y="10800"/>
                  </a:cubicBezTo>
                  <a:cubicBezTo>
                    <a:pt x="21600" y="10651"/>
                    <a:pt x="21479" y="10516"/>
                    <a:pt x="21284" y="104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5" name="Shape 2903">
              <a:extLst>
                <a:ext uri="{FF2B5EF4-FFF2-40B4-BE49-F238E27FC236}">
                  <a16:creationId xmlns:a16="http://schemas.microsoft.com/office/drawing/2014/main" id="{56AD6F5F-3F54-E949-8F05-00576A54D260}"/>
                </a:ext>
              </a:extLst>
            </p:cNvPr>
            <p:cNvSpPr/>
            <p:nvPr/>
          </p:nvSpPr>
          <p:spPr>
            <a:xfrm>
              <a:off x="1759710" y="3934690"/>
              <a:ext cx="556224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6200" y="8836"/>
                  </a:moveTo>
                  <a:cubicBezTo>
                    <a:pt x="16065" y="8836"/>
                    <a:pt x="15942" y="8891"/>
                    <a:pt x="15852" y="8980"/>
                  </a:cubicBezTo>
                  <a:lnTo>
                    <a:pt x="10800" y="13574"/>
                  </a:lnTo>
                  <a:lnTo>
                    <a:pt x="5747" y="8980"/>
                  </a:lnTo>
                  <a:cubicBezTo>
                    <a:pt x="5658" y="8891"/>
                    <a:pt x="5535" y="8836"/>
                    <a:pt x="5400" y="8836"/>
                  </a:cubicBezTo>
                  <a:cubicBezTo>
                    <a:pt x="5129" y="8836"/>
                    <a:pt x="4909" y="9056"/>
                    <a:pt x="4909" y="9327"/>
                  </a:cubicBezTo>
                  <a:cubicBezTo>
                    <a:pt x="4909" y="9463"/>
                    <a:pt x="4964" y="9586"/>
                    <a:pt x="5053" y="9674"/>
                  </a:cubicBezTo>
                  <a:lnTo>
                    <a:pt x="10453" y="14583"/>
                  </a:lnTo>
                  <a:cubicBezTo>
                    <a:pt x="10542" y="14673"/>
                    <a:pt x="10665" y="14727"/>
                    <a:pt x="10800" y="14727"/>
                  </a:cubicBezTo>
                  <a:cubicBezTo>
                    <a:pt x="10935" y="14727"/>
                    <a:pt x="11058" y="14673"/>
                    <a:pt x="11147" y="14583"/>
                  </a:cubicBezTo>
                  <a:lnTo>
                    <a:pt x="16547" y="9674"/>
                  </a:lnTo>
                  <a:cubicBezTo>
                    <a:pt x="16636" y="9586"/>
                    <a:pt x="16691" y="9463"/>
                    <a:pt x="16691" y="9327"/>
                  </a:cubicBezTo>
                  <a:cubicBezTo>
                    <a:pt x="16691" y="9056"/>
                    <a:pt x="16471" y="8836"/>
                    <a:pt x="16200" y="88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6" name="Shape 2904">
              <a:extLst>
                <a:ext uri="{FF2B5EF4-FFF2-40B4-BE49-F238E27FC236}">
                  <a16:creationId xmlns:a16="http://schemas.microsoft.com/office/drawing/2014/main" id="{C35447F7-0457-2440-8C24-5E5CE0E87D9C}"/>
                </a:ext>
              </a:extLst>
            </p:cNvPr>
            <p:cNvSpPr/>
            <p:nvPr/>
          </p:nvSpPr>
          <p:spPr>
            <a:xfrm>
              <a:off x="2823440" y="3934690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7" y="7017"/>
                  </a:moveTo>
                  <a:cubicBezTo>
                    <a:pt x="11058" y="6927"/>
                    <a:pt x="10935" y="6873"/>
                    <a:pt x="10800" y="6873"/>
                  </a:cubicBezTo>
                  <a:cubicBezTo>
                    <a:pt x="10665" y="6873"/>
                    <a:pt x="10542" y="6927"/>
                    <a:pt x="10453" y="7017"/>
                  </a:cubicBezTo>
                  <a:lnTo>
                    <a:pt x="5053" y="11926"/>
                  </a:lnTo>
                  <a:cubicBezTo>
                    <a:pt x="4964" y="12015"/>
                    <a:pt x="4909" y="12138"/>
                    <a:pt x="4909" y="12273"/>
                  </a:cubicBezTo>
                  <a:cubicBezTo>
                    <a:pt x="4909" y="12544"/>
                    <a:pt x="5129" y="12764"/>
                    <a:pt x="5400" y="12764"/>
                  </a:cubicBezTo>
                  <a:cubicBezTo>
                    <a:pt x="5535" y="12764"/>
                    <a:pt x="5658" y="12709"/>
                    <a:pt x="5747" y="12620"/>
                  </a:cubicBezTo>
                  <a:lnTo>
                    <a:pt x="10800" y="8026"/>
                  </a:lnTo>
                  <a:lnTo>
                    <a:pt x="15853" y="12620"/>
                  </a:lnTo>
                  <a:cubicBezTo>
                    <a:pt x="15942" y="12709"/>
                    <a:pt x="16065" y="12764"/>
                    <a:pt x="16200" y="12764"/>
                  </a:cubicBezTo>
                  <a:cubicBezTo>
                    <a:pt x="16471" y="12764"/>
                    <a:pt x="16691" y="12544"/>
                    <a:pt x="16691" y="12273"/>
                  </a:cubicBezTo>
                  <a:cubicBezTo>
                    <a:pt x="16691" y="12138"/>
                    <a:pt x="16636" y="12015"/>
                    <a:pt x="16547" y="11926"/>
                  </a:cubicBezTo>
                  <a:cubicBezTo>
                    <a:pt x="16547" y="11926"/>
                    <a:pt x="11147" y="7017"/>
                    <a:pt x="11147" y="7017"/>
                  </a:cubicBezTo>
                  <a:close/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7" name="Shape 2905">
              <a:extLst>
                <a:ext uri="{FF2B5EF4-FFF2-40B4-BE49-F238E27FC236}">
                  <a16:creationId xmlns:a16="http://schemas.microsoft.com/office/drawing/2014/main" id="{3035C2AF-B871-094E-BEF6-471847B37A6D}"/>
                </a:ext>
              </a:extLst>
            </p:cNvPr>
            <p:cNvSpPr/>
            <p:nvPr/>
          </p:nvSpPr>
          <p:spPr>
            <a:xfrm>
              <a:off x="3891228" y="3934690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2764" y="5400"/>
                  </a:moveTo>
                  <a:cubicBezTo>
                    <a:pt x="12764" y="5129"/>
                    <a:pt x="12544" y="4909"/>
                    <a:pt x="12273" y="4909"/>
                  </a:cubicBezTo>
                  <a:cubicBezTo>
                    <a:pt x="12137" y="4909"/>
                    <a:pt x="12015" y="4964"/>
                    <a:pt x="11926" y="5053"/>
                  </a:cubicBezTo>
                  <a:lnTo>
                    <a:pt x="7017" y="10453"/>
                  </a:lnTo>
                  <a:cubicBezTo>
                    <a:pt x="6928" y="10542"/>
                    <a:pt x="6873" y="10665"/>
                    <a:pt x="6873" y="10800"/>
                  </a:cubicBezTo>
                  <a:cubicBezTo>
                    <a:pt x="6873" y="10936"/>
                    <a:pt x="6928" y="11058"/>
                    <a:pt x="7017" y="11147"/>
                  </a:cubicBezTo>
                  <a:lnTo>
                    <a:pt x="11926" y="16547"/>
                  </a:lnTo>
                  <a:cubicBezTo>
                    <a:pt x="12015" y="16636"/>
                    <a:pt x="12137" y="16691"/>
                    <a:pt x="12273" y="16691"/>
                  </a:cubicBezTo>
                  <a:cubicBezTo>
                    <a:pt x="12544" y="16691"/>
                    <a:pt x="12764" y="16471"/>
                    <a:pt x="12764" y="16200"/>
                  </a:cubicBezTo>
                  <a:cubicBezTo>
                    <a:pt x="12764" y="16065"/>
                    <a:pt x="12709" y="15942"/>
                    <a:pt x="12620" y="15853"/>
                  </a:cubicBezTo>
                  <a:lnTo>
                    <a:pt x="8026" y="10800"/>
                  </a:lnTo>
                  <a:lnTo>
                    <a:pt x="12620" y="5747"/>
                  </a:lnTo>
                  <a:cubicBezTo>
                    <a:pt x="12709" y="5658"/>
                    <a:pt x="12764" y="5536"/>
                    <a:pt x="12764" y="5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8" name="Shape 2906">
              <a:extLst>
                <a:ext uri="{FF2B5EF4-FFF2-40B4-BE49-F238E27FC236}">
                  <a16:creationId xmlns:a16="http://schemas.microsoft.com/office/drawing/2014/main" id="{9F53A376-351D-3D48-B74D-DCC389EFD68B}"/>
                </a:ext>
              </a:extLst>
            </p:cNvPr>
            <p:cNvSpPr/>
            <p:nvPr/>
          </p:nvSpPr>
          <p:spPr>
            <a:xfrm>
              <a:off x="4959019" y="3934690"/>
              <a:ext cx="556224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9674" y="5053"/>
                  </a:moveTo>
                  <a:cubicBezTo>
                    <a:pt x="9585" y="4964"/>
                    <a:pt x="9463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36"/>
                    <a:pt x="8891" y="5658"/>
                    <a:pt x="8980" y="5747"/>
                  </a:cubicBezTo>
                  <a:lnTo>
                    <a:pt x="13574" y="10800"/>
                  </a:lnTo>
                  <a:lnTo>
                    <a:pt x="8980" y="15853"/>
                  </a:lnTo>
                  <a:cubicBezTo>
                    <a:pt x="8891" y="15942"/>
                    <a:pt x="8836" y="16065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63" y="16691"/>
                    <a:pt x="9585" y="16636"/>
                    <a:pt x="9674" y="16547"/>
                  </a:cubicBezTo>
                  <a:lnTo>
                    <a:pt x="14583" y="11147"/>
                  </a:lnTo>
                  <a:cubicBezTo>
                    <a:pt x="14672" y="11058"/>
                    <a:pt x="14727" y="10936"/>
                    <a:pt x="14727" y="10800"/>
                  </a:cubicBezTo>
                  <a:cubicBezTo>
                    <a:pt x="14727" y="10665"/>
                    <a:pt x="14672" y="10542"/>
                    <a:pt x="14583" y="10453"/>
                  </a:cubicBezTo>
                  <a:cubicBezTo>
                    <a:pt x="14583" y="10453"/>
                    <a:pt x="9674" y="5053"/>
                    <a:pt x="9674" y="505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19" name="Shape 2907">
              <a:extLst>
                <a:ext uri="{FF2B5EF4-FFF2-40B4-BE49-F238E27FC236}">
                  <a16:creationId xmlns:a16="http://schemas.microsoft.com/office/drawing/2014/main" id="{1F254333-FCB5-8A4D-BDC2-8AAFCB8C3555}"/>
                </a:ext>
              </a:extLst>
            </p:cNvPr>
            <p:cNvSpPr/>
            <p:nvPr/>
          </p:nvSpPr>
          <p:spPr>
            <a:xfrm>
              <a:off x="6022748" y="3934690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73" y="235"/>
                  </a:moveTo>
                  <a:cubicBezTo>
                    <a:pt x="12909" y="205"/>
                    <a:pt x="12840" y="184"/>
                    <a:pt x="12764" y="184"/>
                  </a:cubicBezTo>
                  <a:cubicBezTo>
                    <a:pt x="12493" y="184"/>
                    <a:pt x="12273" y="404"/>
                    <a:pt x="12273" y="675"/>
                  </a:cubicBezTo>
                  <a:cubicBezTo>
                    <a:pt x="12273" y="946"/>
                    <a:pt x="12493" y="1166"/>
                    <a:pt x="12764" y="1166"/>
                  </a:cubicBezTo>
                  <a:lnTo>
                    <a:pt x="12764" y="1179"/>
                  </a:lnTo>
                  <a:cubicBezTo>
                    <a:pt x="17245" y="2089"/>
                    <a:pt x="20618" y="6050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6050"/>
                    <a:pt x="4355" y="2089"/>
                    <a:pt x="8836" y="1179"/>
                  </a:cubicBezTo>
                  <a:lnTo>
                    <a:pt x="8836" y="1166"/>
                  </a:lnTo>
                  <a:cubicBezTo>
                    <a:pt x="9107" y="1166"/>
                    <a:pt x="9327" y="946"/>
                    <a:pt x="9327" y="675"/>
                  </a:cubicBezTo>
                  <a:cubicBezTo>
                    <a:pt x="9327" y="404"/>
                    <a:pt x="9107" y="184"/>
                    <a:pt x="8836" y="184"/>
                  </a:cubicBezTo>
                  <a:cubicBezTo>
                    <a:pt x="8761" y="184"/>
                    <a:pt x="8691" y="205"/>
                    <a:pt x="8627" y="235"/>
                  </a:cubicBezTo>
                  <a:cubicBezTo>
                    <a:pt x="3706" y="1243"/>
                    <a:pt x="0" y="5582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5582"/>
                    <a:pt x="17893" y="1243"/>
                    <a:pt x="12973" y="235"/>
                  </a:cubicBezTo>
                  <a:moveTo>
                    <a:pt x="6873" y="9818"/>
                  </a:moveTo>
                  <a:cubicBezTo>
                    <a:pt x="6602" y="9818"/>
                    <a:pt x="6382" y="10038"/>
                    <a:pt x="6382" y="10309"/>
                  </a:cubicBezTo>
                  <a:cubicBezTo>
                    <a:pt x="6382" y="10445"/>
                    <a:pt x="6437" y="10567"/>
                    <a:pt x="6526" y="10656"/>
                  </a:cubicBezTo>
                  <a:lnTo>
                    <a:pt x="10453" y="14583"/>
                  </a:lnTo>
                  <a:cubicBezTo>
                    <a:pt x="10542" y="14673"/>
                    <a:pt x="10664" y="14727"/>
                    <a:pt x="10800" y="14727"/>
                  </a:cubicBezTo>
                  <a:cubicBezTo>
                    <a:pt x="10936" y="14727"/>
                    <a:pt x="11059" y="14673"/>
                    <a:pt x="11147" y="14583"/>
                  </a:cubicBezTo>
                  <a:lnTo>
                    <a:pt x="15074" y="10656"/>
                  </a:lnTo>
                  <a:cubicBezTo>
                    <a:pt x="15163" y="10567"/>
                    <a:pt x="15218" y="10445"/>
                    <a:pt x="15218" y="10309"/>
                  </a:cubicBezTo>
                  <a:cubicBezTo>
                    <a:pt x="15218" y="10038"/>
                    <a:pt x="14998" y="9818"/>
                    <a:pt x="14727" y="9818"/>
                  </a:cubicBezTo>
                  <a:cubicBezTo>
                    <a:pt x="14592" y="9818"/>
                    <a:pt x="14469" y="9873"/>
                    <a:pt x="14380" y="9962"/>
                  </a:cubicBezTo>
                  <a:lnTo>
                    <a:pt x="11291" y="13051"/>
                  </a:ln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3051"/>
                  </a:lnTo>
                  <a:lnTo>
                    <a:pt x="7220" y="9962"/>
                  </a:lnTo>
                  <a:cubicBezTo>
                    <a:pt x="7131" y="9873"/>
                    <a:pt x="7009" y="9818"/>
                    <a:pt x="6873" y="98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0" name="Shape 2908">
              <a:extLst>
                <a:ext uri="{FF2B5EF4-FFF2-40B4-BE49-F238E27FC236}">
                  <a16:creationId xmlns:a16="http://schemas.microsoft.com/office/drawing/2014/main" id="{19A1671B-7AA7-F54F-9FE1-186A4EFDC95D}"/>
                </a:ext>
              </a:extLst>
            </p:cNvPr>
            <p:cNvSpPr/>
            <p:nvPr/>
          </p:nvSpPr>
          <p:spPr>
            <a:xfrm>
              <a:off x="7090536" y="4060587"/>
              <a:ext cx="560285" cy="30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397"/>
                  </a:moveTo>
                  <a:lnTo>
                    <a:pt x="1638" y="1800"/>
                  </a:lnTo>
                  <a:lnTo>
                    <a:pt x="19962" y="1800"/>
                  </a:lnTo>
                  <a:cubicBezTo>
                    <a:pt x="19962" y="1800"/>
                    <a:pt x="10800" y="19397"/>
                    <a:pt x="10800" y="19397"/>
                  </a:cubicBezTo>
                  <a:close/>
                  <a:moveTo>
                    <a:pt x="21600" y="900"/>
                  </a:moveTo>
                  <a:cubicBezTo>
                    <a:pt x="21600" y="403"/>
                    <a:pt x="21380" y="0"/>
                    <a:pt x="21109" y="0"/>
                  </a:cubicBezTo>
                  <a:lnTo>
                    <a:pt x="491" y="0"/>
                  </a:lnTo>
                  <a:cubicBezTo>
                    <a:pt x="220" y="0"/>
                    <a:pt x="0" y="403"/>
                    <a:pt x="0" y="900"/>
                  </a:cubicBezTo>
                  <a:cubicBezTo>
                    <a:pt x="0" y="1141"/>
                    <a:pt x="53" y="1357"/>
                    <a:pt x="137" y="1519"/>
                  </a:cubicBezTo>
                  <a:lnTo>
                    <a:pt x="136" y="1521"/>
                  </a:lnTo>
                  <a:lnTo>
                    <a:pt x="10445" y="21321"/>
                  </a:lnTo>
                  <a:lnTo>
                    <a:pt x="10446" y="21319"/>
                  </a:lnTo>
                  <a:cubicBezTo>
                    <a:pt x="10536" y="21491"/>
                    <a:pt x="10660" y="21600"/>
                    <a:pt x="10800" y="21600"/>
                  </a:cubicBezTo>
                  <a:cubicBezTo>
                    <a:pt x="10940" y="21600"/>
                    <a:pt x="11064" y="21491"/>
                    <a:pt x="11154" y="21319"/>
                  </a:cubicBezTo>
                  <a:lnTo>
                    <a:pt x="11155" y="21321"/>
                  </a:lnTo>
                  <a:lnTo>
                    <a:pt x="21464" y="1521"/>
                  </a:lnTo>
                  <a:lnTo>
                    <a:pt x="21463" y="1519"/>
                  </a:lnTo>
                  <a:cubicBezTo>
                    <a:pt x="21547" y="1357"/>
                    <a:pt x="21600" y="1141"/>
                    <a:pt x="21600" y="9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1" name="Shape 2909">
              <a:extLst>
                <a:ext uri="{FF2B5EF4-FFF2-40B4-BE49-F238E27FC236}">
                  <a16:creationId xmlns:a16="http://schemas.microsoft.com/office/drawing/2014/main" id="{A3BAA68E-212B-4B4A-A173-1FECFCF026B9}"/>
                </a:ext>
              </a:extLst>
            </p:cNvPr>
            <p:cNvSpPr/>
            <p:nvPr/>
          </p:nvSpPr>
          <p:spPr>
            <a:xfrm>
              <a:off x="8158327" y="4060587"/>
              <a:ext cx="556224" cy="30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38" y="19800"/>
                  </a:moveTo>
                  <a:lnTo>
                    <a:pt x="10800" y="2203"/>
                  </a:lnTo>
                  <a:lnTo>
                    <a:pt x="19962" y="19800"/>
                  </a:lnTo>
                  <a:cubicBezTo>
                    <a:pt x="19962" y="19800"/>
                    <a:pt x="1638" y="19800"/>
                    <a:pt x="1638" y="19800"/>
                  </a:cubicBezTo>
                  <a:close/>
                  <a:moveTo>
                    <a:pt x="21463" y="20081"/>
                  </a:moveTo>
                  <a:lnTo>
                    <a:pt x="21464" y="20079"/>
                  </a:lnTo>
                  <a:lnTo>
                    <a:pt x="11155" y="279"/>
                  </a:lnTo>
                  <a:lnTo>
                    <a:pt x="11154" y="282"/>
                  </a:lnTo>
                  <a:cubicBezTo>
                    <a:pt x="11064" y="109"/>
                    <a:pt x="10940" y="0"/>
                    <a:pt x="10800" y="0"/>
                  </a:cubicBezTo>
                  <a:cubicBezTo>
                    <a:pt x="10660" y="0"/>
                    <a:pt x="10536" y="109"/>
                    <a:pt x="10446" y="282"/>
                  </a:cubicBezTo>
                  <a:lnTo>
                    <a:pt x="10445" y="279"/>
                  </a:lnTo>
                  <a:lnTo>
                    <a:pt x="136" y="20079"/>
                  </a:lnTo>
                  <a:lnTo>
                    <a:pt x="137" y="20081"/>
                  </a:lnTo>
                  <a:cubicBezTo>
                    <a:pt x="54" y="20243"/>
                    <a:pt x="0" y="20459"/>
                    <a:pt x="0" y="20700"/>
                  </a:cubicBezTo>
                  <a:cubicBezTo>
                    <a:pt x="0" y="21197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197"/>
                    <a:pt x="21600" y="20700"/>
                  </a:cubicBezTo>
                  <a:cubicBezTo>
                    <a:pt x="21600" y="20459"/>
                    <a:pt x="21547" y="20243"/>
                    <a:pt x="21463" y="2008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2" name="Shape 2910">
              <a:extLst>
                <a:ext uri="{FF2B5EF4-FFF2-40B4-BE49-F238E27FC236}">
                  <a16:creationId xmlns:a16="http://schemas.microsoft.com/office/drawing/2014/main" id="{5C08EF9D-277E-1644-B3AB-E0EB72D94D6D}"/>
                </a:ext>
              </a:extLst>
            </p:cNvPr>
            <p:cNvSpPr/>
            <p:nvPr/>
          </p:nvSpPr>
          <p:spPr>
            <a:xfrm>
              <a:off x="9351978" y="3934690"/>
              <a:ext cx="304501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0" y="19962"/>
                  </a:moveTo>
                  <a:lnTo>
                    <a:pt x="2203" y="10800"/>
                  </a:lnTo>
                  <a:lnTo>
                    <a:pt x="19800" y="1638"/>
                  </a:lnTo>
                  <a:cubicBezTo>
                    <a:pt x="19800" y="1638"/>
                    <a:pt x="19800" y="19962"/>
                    <a:pt x="19800" y="19962"/>
                  </a:cubicBezTo>
                  <a:close/>
                  <a:moveTo>
                    <a:pt x="20700" y="0"/>
                  </a:moveTo>
                  <a:cubicBezTo>
                    <a:pt x="20459" y="0"/>
                    <a:pt x="20243" y="53"/>
                    <a:pt x="20080" y="137"/>
                  </a:cubicBezTo>
                  <a:lnTo>
                    <a:pt x="20079" y="136"/>
                  </a:lnTo>
                  <a:lnTo>
                    <a:pt x="279" y="10445"/>
                  </a:lnTo>
                  <a:lnTo>
                    <a:pt x="281" y="10446"/>
                  </a:lnTo>
                  <a:cubicBezTo>
                    <a:pt x="109" y="10536"/>
                    <a:pt x="0" y="10660"/>
                    <a:pt x="0" y="10800"/>
                  </a:cubicBezTo>
                  <a:cubicBezTo>
                    <a:pt x="0" y="10940"/>
                    <a:pt x="109" y="11065"/>
                    <a:pt x="281" y="11154"/>
                  </a:cubicBezTo>
                  <a:lnTo>
                    <a:pt x="279" y="11155"/>
                  </a:lnTo>
                  <a:lnTo>
                    <a:pt x="20079" y="21465"/>
                  </a:lnTo>
                  <a:lnTo>
                    <a:pt x="20080" y="21463"/>
                  </a:lnTo>
                  <a:cubicBezTo>
                    <a:pt x="20243" y="21547"/>
                    <a:pt x="20459" y="21600"/>
                    <a:pt x="20700" y="21600"/>
                  </a:cubicBezTo>
                  <a:cubicBezTo>
                    <a:pt x="21197" y="21600"/>
                    <a:pt x="21600" y="21380"/>
                    <a:pt x="21600" y="21109"/>
                  </a:cubicBezTo>
                  <a:lnTo>
                    <a:pt x="21600" y="491"/>
                  </a:lnTo>
                  <a:cubicBezTo>
                    <a:pt x="21600" y="220"/>
                    <a:pt x="21197" y="0"/>
                    <a:pt x="207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3" name="Shape 2911">
              <a:extLst>
                <a:ext uri="{FF2B5EF4-FFF2-40B4-BE49-F238E27FC236}">
                  <a16:creationId xmlns:a16="http://schemas.microsoft.com/office/drawing/2014/main" id="{4C71A158-1130-754E-88B5-0AD17B12FC8E}"/>
                </a:ext>
              </a:extLst>
            </p:cNvPr>
            <p:cNvSpPr/>
            <p:nvPr/>
          </p:nvSpPr>
          <p:spPr>
            <a:xfrm>
              <a:off x="10415707" y="3934690"/>
              <a:ext cx="308563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00" y="19962"/>
                  </a:moveTo>
                  <a:lnTo>
                    <a:pt x="1800" y="1638"/>
                  </a:lnTo>
                  <a:lnTo>
                    <a:pt x="19397" y="10800"/>
                  </a:lnTo>
                  <a:cubicBezTo>
                    <a:pt x="19397" y="10800"/>
                    <a:pt x="1800" y="19962"/>
                    <a:pt x="1800" y="19962"/>
                  </a:cubicBezTo>
                  <a:close/>
                  <a:moveTo>
                    <a:pt x="21600" y="10800"/>
                  </a:moveTo>
                  <a:cubicBezTo>
                    <a:pt x="21600" y="10660"/>
                    <a:pt x="21491" y="10536"/>
                    <a:pt x="21318" y="10446"/>
                  </a:cubicBezTo>
                  <a:lnTo>
                    <a:pt x="21321" y="10445"/>
                  </a:lnTo>
                  <a:lnTo>
                    <a:pt x="1521" y="136"/>
                  </a:lnTo>
                  <a:lnTo>
                    <a:pt x="1519" y="137"/>
                  </a:lnTo>
                  <a:cubicBezTo>
                    <a:pt x="1357" y="53"/>
                    <a:pt x="1141" y="0"/>
                    <a:pt x="900" y="0"/>
                  </a:cubicBezTo>
                  <a:cubicBezTo>
                    <a:pt x="403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403" y="21600"/>
                    <a:pt x="900" y="21600"/>
                  </a:cubicBezTo>
                  <a:cubicBezTo>
                    <a:pt x="1141" y="21600"/>
                    <a:pt x="1357" y="21547"/>
                    <a:pt x="1519" y="21463"/>
                  </a:cubicBezTo>
                  <a:lnTo>
                    <a:pt x="1521" y="21465"/>
                  </a:lnTo>
                  <a:lnTo>
                    <a:pt x="21321" y="11155"/>
                  </a:lnTo>
                  <a:lnTo>
                    <a:pt x="21318" y="11154"/>
                  </a:lnTo>
                  <a:cubicBezTo>
                    <a:pt x="21491" y="11065"/>
                    <a:pt x="21600" y="10940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4" name="Shape 2912">
              <a:extLst>
                <a:ext uri="{FF2B5EF4-FFF2-40B4-BE49-F238E27FC236}">
                  <a16:creationId xmlns:a16="http://schemas.microsoft.com/office/drawing/2014/main" id="{9E3EF642-BFB7-3042-83BB-8EA80FCCF713}"/>
                </a:ext>
              </a:extLst>
            </p:cNvPr>
            <p:cNvSpPr/>
            <p:nvPr/>
          </p:nvSpPr>
          <p:spPr>
            <a:xfrm>
              <a:off x="11357636" y="3934690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6" y="10453"/>
                  </a:moveTo>
                  <a:lnTo>
                    <a:pt x="18511" y="7507"/>
                  </a:lnTo>
                  <a:cubicBezTo>
                    <a:pt x="18422" y="7419"/>
                    <a:pt x="18299" y="7364"/>
                    <a:pt x="18164" y="7364"/>
                  </a:cubicBezTo>
                  <a:cubicBezTo>
                    <a:pt x="17892" y="7364"/>
                    <a:pt x="17673" y="7584"/>
                    <a:pt x="17673" y="7855"/>
                  </a:cubicBezTo>
                  <a:cubicBezTo>
                    <a:pt x="17673" y="7990"/>
                    <a:pt x="17728" y="8113"/>
                    <a:pt x="17817" y="8202"/>
                  </a:cubicBezTo>
                  <a:lnTo>
                    <a:pt x="19924" y="10309"/>
                  </a:lnTo>
                  <a:lnTo>
                    <a:pt x="11291" y="10309"/>
                  </a:lnTo>
                  <a:lnTo>
                    <a:pt x="11291" y="1676"/>
                  </a:lnTo>
                  <a:lnTo>
                    <a:pt x="13398" y="3783"/>
                  </a:lnTo>
                  <a:cubicBezTo>
                    <a:pt x="13487" y="3873"/>
                    <a:pt x="13610" y="3927"/>
                    <a:pt x="13745" y="3927"/>
                  </a:cubicBezTo>
                  <a:cubicBezTo>
                    <a:pt x="14017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8" y="55"/>
                    <a:pt x="10936" y="0"/>
                    <a:pt x="10800" y="0"/>
                  </a:cubicBezTo>
                  <a:cubicBezTo>
                    <a:pt x="10665" y="0"/>
                    <a:pt x="10542" y="55"/>
                    <a:pt x="10453" y="144"/>
                  </a:cubicBezTo>
                  <a:lnTo>
                    <a:pt x="7507" y="3089"/>
                  </a:lnTo>
                  <a:cubicBezTo>
                    <a:pt x="7418" y="3178"/>
                    <a:pt x="7364" y="3301"/>
                    <a:pt x="7364" y="3436"/>
                  </a:cubicBezTo>
                  <a:cubicBezTo>
                    <a:pt x="7364" y="3708"/>
                    <a:pt x="7583" y="3927"/>
                    <a:pt x="7855" y="3927"/>
                  </a:cubicBezTo>
                  <a:cubicBezTo>
                    <a:pt x="7990" y="3927"/>
                    <a:pt x="8113" y="3873"/>
                    <a:pt x="8202" y="3783"/>
                  </a:cubicBezTo>
                  <a:lnTo>
                    <a:pt x="10309" y="1676"/>
                  </a:lnTo>
                  <a:lnTo>
                    <a:pt x="10309" y="10309"/>
                  </a:lnTo>
                  <a:lnTo>
                    <a:pt x="1676" y="10309"/>
                  </a:lnTo>
                  <a:lnTo>
                    <a:pt x="3783" y="8202"/>
                  </a:lnTo>
                  <a:cubicBezTo>
                    <a:pt x="3873" y="8113"/>
                    <a:pt x="3927" y="7990"/>
                    <a:pt x="3927" y="7855"/>
                  </a:cubicBezTo>
                  <a:cubicBezTo>
                    <a:pt x="3927" y="7584"/>
                    <a:pt x="3708" y="7364"/>
                    <a:pt x="3436" y="7364"/>
                  </a:cubicBezTo>
                  <a:cubicBezTo>
                    <a:pt x="3301" y="7364"/>
                    <a:pt x="3178" y="7419"/>
                    <a:pt x="3089" y="7507"/>
                  </a:cubicBezTo>
                  <a:lnTo>
                    <a:pt x="144" y="10453"/>
                  </a:lnTo>
                  <a:cubicBezTo>
                    <a:pt x="55" y="10542"/>
                    <a:pt x="0" y="10665"/>
                    <a:pt x="0" y="10800"/>
                  </a:cubicBezTo>
                  <a:cubicBezTo>
                    <a:pt x="0" y="10936"/>
                    <a:pt x="55" y="11058"/>
                    <a:pt x="144" y="11148"/>
                  </a:cubicBezTo>
                  <a:lnTo>
                    <a:pt x="3089" y="14093"/>
                  </a:lnTo>
                  <a:cubicBezTo>
                    <a:pt x="3178" y="14182"/>
                    <a:pt x="3301" y="14236"/>
                    <a:pt x="3436" y="14236"/>
                  </a:cubicBezTo>
                  <a:cubicBezTo>
                    <a:pt x="3708" y="14236"/>
                    <a:pt x="3927" y="14017"/>
                    <a:pt x="3927" y="13745"/>
                  </a:cubicBezTo>
                  <a:cubicBezTo>
                    <a:pt x="3927" y="13610"/>
                    <a:pt x="3873" y="13488"/>
                    <a:pt x="3783" y="13398"/>
                  </a:cubicBezTo>
                  <a:lnTo>
                    <a:pt x="1676" y="11291"/>
                  </a:lnTo>
                  <a:lnTo>
                    <a:pt x="10309" y="11291"/>
                  </a:lnTo>
                  <a:lnTo>
                    <a:pt x="10309" y="19924"/>
                  </a:lnTo>
                  <a:lnTo>
                    <a:pt x="8202" y="17817"/>
                  </a:lnTo>
                  <a:cubicBezTo>
                    <a:pt x="8113" y="17728"/>
                    <a:pt x="7990" y="17673"/>
                    <a:pt x="7855" y="17673"/>
                  </a:cubicBezTo>
                  <a:cubicBezTo>
                    <a:pt x="7583" y="17673"/>
                    <a:pt x="7364" y="17893"/>
                    <a:pt x="7364" y="18164"/>
                  </a:cubicBezTo>
                  <a:cubicBezTo>
                    <a:pt x="7364" y="18300"/>
                    <a:pt x="7418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5" y="21600"/>
                    <a:pt x="10800" y="21600"/>
                  </a:cubicBezTo>
                  <a:cubicBezTo>
                    <a:pt x="10936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2" y="18422"/>
                    <a:pt x="14236" y="18300"/>
                    <a:pt x="14236" y="18164"/>
                  </a:cubicBezTo>
                  <a:cubicBezTo>
                    <a:pt x="14236" y="17893"/>
                    <a:pt x="14017" y="17673"/>
                    <a:pt x="13745" y="17673"/>
                  </a:cubicBezTo>
                  <a:cubicBezTo>
                    <a:pt x="13610" y="17673"/>
                    <a:pt x="13487" y="17728"/>
                    <a:pt x="13398" y="17817"/>
                  </a:cubicBezTo>
                  <a:lnTo>
                    <a:pt x="11291" y="19924"/>
                  </a:lnTo>
                  <a:lnTo>
                    <a:pt x="11291" y="11291"/>
                  </a:lnTo>
                  <a:lnTo>
                    <a:pt x="19924" y="11291"/>
                  </a:lnTo>
                  <a:lnTo>
                    <a:pt x="17817" y="13398"/>
                  </a:lnTo>
                  <a:cubicBezTo>
                    <a:pt x="17728" y="13488"/>
                    <a:pt x="17673" y="13610"/>
                    <a:pt x="17673" y="13745"/>
                  </a:cubicBezTo>
                  <a:cubicBezTo>
                    <a:pt x="17673" y="14017"/>
                    <a:pt x="17892" y="14236"/>
                    <a:pt x="18164" y="14236"/>
                  </a:cubicBezTo>
                  <a:cubicBezTo>
                    <a:pt x="18299" y="14236"/>
                    <a:pt x="18422" y="14182"/>
                    <a:pt x="18511" y="14093"/>
                  </a:cubicBezTo>
                  <a:lnTo>
                    <a:pt x="21456" y="11148"/>
                  </a:lnTo>
                  <a:cubicBezTo>
                    <a:pt x="21545" y="11058"/>
                    <a:pt x="21600" y="10936"/>
                    <a:pt x="21600" y="10800"/>
                  </a:cubicBezTo>
                  <a:cubicBezTo>
                    <a:pt x="21600" y="10665"/>
                    <a:pt x="21545" y="10542"/>
                    <a:pt x="21456" y="1045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5" name="Shape 2913">
              <a:extLst>
                <a:ext uri="{FF2B5EF4-FFF2-40B4-BE49-F238E27FC236}">
                  <a16:creationId xmlns:a16="http://schemas.microsoft.com/office/drawing/2014/main" id="{FE147D7A-F735-6344-A251-5A1E804F5E80}"/>
                </a:ext>
              </a:extLst>
            </p:cNvPr>
            <p:cNvSpPr/>
            <p:nvPr/>
          </p:nvSpPr>
          <p:spPr>
            <a:xfrm>
              <a:off x="12425424" y="2866608"/>
              <a:ext cx="556226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6200" y="7855"/>
                  </a:moveTo>
                  <a:cubicBezTo>
                    <a:pt x="16073" y="7855"/>
                    <a:pt x="15959" y="7905"/>
                    <a:pt x="15873" y="7985"/>
                  </a:cubicBezTo>
                  <a:lnTo>
                    <a:pt x="15870" y="7982"/>
                  </a:lnTo>
                  <a:lnTo>
                    <a:pt x="10800" y="12591"/>
                  </a:lnTo>
                  <a:lnTo>
                    <a:pt x="5730" y="7982"/>
                  </a:lnTo>
                  <a:lnTo>
                    <a:pt x="5727" y="7985"/>
                  </a:lnTo>
                  <a:cubicBezTo>
                    <a:pt x="5641" y="7905"/>
                    <a:pt x="5527" y="7855"/>
                    <a:pt x="5400" y="7855"/>
                  </a:cubicBezTo>
                  <a:cubicBezTo>
                    <a:pt x="5129" y="7855"/>
                    <a:pt x="4909" y="8074"/>
                    <a:pt x="4909" y="8345"/>
                  </a:cubicBezTo>
                  <a:cubicBezTo>
                    <a:pt x="4909" y="8489"/>
                    <a:pt x="4973" y="8616"/>
                    <a:pt x="5073" y="8706"/>
                  </a:cubicBezTo>
                  <a:lnTo>
                    <a:pt x="5070" y="8709"/>
                  </a:lnTo>
                  <a:lnTo>
                    <a:pt x="10470" y="13618"/>
                  </a:lnTo>
                  <a:lnTo>
                    <a:pt x="10473" y="13615"/>
                  </a:lnTo>
                  <a:cubicBezTo>
                    <a:pt x="10559" y="13695"/>
                    <a:pt x="10673" y="13745"/>
                    <a:pt x="10800" y="13745"/>
                  </a:cubicBezTo>
                  <a:cubicBezTo>
                    <a:pt x="10927" y="13745"/>
                    <a:pt x="11041" y="13695"/>
                    <a:pt x="11127" y="13615"/>
                  </a:cubicBezTo>
                  <a:lnTo>
                    <a:pt x="11130" y="13618"/>
                  </a:lnTo>
                  <a:lnTo>
                    <a:pt x="16530" y="8709"/>
                  </a:lnTo>
                  <a:lnTo>
                    <a:pt x="16527" y="8706"/>
                  </a:lnTo>
                  <a:cubicBezTo>
                    <a:pt x="16627" y="8616"/>
                    <a:pt x="16691" y="8489"/>
                    <a:pt x="16691" y="8345"/>
                  </a:cubicBezTo>
                  <a:cubicBezTo>
                    <a:pt x="16691" y="8074"/>
                    <a:pt x="16471" y="7855"/>
                    <a:pt x="16200" y="78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6" name="Shape 2914">
              <a:extLst>
                <a:ext uri="{FF2B5EF4-FFF2-40B4-BE49-F238E27FC236}">
                  <a16:creationId xmlns:a16="http://schemas.microsoft.com/office/drawing/2014/main" id="{84FA1763-93F9-5E4C-9604-14D8AC1EA098}"/>
                </a:ext>
              </a:extLst>
            </p:cNvPr>
            <p:cNvSpPr/>
            <p:nvPr/>
          </p:nvSpPr>
          <p:spPr>
            <a:xfrm>
              <a:off x="13489153" y="2866608"/>
              <a:ext cx="560285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530" y="12891"/>
                  </a:moveTo>
                  <a:lnTo>
                    <a:pt x="11130" y="7982"/>
                  </a:lnTo>
                  <a:lnTo>
                    <a:pt x="11128" y="7985"/>
                  </a:lnTo>
                  <a:cubicBezTo>
                    <a:pt x="11040" y="7906"/>
                    <a:pt x="10927" y="7855"/>
                    <a:pt x="10800" y="7855"/>
                  </a:cubicBezTo>
                  <a:cubicBezTo>
                    <a:pt x="10673" y="7855"/>
                    <a:pt x="10559" y="7906"/>
                    <a:pt x="10473" y="7985"/>
                  </a:cubicBezTo>
                  <a:lnTo>
                    <a:pt x="10469" y="7982"/>
                  </a:lnTo>
                  <a:lnTo>
                    <a:pt x="5069" y="12891"/>
                  </a:lnTo>
                  <a:lnTo>
                    <a:pt x="5073" y="12895"/>
                  </a:lnTo>
                  <a:cubicBezTo>
                    <a:pt x="4973" y="12984"/>
                    <a:pt x="4909" y="13111"/>
                    <a:pt x="4909" y="13255"/>
                  </a:cubicBezTo>
                  <a:cubicBezTo>
                    <a:pt x="4909" y="13526"/>
                    <a:pt x="5129" y="13745"/>
                    <a:pt x="5400" y="13745"/>
                  </a:cubicBezTo>
                  <a:cubicBezTo>
                    <a:pt x="5527" y="13745"/>
                    <a:pt x="5640" y="13694"/>
                    <a:pt x="5728" y="13615"/>
                  </a:cubicBezTo>
                  <a:lnTo>
                    <a:pt x="5730" y="13618"/>
                  </a:lnTo>
                  <a:lnTo>
                    <a:pt x="10800" y="9009"/>
                  </a:lnTo>
                  <a:lnTo>
                    <a:pt x="15869" y="13618"/>
                  </a:lnTo>
                  <a:lnTo>
                    <a:pt x="15873" y="13615"/>
                  </a:lnTo>
                  <a:cubicBezTo>
                    <a:pt x="15959" y="13694"/>
                    <a:pt x="16073" y="13745"/>
                    <a:pt x="16200" y="13745"/>
                  </a:cubicBezTo>
                  <a:cubicBezTo>
                    <a:pt x="16471" y="13745"/>
                    <a:pt x="16691" y="13526"/>
                    <a:pt x="16691" y="13255"/>
                  </a:cubicBezTo>
                  <a:cubicBezTo>
                    <a:pt x="16691" y="13111"/>
                    <a:pt x="16627" y="12984"/>
                    <a:pt x="16527" y="12895"/>
                  </a:cubicBezTo>
                  <a:cubicBezTo>
                    <a:pt x="16527" y="12895"/>
                    <a:pt x="16530" y="12891"/>
                    <a:pt x="16530" y="12891"/>
                  </a:cubicBezTo>
                  <a:close/>
                  <a:moveTo>
                    <a:pt x="20618" y="19636"/>
                  </a:moveTo>
                  <a:cubicBezTo>
                    <a:pt x="20618" y="20179"/>
                    <a:pt x="20179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9"/>
                    <a:pt x="982" y="19636"/>
                  </a:cubicBezTo>
                  <a:lnTo>
                    <a:pt x="982" y="1964"/>
                  </a:lnTo>
                  <a:cubicBezTo>
                    <a:pt x="982" y="1421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9" y="982"/>
                    <a:pt x="20618" y="1421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7" name="Shape 2915">
              <a:extLst>
                <a:ext uri="{FF2B5EF4-FFF2-40B4-BE49-F238E27FC236}">
                  <a16:creationId xmlns:a16="http://schemas.microsoft.com/office/drawing/2014/main" id="{33A00D02-8951-2641-8E39-B56F284982D2}"/>
                </a:ext>
              </a:extLst>
            </p:cNvPr>
            <p:cNvSpPr/>
            <p:nvPr/>
          </p:nvSpPr>
          <p:spPr>
            <a:xfrm>
              <a:off x="14556944" y="2866608"/>
              <a:ext cx="560285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2273" y="4909"/>
                  </a:moveTo>
                  <a:cubicBezTo>
                    <a:pt x="12128" y="4909"/>
                    <a:pt x="12002" y="4974"/>
                    <a:pt x="11912" y="5073"/>
                  </a:cubicBezTo>
                  <a:lnTo>
                    <a:pt x="11909" y="5070"/>
                  </a:lnTo>
                  <a:lnTo>
                    <a:pt x="7000" y="10470"/>
                  </a:lnTo>
                  <a:lnTo>
                    <a:pt x="7003" y="10473"/>
                  </a:lnTo>
                  <a:cubicBezTo>
                    <a:pt x="6924" y="10559"/>
                    <a:pt x="6873" y="10673"/>
                    <a:pt x="6873" y="10800"/>
                  </a:cubicBezTo>
                  <a:cubicBezTo>
                    <a:pt x="6873" y="10927"/>
                    <a:pt x="6924" y="11041"/>
                    <a:pt x="7003" y="11127"/>
                  </a:cubicBezTo>
                  <a:lnTo>
                    <a:pt x="7000" y="11130"/>
                  </a:lnTo>
                  <a:lnTo>
                    <a:pt x="11909" y="16530"/>
                  </a:lnTo>
                  <a:lnTo>
                    <a:pt x="11912" y="16527"/>
                  </a:lnTo>
                  <a:cubicBezTo>
                    <a:pt x="12002" y="16627"/>
                    <a:pt x="12128" y="16691"/>
                    <a:pt x="12273" y="16691"/>
                  </a:cubicBezTo>
                  <a:cubicBezTo>
                    <a:pt x="12544" y="16691"/>
                    <a:pt x="12764" y="16471"/>
                    <a:pt x="12764" y="16200"/>
                  </a:cubicBezTo>
                  <a:cubicBezTo>
                    <a:pt x="12764" y="16073"/>
                    <a:pt x="12713" y="15960"/>
                    <a:pt x="12633" y="15873"/>
                  </a:cubicBezTo>
                  <a:lnTo>
                    <a:pt x="12636" y="15870"/>
                  </a:lnTo>
                  <a:lnTo>
                    <a:pt x="8027" y="10800"/>
                  </a:lnTo>
                  <a:lnTo>
                    <a:pt x="12636" y="5730"/>
                  </a:lnTo>
                  <a:lnTo>
                    <a:pt x="12633" y="5728"/>
                  </a:lnTo>
                  <a:cubicBezTo>
                    <a:pt x="12713" y="5641"/>
                    <a:pt x="12764" y="5527"/>
                    <a:pt x="12764" y="5400"/>
                  </a:cubicBezTo>
                  <a:cubicBezTo>
                    <a:pt x="12764" y="5129"/>
                    <a:pt x="12544" y="4909"/>
                    <a:pt x="12273" y="49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8" name="Shape 2916">
              <a:extLst>
                <a:ext uri="{FF2B5EF4-FFF2-40B4-BE49-F238E27FC236}">
                  <a16:creationId xmlns:a16="http://schemas.microsoft.com/office/drawing/2014/main" id="{52FF45B7-D5FA-7F4E-9464-C8EEC19B780D}"/>
                </a:ext>
              </a:extLst>
            </p:cNvPr>
            <p:cNvSpPr/>
            <p:nvPr/>
          </p:nvSpPr>
          <p:spPr>
            <a:xfrm>
              <a:off x="15624732" y="2866608"/>
              <a:ext cx="556226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597" y="10473"/>
                  </a:moveTo>
                  <a:lnTo>
                    <a:pt x="14600" y="10470"/>
                  </a:lnTo>
                  <a:lnTo>
                    <a:pt x="9691" y="5070"/>
                  </a:lnTo>
                  <a:lnTo>
                    <a:pt x="9688" y="5073"/>
                  </a:lnTo>
                  <a:cubicBezTo>
                    <a:pt x="9598" y="4974"/>
                    <a:pt x="9471" y="4909"/>
                    <a:pt x="9327" y="4909"/>
                  </a:cubicBezTo>
                  <a:cubicBezTo>
                    <a:pt x="9056" y="4909"/>
                    <a:pt x="8836" y="5129"/>
                    <a:pt x="8836" y="5400"/>
                  </a:cubicBezTo>
                  <a:cubicBezTo>
                    <a:pt x="8836" y="5527"/>
                    <a:pt x="8887" y="5641"/>
                    <a:pt x="8967" y="5728"/>
                  </a:cubicBezTo>
                  <a:lnTo>
                    <a:pt x="8964" y="5730"/>
                  </a:lnTo>
                  <a:lnTo>
                    <a:pt x="13573" y="10800"/>
                  </a:lnTo>
                  <a:lnTo>
                    <a:pt x="8964" y="15870"/>
                  </a:lnTo>
                  <a:lnTo>
                    <a:pt x="8967" y="15873"/>
                  </a:lnTo>
                  <a:cubicBezTo>
                    <a:pt x="8887" y="15960"/>
                    <a:pt x="8836" y="16073"/>
                    <a:pt x="8836" y="16200"/>
                  </a:cubicBezTo>
                  <a:cubicBezTo>
                    <a:pt x="8836" y="16471"/>
                    <a:pt x="9056" y="16691"/>
                    <a:pt x="9327" y="16691"/>
                  </a:cubicBezTo>
                  <a:cubicBezTo>
                    <a:pt x="9471" y="16691"/>
                    <a:pt x="9598" y="16627"/>
                    <a:pt x="9688" y="16527"/>
                  </a:cubicBezTo>
                  <a:lnTo>
                    <a:pt x="9691" y="16530"/>
                  </a:lnTo>
                  <a:lnTo>
                    <a:pt x="14600" y="11130"/>
                  </a:lnTo>
                  <a:lnTo>
                    <a:pt x="14597" y="11127"/>
                  </a:lnTo>
                  <a:cubicBezTo>
                    <a:pt x="14676" y="11041"/>
                    <a:pt x="14727" y="10927"/>
                    <a:pt x="14727" y="10800"/>
                  </a:cubicBezTo>
                  <a:cubicBezTo>
                    <a:pt x="14727" y="10673"/>
                    <a:pt x="14676" y="10559"/>
                    <a:pt x="14597" y="104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29" name="Shape 2917">
              <a:extLst>
                <a:ext uri="{FF2B5EF4-FFF2-40B4-BE49-F238E27FC236}">
                  <a16:creationId xmlns:a16="http://schemas.microsoft.com/office/drawing/2014/main" id="{D2B77101-0448-AA4D-8212-A8BEC7EED1B9}"/>
                </a:ext>
              </a:extLst>
            </p:cNvPr>
            <p:cNvSpPr/>
            <p:nvPr/>
          </p:nvSpPr>
          <p:spPr>
            <a:xfrm>
              <a:off x="16777783" y="2866608"/>
              <a:ext cx="381643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415"/>
                  </a:moveTo>
                  <a:lnTo>
                    <a:pt x="2459" y="14727"/>
                  </a:lnTo>
                  <a:lnTo>
                    <a:pt x="8640" y="14727"/>
                  </a:lnTo>
                  <a:lnTo>
                    <a:pt x="8640" y="1964"/>
                  </a:lnTo>
                  <a:cubicBezTo>
                    <a:pt x="8640" y="1422"/>
                    <a:pt x="9285" y="982"/>
                    <a:pt x="10080" y="982"/>
                  </a:cubicBezTo>
                  <a:lnTo>
                    <a:pt x="11520" y="982"/>
                  </a:lnTo>
                  <a:cubicBezTo>
                    <a:pt x="12315" y="982"/>
                    <a:pt x="12960" y="1422"/>
                    <a:pt x="12960" y="1964"/>
                  </a:cubicBezTo>
                  <a:lnTo>
                    <a:pt x="12960" y="14727"/>
                  </a:lnTo>
                  <a:lnTo>
                    <a:pt x="19142" y="14727"/>
                  </a:lnTo>
                  <a:cubicBezTo>
                    <a:pt x="19142" y="14727"/>
                    <a:pt x="10800" y="20415"/>
                    <a:pt x="10800" y="20415"/>
                  </a:cubicBezTo>
                  <a:close/>
                  <a:moveTo>
                    <a:pt x="20880" y="13745"/>
                  </a:moveTo>
                  <a:lnTo>
                    <a:pt x="14400" y="13745"/>
                  </a:lnTo>
                  <a:lnTo>
                    <a:pt x="14400" y="1964"/>
                  </a:lnTo>
                  <a:cubicBezTo>
                    <a:pt x="14400" y="879"/>
                    <a:pt x="13110" y="0"/>
                    <a:pt x="11520" y="0"/>
                  </a:cubicBezTo>
                  <a:lnTo>
                    <a:pt x="10080" y="0"/>
                  </a:lnTo>
                  <a:cubicBezTo>
                    <a:pt x="8490" y="0"/>
                    <a:pt x="7200" y="879"/>
                    <a:pt x="7200" y="1964"/>
                  </a:cubicBezTo>
                  <a:lnTo>
                    <a:pt x="7200" y="13745"/>
                  </a:lnTo>
                  <a:lnTo>
                    <a:pt x="720" y="13745"/>
                  </a:lnTo>
                  <a:cubicBezTo>
                    <a:pt x="323" y="13745"/>
                    <a:pt x="0" y="13966"/>
                    <a:pt x="0" y="14236"/>
                  </a:cubicBezTo>
                  <a:cubicBezTo>
                    <a:pt x="0" y="14373"/>
                    <a:pt x="81" y="14495"/>
                    <a:pt x="212" y="14584"/>
                  </a:cubicBezTo>
                  <a:lnTo>
                    <a:pt x="10290" y="21456"/>
                  </a:lnTo>
                  <a:cubicBezTo>
                    <a:pt x="10421" y="21545"/>
                    <a:pt x="10601" y="21600"/>
                    <a:pt x="10800" y="21600"/>
                  </a:cubicBezTo>
                  <a:cubicBezTo>
                    <a:pt x="10999" y="21600"/>
                    <a:pt x="11179" y="21545"/>
                    <a:pt x="11310" y="21456"/>
                  </a:cubicBezTo>
                  <a:lnTo>
                    <a:pt x="21388" y="14584"/>
                  </a:lnTo>
                  <a:cubicBezTo>
                    <a:pt x="21519" y="14495"/>
                    <a:pt x="21600" y="14373"/>
                    <a:pt x="21600" y="14236"/>
                  </a:cubicBezTo>
                  <a:cubicBezTo>
                    <a:pt x="21600" y="13966"/>
                    <a:pt x="21277" y="13745"/>
                    <a:pt x="20880" y="137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0" name="Shape 2918">
              <a:extLst>
                <a:ext uri="{FF2B5EF4-FFF2-40B4-BE49-F238E27FC236}">
                  <a16:creationId xmlns:a16="http://schemas.microsoft.com/office/drawing/2014/main" id="{1C9DBF2A-4CE4-3440-87EC-3B861CA558B1}"/>
                </a:ext>
              </a:extLst>
            </p:cNvPr>
            <p:cNvSpPr/>
            <p:nvPr/>
          </p:nvSpPr>
          <p:spPr>
            <a:xfrm>
              <a:off x="17845573" y="2866608"/>
              <a:ext cx="381643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960" y="6873"/>
                  </a:moveTo>
                  <a:lnTo>
                    <a:pt x="12960" y="19636"/>
                  </a:lnTo>
                  <a:cubicBezTo>
                    <a:pt x="12960" y="20178"/>
                    <a:pt x="12315" y="20618"/>
                    <a:pt x="11520" y="20618"/>
                  </a:cubicBezTo>
                  <a:lnTo>
                    <a:pt x="10080" y="20618"/>
                  </a:lnTo>
                  <a:cubicBezTo>
                    <a:pt x="9285" y="20618"/>
                    <a:pt x="8640" y="20178"/>
                    <a:pt x="8640" y="19636"/>
                  </a:cubicBezTo>
                  <a:lnTo>
                    <a:pt x="8640" y="6873"/>
                  </a:lnTo>
                  <a:lnTo>
                    <a:pt x="2458" y="6873"/>
                  </a:lnTo>
                  <a:lnTo>
                    <a:pt x="10800" y="1185"/>
                  </a:lnTo>
                  <a:lnTo>
                    <a:pt x="19142" y="6873"/>
                  </a:lnTo>
                  <a:cubicBezTo>
                    <a:pt x="19142" y="6873"/>
                    <a:pt x="12960" y="6873"/>
                    <a:pt x="12960" y="6873"/>
                  </a:cubicBezTo>
                  <a:close/>
                  <a:moveTo>
                    <a:pt x="21389" y="7017"/>
                  </a:moveTo>
                  <a:lnTo>
                    <a:pt x="11309" y="144"/>
                  </a:lnTo>
                  <a:cubicBezTo>
                    <a:pt x="11179" y="55"/>
                    <a:pt x="10999" y="0"/>
                    <a:pt x="10800" y="0"/>
                  </a:cubicBezTo>
                  <a:cubicBezTo>
                    <a:pt x="10601" y="0"/>
                    <a:pt x="10422" y="55"/>
                    <a:pt x="10291" y="144"/>
                  </a:cubicBezTo>
                  <a:lnTo>
                    <a:pt x="211" y="7017"/>
                  </a:lnTo>
                  <a:cubicBezTo>
                    <a:pt x="81" y="7106"/>
                    <a:pt x="0" y="7228"/>
                    <a:pt x="0" y="7364"/>
                  </a:cubicBezTo>
                  <a:cubicBezTo>
                    <a:pt x="0" y="7635"/>
                    <a:pt x="322" y="7855"/>
                    <a:pt x="720" y="7855"/>
                  </a:cubicBezTo>
                  <a:lnTo>
                    <a:pt x="7200" y="7855"/>
                  </a:lnTo>
                  <a:lnTo>
                    <a:pt x="7200" y="19636"/>
                  </a:lnTo>
                  <a:cubicBezTo>
                    <a:pt x="7200" y="20721"/>
                    <a:pt x="8490" y="21600"/>
                    <a:pt x="10080" y="21600"/>
                  </a:cubicBezTo>
                  <a:lnTo>
                    <a:pt x="11520" y="21600"/>
                  </a:lnTo>
                  <a:cubicBezTo>
                    <a:pt x="13110" y="21600"/>
                    <a:pt x="14400" y="20721"/>
                    <a:pt x="14400" y="19636"/>
                  </a:cubicBezTo>
                  <a:lnTo>
                    <a:pt x="14400" y="7855"/>
                  </a:lnTo>
                  <a:lnTo>
                    <a:pt x="20880" y="7855"/>
                  </a:lnTo>
                  <a:cubicBezTo>
                    <a:pt x="21278" y="7855"/>
                    <a:pt x="21600" y="7635"/>
                    <a:pt x="21600" y="7364"/>
                  </a:cubicBezTo>
                  <a:cubicBezTo>
                    <a:pt x="21600" y="7228"/>
                    <a:pt x="21519" y="7106"/>
                    <a:pt x="21389" y="701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1" name="Shape 2919">
              <a:extLst>
                <a:ext uri="{FF2B5EF4-FFF2-40B4-BE49-F238E27FC236}">
                  <a16:creationId xmlns:a16="http://schemas.microsoft.com/office/drawing/2014/main" id="{39C0BE65-2830-DD4C-B989-344D7FE3258C}"/>
                </a:ext>
              </a:extLst>
            </p:cNvPr>
            <p:cNvSpPr/>
            <p:nvPr/>
          </p:nvSpPr>
          <p:spPr>
            <a:xfrm>
              <a:off x="18824041" y="2955954"/>
              <a:ext cx="556226" cy="38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1520"/>
                  </a:moveTo>
                  <a:cubicBezTo>
                    <a:pt x="20618" y="12315"/>
                    <a:pt x="20178" y="12960"/>
                    <a:pt x="19636" y="12960"/>
                  </a:cubicBezTo>
                  <a:lnTo>
                    <a:pt x="6873" y="12960"/>
                  </a:lnTo>
                  <a:lnTo>
                    <a:pt x="6873" y="19142"/>
                  </a:lnTo>
                  <a:lnTo>
                    <a:pt x="1185" y="10800"/>
                  </a:lnTo>
                  <a:lnTo>
                    <a:pt x="6873" y="2458"/>
                  </a:lnTo>
                  <a:lnTo>
                    <a:pt x="6873" y="8640"/>
                  </a:lnTo>
                  <a:lnTo>
                    <a:pt x="19636" y="8640"/>
                  </a:lnTo>
                  <a:cubicBezTo>
                    <a:pt x="20178" y="8640"/>
                    <a:pt x="20618" y="9285"/>
                    <a:pt x="20618" y="10080"/>
                  </a:cubicBezTo>
                  <a:cubicBezTo>
                    <a:pt x="20618" y="10080"/>
                    <a:pt x="20618" y="11520"/>
                    <a:pt x="20618" y="11520"/>
                  </a:cubicBezTo>
                  <a:close/>
                  <a:moveTo>
                    <a:pt x="19636" y="7200"/>
                  </a:moveTo>
                  <a:lnTo>
                    <a:pt x="7855" y="7200"/>
                  </a:lnTo>
                  <a:lnTo>
                    <a:pt x="7855" y="720"/>
                  </a:lnTo>
                  <a:cubicBezTo>
                    <a:pt x="7855" y="322"/>
                    <a:pt x="7635" y="0"/>
                    <a:pt x="7364" y="0"/>
                  </a:cubicBezTo>
                  <a:cubicBezTo>
                    <a:pt x="7228" y="0"/>
                    <a:pt x="7105" y="81"/>
                    <a:pt x="7017" y="212"/>
                  </a:cubicBezTo>
                  <a:lnTo>
                    <a:pt x="144" y="10291"/>
                  </a:lnTo>
                  <a:cubicBezTo>
                    <a:pt x="55" y="10422"/>
                    <a:pt x="0" y="10602"/>
                    <a:pt x="0" y="10800"/>
                  </a:cubicBezTo>
                  <a:cubicBezTo>
                    <a:pt x="0" y="11000"/>
                    <a:pt x="55" y="11180"/>
                    <a:pt x="144" y="11310"/>
                  </a:cubicBezTo>
                  <a:lnTo>
                    <a:pt x="7017" y="21389"/>
                  </a:lnTo>
                  <a:cubicBezTo>
                    <a:pt x="7105" y="21520"/>
                    <a:pt x="7228" y="21600"/>
                    <a:pt x="7364" y="21600"/>
                  </a:cubicBezTo>
                  <a:cubicBezTo>
                    <a:pt x="7635" y="21600"/>
                    <a:pt x="7855" y="21278"/>
                    <a:pt x="7855" y="20880"/>
                  </a:cubicBezTo>
                  <a:lnTo>
                    <a:pt x="7855" y="14400"/>
                  </a:lnTo>
                  <a:lnTo>
                    <a:pt x="19636" y="14400"/>
                  </a:lnTo>
                  <a:cubicBezTo>
                    <a:pt x="20721" y="14400"/>
                    <a:pt x="21600" y="13110"/>
                    <a:pt x="21600" y="11520"/>
                  </a:cubicBezTo>
                  <a:lnTo>
                    <a:pt x="21600" y="10080"/>
                  </a:lnTo>
                  <a:cubicBezTo>
                    <a:pt x="21600" y="8490"/>
                    <a:pt x="20721" y="7200"/>
                    <a:pt x="19636" y="72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2" name="Shape 2920">
              <a:extLst>
                <a:ext uri="{FF2B5EF4-FFF2-40B4-BE49-F238E27FC236}">
                  <a16:creationId xmlns:a16="http://schemas.microsoft.com/office/drawing/2014/main" id="{B2933112-C9C2-9E48-9762-402FE37EEE21}"/>
                </a:ext>
              </a:extLst>
            </p:cNvPr>
            <p:cNvSpPr/>
            <p:nvPr/>
          </p:nvSpPr>
          <p:spPr>
            <a:xfrm>
              <a:off x="19887770" y="2955954"/>
              <a:ext cx="560285" cy="381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9142"/>
                  </a:moveTo>
                  <a:lnTo>
                    <a:pt x="14727" y="12960"/>
                  </a:lnTo>
                  <a:lnTo>
                    <a:pt x="1964" y="12960"/>
                  </a:lnTo>
                  <a:cubicBezTo>
                    <a:pt x="1421" y="12960"/>
                    <a:pt x="982" y="12316"/>
                    <a:pt x="982" y="11520"/>
                  </a:cubicBezTo>
                  <a:lnTo>
                    <a:pt x="982" y="10080"/>
                  </a:lnTo>
                  <a:cubicBezTo>
                    <a:pt x="982" y="9285"/>
                    <a:pt x="1421" y="8640"/>
                    <a:pt x="1964" y="8640"/>
                  </a:cubicBezTo>
                  <a:lnTo>
                    <a:pt x="14727" y="8640"/>
                  </a:lnTo>
                  <a:lnTo>
                    <a:pt x="14727" y="2458"/>
                  </a:lnTo>
                  <a:lnTo>
                    <a:pt x="20415" y="10800"/>
                  </a:lnTo>
                  <a:cubicBezTo>
                    <a:pt x="20415" y="10800"/>
                    <a:pt x="14727" y="19142"/>
                    <a:pt x="14727" y="19142"/>
                  </a:cubicBezTo>
                  <a:close/>
                  <a:moveTo>
                    <a:pt x="21456" y="10291"/>
                  </a:moveTo>
                  <a:lnTo>
                    <a:pt x="14584" y="212"/>
                  </a:lnTo>
                  <a:cubicBezTo>
                    <a:pt x="14495" y="81"/>
                    <a:pt x="14372" y="0"/>
                    <a:pt x="14236" y="0"/>
                  </a:cubicBezTo>
                  <a:cubicBezTo>
                    <a:pt x="13965" y="0"/>
                    <a:pt x="13745" y="322"/>
                    <a:pt x="13745" y="720"/>
                  </a:cubicBezTo>
                  <a:lnTo>
                    <a:pt x="13745" y="7200"/>
                  </a:lnTo>
                  <a:lnTo>
                    <a:pt x="1964" y="7200"/>
                  </a:lnTo>
                  <a:cubicBezTo>
                    <a:pt x="879" y="7200"/>
                    <a:pt x="0" y="8490"/>
                    <a:pt x="0" y="10080"/>
                  </a:cubicBezTo>
                  <a:lnTo>
                    <a:pt x="0" y="11520"/>
                  </a:lnTo>
                  <a:cubicBezTo>
                    <a:pt x="0" y="13110"/>
                    <a:pt x="879" y="14400"/>
                    <a:pt x="1964" y="14400"/>
                  </a:cubicBezTo>
                  <a:lnTo>
                    <a:pt x="13745" y="14400"/>
                  </a:lnTo>
                  <a:lnTo>
                    <a:pt x="13745" y="20880"/>
                  </a:lnTo>
                  <a:cubicBezTo>
                    <a:pt x="13745" y="21278"/>
                    <a:pt x="13965" y="21600"/>
                    <a:pt x="14236" y="21600"/>
                  </a:cubicBezTo>
                  <a:cubicBezTo>
                    <a:pt x="14372" y="21600"/>
                    <a:pt x="14495" y="21520"/>
                    <a:pt x="14583" y="21389"/>
                  </a:cubicBezTo>
                  <a:lnTo>
                    <a:pt x="21456" y="11310"/>
                  </a:lnTo>
                  <a:cubicBezTo>
                    <a:pt x="21545" y="11180"/>
                    <a:pt x="21600" y="11000"/>
                    <a:pt x="21600" y="10800"/>
                  </a:cubicBezTo>
                  <a:cubicBezTo>
                    <a:pt x="21600" y="10601"/>
                    <a:pt x="21545" y="10421"/>
                    <a:pt x="21456" y="1029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3" name="Shape 2921">
              <a:extLst>
                <a:ext uri="{FF2B5EF4-FFF2-40B4-BE49-F238E27FC236}">
                  <a16:creationId xmlns:a16="http://schemas.microsoft.com/office/drawing/2014/main" id="{3CB8C2CA-324D-594E-8FF6-483BF25C8800}"/>
                </a:ext>
              </a:extLst>
            </p:cNvPr>
            <p:cNvSpPr/>
            <p:nvPr/>
          </p:nvSpPr>
          <p:spPr>
            <a:xfrm>
              <a:off x="21032700" y="2866608"/>
              <a:ext cx="406004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02" y="5052"/>
                  </a:moveTo>
                  <a:lnTo>
                    <a:pt x="14652" y="144"/>
                  </a:lnTo>
                  <a:cubicBezTo>
                    <a:pt x="14530" y="55"/>
                    <a:pt x="14362" y="0"/>
                    <a:pt x="14175" y="0"/>
                  </a:cubicBezTo>
                  <a:cubicBezTo>
                    <a:pt x="13802" y="0"/>
                    <a:pt x="13500" y="220"/>
                    <a:pt x="13500" y="491"/>
                  </a:cubicBezTo>
                  <a:cubicBezTo>
                    <a:pt x="13500" y="627"/>
                    <a:pt x="13576" y="749"/>
                    <a:pt x="13698" y="838"/>
                  </a:cubicBezTo>
                  <a:lnTo>
                    <a:pt x="19296" y="4909"/>
                  </a:lnTo>
                  <a:lnTo>
                    <a:pt x="675" y="4909"/>
                  </a:lnTo>
                  <a:cubicBezTo>
                    <a:pt x="302" y="4909"/>
                    <a:pt x="0" y="5129"/>
                    <a:pt x="0" y="5400"/>
                  </a:cubicBezTo>
                  <a:lnTo>
                    <a:pt x="0" y="21109"/>
                  </a:lnTo>
                  <a:cubicBezTo>
                    <a:pt x="0" y="21380"/>
                    <a:pt x="302" y="21600"/>
                    <a:pt x="675" y="21600"/>
                  </a:cubicBezTo>
                  <a:cubicBezTo>
                    <a:pt x="1048" y="21600"/>
                    <a:pt x="1350" y="21380"/>
                    <a:pt x="1350" y="21109"/>
                  </a:cubicBezTo>
                  <a:lnTo>
                    <a:pt x="1350" y="5891"/>
                  </a:lnTo>
                  <a:lnTo>
                    <a:pt x="19296" y="5891"/>
                  </a:lnTo>
                  <a:lnTo>
                    <a:pt x="13698" y="9962"/>
                  </a:lnTo>
                  <a:cubicBezTo>
                    <a:pt x="13575" y="10051"/>
                    <a:pt x="13500" y="10173"/>
                    <a:pt x="13500" y="10309"/>
                  </a:cubicBezTo>
                  <a:cubicBezTo>
                    <a:pt x="13500" y="10580"/>
                    <a:pt x="13802" y="10800"/>
                    <a:pt x="14175" y="10800"/>
                  </a:cubicBezTo>
                  <a:cubicBezTo>
                    <a:pt x="14362" y="10800"/>
                    <a:pt x="14531" y="10745"/>
                    <a:pt x="14653" y="10656"/>
                  </a:cubicBezTo>
                  <a:lnTo>
                    <a:pt x="21402" y="5747"/>
                  </a:lnTo>
                  <a:cubicBezTo>
                    <a:pt x="21525" y="5658"/>
                    <a:pt x="21600" y="5536"/>
                    <a:pt x="21600" y="5400"/>
                  </a:cubicBezTo>
                  <a:cubicBezTo>
                    <a:pt x="21600" y="5264"/>
                    <a:pt x="21524" y="5142"/>
                    <a:pt x="21402" y="505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4" name="Shape 2922">
              <a:extLst>
                <a:ext uri="{FF2B5EF4-FFF2-40B4-BE49-F238E27FC236}">
                  <a16:creationId xmlns:a16="http://schemas.microsoft.com/office/drawing/2014/main" id="{D66D9646-90AF-DF49-A87A-7AE37F11F0B5}"/>
                </a:ext>
              </a:extLst>
            </p:cNvPr>
            <p:cNvSpPr/>
            <p:nvPr/>
          </p:nvSpPr>
          <p:spPr>
            <a:xfrm>
              <a:off x="22023349" y="2943769"/>
              <a:ext cx="556226" cy="40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2546"/>
                  </a:moveTo>
                  <a:lnTo>
                    <a:pt x="16691" y="2304"/>
                  </a:lnTo>
                  <a:lnTo>
                    <a:pt x="20415" y="7425"/>
                  </a:lnTo>
                  <a:cubicBezTo>
                    <a:pt x="20415" y="7425"/>
                    <a:pt x="16691" y="12546"/>
                    <a:pt x="16691" y="12546"/>
                  </a:cubicBezTo>
                  <a:close/>
                  <a:moveTo>
                    <a:pt x="21456" y="6948"/>
                  </a:moveTo>
                  <a:lnTo>
                    <a:pt x="16548" y="198"/>
                  </a:lnTo>
                  <a:cubicBezTo>
                    <a:pt x="16458" y="76"/>
                    <a:pt x="16336" y="0"/>
                    <a:pt x="16200" y="0"/>
                  </a:cubicBezTo>
                  <a:cubicBezTo>
                    <a:pt x="15929" y="0"/>
                    <a:pt x="15709" y="302"/>
                    <a:pt x="15709" y="675"/>
                  </a:cubicBezTo>
                  <a:lnTo>
                    <a:pt x="15709" y="6750"/>
                  </a:lnTo>
                  <a:lnTo>
                    <a:pt x="491" y="6750"/>
                  </a:lnTo>
                  <a:cubicBezTo>
                    <a:pt x="220" y="6750"/>
                    <a:pt x="0" y="7052"/>
                    <a:pt x="0" y="7425"/>
                  </a:cubicBezTo>
                  <a:lnTo>
                    <a:pt x="0" y="20925"/>
                  </a:lnTo>
                  <a:cubicBezTo>
                    <a:pt x="0" y="21298"/>
                    <a:pt x="220" y="21600"/>
                    <a:pt x="491" y="21600"/>
                  </a:cubicBezTo>
                  <a:cubicBezTo>
                    <a:pt x="762" y="21600"/>
                    <a:pt x="982" y="21298"/>
                    <a:pt x="982" y="20925"/>
                  </a:cubicBezTo>
                  <a:lnTo>
                    <a:pt x="982" y="8100"/>
                  </a:lnTo>
                  <a:lnTo>
                    <a:pt x="15709" y="8100"/>
                  </a:lnTo>
                  <a:lnTo>
                    <a:pt x="15709" y="14175"/>
                  </a:lnTo>
                  <a:cubicBezTo>
                    <a:pt x="15709" y="14548"/>
                    <a:pt x="15929" y="14850"/>
                    <a:pt x="16200" y="14850"/>
                  </a:cubicBezTo>
                  <a:cubicBezTo>
                    <a:pt x="16336" y="14850"/>
                    <a:pt x="16458" y="14775"/>
                    <a:pt x="16547" y="14652"/>
                  </a:cubicBezTo>
                  <a:lnTo>
                    <a:pt x="21456" y="7903"/>
                  </a:lnTo>
                  <a:cubicBezTo>
                    <a:pt x="21545" y="7781"/>
                    <a:pt x="21600" y="7612"/>
                    <a:pt x="21600" y="7425"/>
                  </a:cubicBezTo>
                  <a:cubicBezTo>
                    <a:pt x="21600" y="7238"/>
                    <a:pt x="21545" y="7070"/>
                    <a:pt x="21456" y="694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5" name="Shape 2923">
              <a:extLst>
                <a:ext uri="{FF2B5EF4-FFF2-40B4-BE49-F238E27FC236}">
                  <a16:creationId xmlns:a16="http://schemas.microsoft.com/office/drawing/2014/main" id="{537EF0E2-5787-2242-A42A-52DC93D7E737}"/>
                </a:ext>
              </a:extLst>
            </p:cNvPr>
            <p:cNvSpPr/>
            <p:nvPr/>
          </p:nvSpPr>
          <p:spPr>
            <a:xfrm>
              <a:off x="12425424" y="3934690"/>
              <a:ext cx="556226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14236" y="0"/>
                  </a:lnTo>
                  <a:cubicBezTo>
                    <a:pt x="13966" y="0"/>
                    <a:pt x="13745" y="220"/>
                    <a:pt x="13745" y="491"/>
                  </a:cubicBezTo>
                  <a:cubicBezTo>
                    <a:pt x="13745" y="762"/>
                    <a:pt x="13966" y="982"/>
                    <a:pt x="14236" y="982"/>
                  </a:cubicBezTo>
                  <a:lnTo>
                    <a:pt x="19924" y="982"/>
                  </a:lnTo>
                  <a:lnTo>
                    <a:pt x="11926" y="8980"/>
                  </a:lnTo>
                  <a:cubicBezTo>
                    <a:pt x="11837" y="9069"/>
                    <a:pt x="11782" y="9192"/>
                    <a:pt x="11782" y="9327"/>
                  </a:cubicBezTo>
                  <a:cubicBezTo>
                    <a:pt x="11782" y="9599"/>
                    <a:pt x="12002" y="9818"/>
                    <a:pt x="12273" y="9818"/>
                  </a:cubicBezTo>
                  <a:cubicBezTo>
                    <a:pt x="12408" y="9818"/>
                    <a:pt x="12531" y="9764"/>
                    <a:pt x="12620" y="9674"/>
                  </a:cubicBezTo>
                  <a:lnTo>
                    <a:pt x="20618" y="1676"/>
                  </a:lnTo>
                  <a:lnTo>
                    <a:pt x="20618" y="7364"/>
                  </a:lnTo>
                  <a:cubicBezTo>
                    <a:pt x="20618" y="7635"/>
                    <a:pt x="20838" y="7855"/>
                    <a:pt x="21109" y="7855"/>
                  </a:cubicBezTo>
                  <a:cubicBezTo>
                    <a:pt x="21380" y="7855"/>
                    <a:pt x="21600" y="7635"/>
                    <a:pt x="21600" y="7364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  <a:moveTo>
                    <a:pt x="9327" y="11782"/>
                  </a:moveTo>
                  <a:cubicBezTo>
                    <a:pt x="9192" y="11782"/>
                    <a:pt x="9069" y="11837"/>
                    <a:pt x="8980" y="11926"/>
                  </a:cubicBezTo>
                  <a:lnTo>
                    <a:pt x="982" y="19924"/>
                  </a:lnTo>
                  <a:lnTo>
                    <a:pt x="982" y="14236"/>
                  </a:lnTo>
                  <a:cubicBezTo>
                    <a:pt x="982" y="13966"/>
                    <a:pt x="762" y="13745"/>
                    <a:pt x="491" y="13745"/>
                  </a:cubicBezTo>
                  <a:cubicBezTo>
                    <a:pt x="220" y="13745"/>
                    <a:pt x="0" y="13966"/>
                    <a:pt x="0" y="14236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7364" y="21600"/>
                  </a:lnTo>
                  <a:cubicBezTo>
                    <a:pt x="7634" y="21600"/>
                    <a:pt x="7855" y="21380"/>
                    <a:pt x="7855" y="21109"/>
                  </a:cubicBezTo>
                  <a:cubicBezTo>
                    <a:pt x="7855" y="20838"/>
                    <a:pt x="7634" y="20618"/>
                    <a:pt x="7364" y="20618"/>
                  </a:cubicBezTo>
                  <a:lnTo>
                    <a:pt x="1676" y="20618"/>
                  </a:lnTo>
                  <a:lnTo>
                    <a:pt x="9674" y="12620"/>
                  </a:lnTo>
                  <a:cubicBezTo>
                    <a:pt x="9763" y="12531"/>
                    <a:pt x="9818" y="12408"/>
                    <a:pt x="9818" y="12273"/>
                  </a:cubicBezTo>
                  <a:cubicBezTo>
                    <a:pt x="9818" y="12002"/>
                    <a:pt x="9598" y="11782"/>
                    <a:pt x="9327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6" name="Shape 2924">
              <a:extLst>
                <a:ext uri="{FF2B5EF4-FFF2-40B4-BE49-F238E27FC236}">
                  <a16:creationId xmlns:a16="http://schemas.microsoft.com/office/drawing/2014/main" id="{6F22DD5C-FF2B-8E4C-A955-4F6BF4CD4388}"/>
                </a:ext>
              </a:extLst>
            </p:cNvPr>
            <p:cNvSpPr/>
            <p:nvPr/>
          </p:nvSpPr>
          <p:spPr>
            <a:xfrm>
              <a:off x="13489153" y="3934690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91"/>
                  </a:moveTo>
                  <a:cubicBezTo>
                    <a:pt x="21600" y="220"/>
                    <a:pt x="21380" y="0"/>
                    <a:pt x="21109" y="0"/>
                  </a:cubicBezTo>
                  <a:cubicBezTo>
                    <a:pt x="20974" y="0"/>
                    <a:pt x="20851" y="55"/>
                    <a:pt x="20762" y="144"/>
                  </a:cubicBezTo>
                  <a:lnTo>
                    <a:pt x="12764" y="8142"/>
                  </a:lnTo>
                  <a:lnTo>
                    <a:pt x="12764" y="2455"/>
                  </a:lnTo>
                  <a:cubicBezTo>
                    <a:pt x="12764" y="2184"/>
                    <a:pt x="12544" y="1964"/>
                    <a:pt x="12273" y="1964"/>
                  </a:cubicBezTo>
                  <a:cubicBezTo>
                    <a:pt x="12002" y="1964"/>
                    <a:pt x="11782" y="2184"/>
                    <a:pt x="11782" y="2455"/>
                  </a:cubicBezTo>
                  <a:lnTo>
                    <a:pt x="11782" y="9327"/>
                  </a:lnTo>
                  <a:cubicBezTo>
                    <a:pt x="11782" y="9599"/>
                    <a:pt x="12002" y="9818"/>
                    <a:pt x="12273" y="9818"/>
                  </a:cubicBezTo>
                  <a:lnTo>
                    <a:pt x="19145" y="9818"/>
                  </a:lnTo>
                  <a:cubicBezTo>
                    <a:pt x="19416" y="9818"/>
                    <a:pt x="19636" y="9599"/>
                    <a:pt x="19636" y="9327"/>
                  </a:cubicBezTo>
                  <a:cubicBezTo>
                    <a:pt x="19636" y="9056"/>
                    <a:pt x="19416" y="8836"/>
                    <a:pt x="19145" y="8836"/>
                  </a:cubicBezTo>
                  <a:lnTo>
                    <a:pt x="13458" y="8836"/>
                  </a:lnTo>
                  <a:lnTo>
                    <a:pt x="21456" y="838"/>
                  </a:lnTo>
                  <a:cubicBezTo>
                    <a:pt x="21545" y="750"/>
                    <a:pt x="21600" y="627"/>
                    <a:pt x="21600" y="491"/>
                  </a:cubicBezTo>
                  <a:moveTo>
                    <a:pt x="9327" y="11782"/>
                  </a:moveTo>
                  <a:lnTo>
                    <a:pt x="2455" y="11782"/>
                  </a:lnTo>
                  <a:cubicBezTo>
                    <a:pt x="2184" y="11782"/>
                    <a:pt x="1964" y="12002"/>
                    <a:pt x="1964" y="12273"/>
                  </a:cubicBezTo>
                  <a:cubicBezTo>
                    <a:pt x="1964" y="12544"/>
                    <a:pt x="2184" y="12764"/>
                    <a:pt x="2455" y="12764"/>
                  </a:cubicBezTo>
                  <a:lnTo>
                    <a:pt x="8142" y="12764"/>
                  </a:lnTo>
                  <a:lnTo>
                    <a:pt x="144" y="20762"/>
                  </a:lnTo>
                  <a:cubicBezTo>
                    <a:pt x="55" y="20851"/>
                    <a:pt x="0" y="20973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626" y="21600"/>
                    <a:pt x="749" y="21545"/>
                    <a:pt x="838" y="21456"/>
                  </a:cubicBezTo>
                  <a:lnTo>
                    <a:pt x="8836" y="13458"/>
                  </a:lnTo>
                  <a:lnTo>
                    <a:pt x="8836" y="19145"/>
                  </a:lnTo>
                  <a:cubicBezTo>
                    <a:pt x="8836" y="19417"/>
                    <a:pt x="9056" y="19636"/>
                    <a:pt x="9327" y="19636"/>
                  </a:cubicBezTo>
                  <a:cubicBezTo>
                    <a:pt x="9598" y="19636"/>
                    <a:pt x="9818" y="19417"/>
                    <a:pt x="9818" y="19145"/>
                  </a:cubicBezTo>
                  <a:lnTo>
                    <a:pt x="9818" y="12273"/>
                  </a:lnTo>
                  <a:cubicBezTo>
                    <a:pt x="9818" y="12002"/>
                    <a:pt x="9598" y="11782"/>
                    <a:pt x="9327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7" name="Shape 2925">
              <a:extLst>
                <a:ext uri="{FF2B5EF4-FFF2-40B4-BE49-F238E27FC236}">
                  <a16:creationId xmlns:a16="http://schemas.microsoft.com/office/drawing/2014/main" id="{1760F0E9-A377-A349-82CA-CCF6457AF6FE}"/>
                </a:ext>
              </a:extLst>
            </p:cNvPr>
            <p:cNvSpPr/>
            <p:nvPr/>
          </p:nvSpPr>
          <p:spPr>
            <a:xfrm>
              <a:off x="14556944" y="3934690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9" y="0"/>
                  </a:moveTo>
                  <a:lnTo>
                    <a:pt x="16200" y="0"/>
                  </a:lnTo>
                  <a:cubicBezTo>
                    <a:pt x="15929" y="0"/>
                    <a:pt x="15709" y="220"/>
                    <a:pt x="15709" y="491"/>
                  </a:cubicBezTo>
                  <a:cubicBezTo>
                    <a:pt x="15709" y="762"/>
                    <a:pt x="15929" y="982"/>
                    <a:pt x="16200" y="982"/>
                  </a:cubicBezTo>
                  <a:lnTo>
                    <a:pt x="19924" y="982"/>
                  </a:lnTo>
                  <a:lnTo>
                    <a:pt x="6035" y="14871"/>
                  </a:lnTo>
                  <a:cubicBezTo>
                    <a:pt x="5946" y="14960"/>
                    <a:pt x="5891" y="15083"/>
                    <a:pt x="5891" y="15218"/>
                  </a:cubicBezTo>
                  <a:cubicBezTo>
                    <a:pt x="5891" y="15489"/>
                    <a:pt x="6111" y="15709"/>
                    <a:pt x="6382" y="15709"/>
                  </a:cubicBezTo>
                  <a:cubicBezTo>
                    <a:pt x="6517" y="15709"/>
                    <a:pt x="6640" y="15654"/>
                    <a:pt x="6729" y="15565"/>
                  </a:cubicBezTo>
                  <a:lnTo>
                    <a:pt x="20618" y="1676"/>
                  </a:lnTo>
                  <a:lnTo>
                    <a:pt x="20618" y="5400"/>
                  </a:lnTo>
                  <a:cubicBezTo>
                    <a:pt x="20618" y="5671"/>
                    <a:pt x="20838" y="5890"/>
                    <a:pt x="21109" y="5890"/>
                  </a:cubicBezTo>
                  <a:cubicBezTo>
                    <a:pt x="21380" y="5890"/>
                    <a:pt x="21600" y="5671"/>
                    <a:pt x="21600" y="5400"/>
                  </a:cubicBezTo>
                  <a:lnTo>
                    <a:pt x="21600" y="491"/>
                  </a:lnTo>
                  <a:cubicBezTo>
                    <a:pt x="21600" y="220"/>
                    <a:pt x="21380" y="0"/>
                    <a:pt x="21109" y="0"/>
                  </a:cubicBezTo>
                  <a:moveTo>
                    <a:pt x="17182" y="6873"/>
                  </a:moveTo>
                  <a:cubicBezTo>
                    <a:pt x="16911" y="6873"/>
                    <a:pt x="16691" y="7092"/>
                    <a:pt x="16691" y="7364"/>
                  </a:cubicBezTo>
                  <a:lnTo>
                    <a:pt x="16691" y="20618"/>
                  </a:lnTo>
                  <a:lnTo>
                    <a:pt x="982" y="20618"/>
                  </a:lnTo>
                  <a:lnTo>
                    <a:pt x="982" y="4909"/>
                  </a:lnTo>
                  <a:lnTo>
                    <a:pt x="14236" y="4909"/>
                  </a:lnTo>
                  <a:cubicBezTo>
                    <a:pt x="14507" y="4909"/>
                    <a:pt x="14727" y="4689"/>
                    <a:pt x="14727" y="4418"/>
                  </a:cubicBezTo>
                  <a:cubicBezTo>
                    <a:pt x="14727" y="4147"/>
                    <a:pt x="14507" y="3927"/>
                    <a:pt x="14236" y="3927"/>
                  </a:cubicBezTo>
                  <a:lnTo>
                    <a:pt x="491" y="3927"/>
                  </a:lnTo>
                  <a:cubicBezTo>
                    <a:pt x="220" y="3927"/>
                    <a:pt x="0" y="4147"/>
                    <a:pt x="0" y="4418"/>
                  </a:cubicBezTo>
                  <a:lnTo>
                    <a:pt x="0" y="21109"/>
                  </a:lnTo>
                  <a:cubicBezTo>
                    <a:pt x="0" y="21380"/>
                    <a:pt x="220" y="21600"/>
                    <a:pt x="491" y="21600"/>
                  </a:cubicBezTo>
                  <a:lnTo>
                    <a:pt x="17182" y="21600"/>
                  </a:lnTo>
                  <a:cubicBezTo>
                    <a:pt x="17453" y="21600"/>
                    <a:pt x="17673" y="21380"/>
                    <a:pt x="17673" y="21109"/>
                  </a:cubicBezTo>
                  <a:lnTo>
                    <a:pt x="17673" y="7364"/>
                  </a:lnTo>
                  <a:cubicBezTo>
                    <a:pt x="17673" y="7092"/>
                    <a:pt x="17453" y="6873"/>
                    <a:pt x="17182" y="68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8" name="Shape 2926">
              <a:extLst>
                <a:ext uri="{FF2B5EF4-FFF2-40B4-BE49-F238E27FC236}">
                  <a16:creationId xmlns:a16="http://schemas.microsoft.com/office/drawing/2014/main" id="{4E71A982-E5D2-8745-B13A-3C9476CBCB97}"/>
                </a:ext>
              </a:extLst>
            </p:cNvPr>
            <p:cNvSpPr/>
            <p:nvPr/>
          </p:nvSpPr>
          <p:spPr>
            <a:xfrm>
              <a:off x="15624732" y="3934690"/>
              <a:ext cx="556226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20383"/>
                  </a:moveTo>
                  <a:lnTo>
                    <a:pt x="11424" y="15709"/>
                  </a:lnTo>
                  <a:lnTo>
                    <a:pt x="13255" y="15709"/>
                  </a:lnTo>
                  <a:cubicBezTo>
                    <a:pt x="13525" y="15709"/>
                    <a:pt x="13745" y="15490"/>
                    <a:pt x="13745" y="15218"/>
                  </a:cubicBezTo>
                  <a:lnTo>
                    <a:pt x="13745" y="14727"/>
                  </a:lnTo>
                  <a:cubicBezTo>
                    <a:pt x="13635" y="12724"/>
                    <a:pt x="12844" y="5590"/>
                    <a:pt x="7448" y="1949"/>
                  </a:cubicBezTo>
                  <a:cubicBezTo>
                    <a:pt x="16407" y="4809"/>
                    <a:pt x="17536" y="12588"/>
                    <a:pt x="17673" y="14727"/>
                  </a:cubicBezTo>
                  <a:lnTo>
                    <a:pt x="17673" y="15218"/>
                  </a:lnTo>
                  <a:cubicBezTo>
                    <a:pt x="17673" y="15490"/>
                    <a:pt x="17893" y="15709"/>
                    <a:pt x="18164" y="15709"/>
                  </a:cubicBezTo>
                  <a:lnTo>
                    <a:pt x="19994" y="15709"/>
                  </a:lnTo>
                  <a:cubicBezTo>
                    <a:pt x="19994" y="15709"/>
                    <a:pt x="15709" y="20383"/>
                    <a:pt x="15709" y="20383"/>
                  </a:cubicBezTo>
                  <a:close/>
                  <a:moveTo>
                    <a:pt x="21109" y="14727"/>
                  </a:moveTo>
                  <a:lnTo>
                    <a:pt x="18658" y="14727"/>
                  </a:lnTo>
                  <a:cubicBezTo>
                    <a:pt x="18450" y="12130"/>
                    <a:pt x="16610" y="0"/>
                    <a:pt x="491" y="0"/>
                  </a:cubicBezTo>
                  <a:cubicBezTo>
                    <a:pt x="219" y="0"/>
                    <a:pt x="0" y="220"/>
                    <a:pt x="0" y="491"/>
                  </a:cubicBezTo>
                  <a:cubicBezTo>
                    <a:pt x="0" y="762"/>
                    <a:pt x="219" y="982"/>
                    <a:pt x="491" y="982"/>
                  </a:cubicBezTo>
                  <a:cubicBezTo>
                    <a:pt x="5558" y="982"/>
                    <a:pt x="9160" y="3417"/>
                    <a:pt x="11196" y="8250"/>
                  </a:cubicBezTo>
                  <a:cubicBezTo>
                    <a:pt x="12394" y="11093"/>
                    <a:pt x="12657" y="13684"/>
                    <a:pt x="12715" y="14727"/>
                  </a:cubicBezTo>
                  <a:lnTo>
                    <a:pt x="10309" y="14727"/>
                  </a:lnTo>
                  <a:cubicBezTo>
                    <a:pt x="10038" y="14727"/>
                    <a:pt x="9818" y="14947"/>
                    <a:pt x="9818" y="15218"/>
                  </a:cubicBezTo>
                  <a:cubicBezTo>
                    <a:pt x="9818" y="15354"/>
                    <a:pt x="9873" y="15477"/>
                    <a:pt x="9962" y="15566"/>
                  </a:cubicBezTo>
                  <a:lnTo>
                    <a:pt x="15362" y="21456"/>
                  </a:lnTo>
                  <a:cubicBezTo>
                    <a:pt x="15450" y="21545"/>
                    <a:pt x="15574" y="21600"/>
                    <a:pt x="15709" y="21600"/>
                  </a:cubicBezTo>
                  <a:cubicBezTo>
                    <a:pt x="15845" y="21600"/>
                    <a:pt x="15967" y="21545"/>
                    <a:pt x="16056" y="21456"/>
                  </a:cubicBezTo>
                  <a:lnTo>
                    <a:pt x="21456" y="15566"/>
                  </a:lnTo>
                  <a:cubicBezTo>
                    <a:pt x="21545" y="15477"/>
                    <a:pt x="21600" y="15354"/>
                    <a:pt x="21600" y="15218"/>
                  </a:cubicBezTo>
                  <a:cubicBezTo>
                    <a:pt x="21600" y="14947"/>
                    <a:pt x="21380" y="14727"/>
                    <a:pt x="21109" y="147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39" name="Shape 2927">
              <a:extLst>
                <a:ext uri="{FF2B5EF4-FFF2-40B4-BE49-F238E27FC236}">
                  <a16:creationId xmlns:a16="http://schemas.microsoft.com/office/drawing/2014/main" id="{3E7022C7-1BB9-2F48-93DE-CB947280CB85}"/>
                </a:ext>
              </a:extLst>
            </p:cNvPr>
            <p:cNvSpPr/>
            <p:nvPr/>
          </p:nvSpPr>
          <p:spPr>
            <a:xfrm>
              <a:off x="16688462" y="3934690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64" y="5891"/>
                  </a:moveTo>
                  <a:cubicBezTo>
                    <a:pt x="17893" y="5891"/>
                    <a:pt x="17673" y="6111"/>
                    <a:pt x="17673" y="6382"/>
                  </a:cubicBezTo>
                  <a:lnTo>
                    <a:pt x="17673" y="6873"/>
                  </a:lnTo>
                  <a:cubicBezTo>
                    <a:pt x="17536" y="9012"/>
                    <a:pt x="16407" y="16791"/>
                    <a:pt x="7448" y="19651"/>
                  </a:cubicBezTo>
                  <a:cubicBezTo>
                    <a:pt x="12844" y="16010"/>
                    <a:pt x="13635" y="8876"/>
                    <a:pt x="13745" y="6873"/>
                  </a:cubicBezTo>
                  <a:lnTo>
                    <a:pt x="13745" y="6382"/>
                  </a:lnTo>
                  <a:cubicBezTo>
                    <a:pt x="13745" y="6111"/>
                    <a:pt x="13525" y="5891"/>
                    <a:pt x="13255" y="5891"/>
                  </a:cubicBezTo>
                  <a:lnTo>
                    <a:pt x="11424" y="5891"/>
                  </a:lnTo>
                  <a:lnTo>
                    <a:pt x="15709" y="1217"/>
                  </a:lnTo>
                  <a:lnTo>
                    <a:pt x="19994" y="5891"/>
                  </a:lnTo>
                  <a:cubicBezTo>
                    <a:pt x="19994" y="5891"/>
                    <a:pt x="18164" y="5891"/>
                    <a:pt x="18164" y="5891"/>
                  </a:cubicBezTo>
                  <a:close/>
                  <a:moveTo>
                    <a:pt x="21456" y="6035"/>
                  </a:moveTo>
                  <a:lnTo>
                    <a:pt x="16056" y="144"/>
                  </a:lnTo>
                  <a:cubicBezTo>
                    <a:pt x="15967" y="55"/>
                    <a:pt x="15845" y="0"/>
                    <a:pt x="15709" y="0"/>
                  </a:cubicBezTo>
                  <a:cubicBezTo>
                    <a:pt x="15573" y="0"/>
                    <a:pt x="15450" y="55"/>
                    <a:pt x="15362" y="144"/>
                  </a:cubicBezTo>
                  <a:lnTo>
                    <a:pt x="9962" y="6035"/>
                  </a:lnTo>
                  <a:cubicBezTo>
                    <a:pt x="9873" y="6124"/>
                    <a:pt x="9818" y="6247"/>
                    <a:pt x="9818" y="6382"/>
                  </a:cubicBezTo>
                  <a:cubicBezTo>
                    <a:pt x="9818" y="6653"/>
                    <a:pt x="10038" y="6873"/>
                    <a:pt x="10309" y="6873"/>
                  </a:cubicBezTo>
                  <a:lnTo>
                    <a:pt x="12715" y="6873"/>
                  </a:lnTo>
                  <a:cubicBezTo>
                    <a:pt x="12657" y="7916"/>
                    <a:pt x="12394" y="10507"/>
                    <a:pt x="11196" y="13351"/>
                  </a:cubicBezTo>
                  <a:cubicBezTo>
                    <a:pt x="9160" y="18184"/>
                    <a:pt x="5558" y="20618"/>
                    <a:pt x="491" y="20618"/>
                  </a:cubicBezTo>
                  <a:cubicBezTo>
                    <a:pt x="219" y="20618"/>
                    <a:pt x="0" y="20838"/>
                    <a:pt x="0" y="21109"/>
                  </a:cubicBezTo>
                  <a:cubicBezTo>
                    <a:pt x="0" y="21380"/>
                    <a:pt x="219" y="21600"/>
                    <a:pt x="491" y="21600"/>
                  </a:cubicBezTo>
                  <a:cubicBezTo>
                    <a:pt x="16610" y="21600"/>
                    <a:pt x="18450" y="9470"/>
                    <a:pt x="18658" y="6873"/>
                  </a:cubicBezTo>
                  <a:lnTo>
                    <a:pt x="21109" y="6873"/>
                  </a:lnTo>
                  <a:cubicBezTo>
                    <a:pt x="21380" y="6873"/>
                    <a:pt x="21600" y="6653"/>
                    <a:pt x="21600" y="6382"/>
                  </a:cubicBezTo>
                  <a:cubicBezTo>
                    <a:pt x="21600" y="6247"/>
                    <a:pt x="21545" y="6124"/>
                    <a:pt x="21456" y="603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0" name="Shape 2928">
              <a:extLst>
                <a:ext uri="{FF2B5EF4-FFF2-40B4-BE49-F238E27FC236}">
                  <a16:creationId xmlns:a16="http://schemas.microsoft.com/office/drawing/2014/main" id="{47004B6B-B047-7843-8E67-38FA99309A3A}"/>
                </a:ext>
              </a:extLst>
            </p:cNvPr>
            <p:cNvSpPr/>
            <p:nvPr/>
          </p:nvSpPr>
          <p:spPr>
            <a:xfrm>
              <a:off x="17756253" y="3934690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873" y="7855"/>
                  </a:moveTo>
                  <a:lnTo>
                    <a:pt x="6382" y="7855"/>
                  </a:lnTo>
                  <a:cubicBezTo>
                    <a:pt x="6110" y="7855"/>
                    <a:pt x="5891" y="8075"/>
                    <a:pt x="5891" y="8345"/>
                  </a:cubicBezTo>
                  <a:lnTo>
                    <a:pt x="5891" y="10176"/>
                  </a:lnTo>
                  <a:lnTo>
                    <a:pt x="1216" y="5891"/>
                  </a:lnTo>
                  <a:lnTo>
                    <a:pt x="5891" y="1606"/>
                  </a:lnTo>
                  <a:lnTo>
                    <a:pt x="5891" y="3436"/>
                  </a:lnTo>
                  <a:cubicBezTo>
                    <a:pt x="5891" y="3708"/>
                    <a:pt x="6110" y="3927"/>
                    <a:pt x="6382" y="3927"/>
                  </a:cubicBezTo>
                  <a:lnTo>
                    <a:pt x="6873" y="3927"/>
                  </a:lnTo>
                  <a:cubicBezTo>
                    <a:pt x="9012" y="4064"/>
                    <a:pt x="16791" y="5193"/>
                    <a:pt x="19651" y="14152"/>
                  </a:cubicBezTo>
                  <a:cubicBezTo>
                    <a:pt x="16010" y="8756"/>
                    <a:pt x="8876" y="7965"/>
                    <a:pt x="6873" y="7855"/>
                  </a:cubicBezTo>
                  <a:moveTo>
                    <a:pt x="6873" y="2942"/>
                  </a:moveTo>
                  <a:lnTo>
                    <a:pt x="6873" y="491"/>
                  </a:lnTo>
                  <a:cubicBezTo>
                    <a:pt x="6873" y="220"/>
                    <a:pt x="6653" y="0"/>
                    <a:pt x="6382" y="0"/>
                  </a:cubicBezTo>
                  <a:cubicBezTo>
                    <a:pt x="6246" y="0"/>
                    <a:pt x="6123" y="55"/>
                    <a:pt x="6035" y="144"/>
                  </a:cubicBezTo>
                  <a:lnTo>
                    <a:pt x="144" y="5544"/>
                  </a:lnTo>
                  <a:cubicBezTo>
                    <a:pt x="55" y="5633"/>
                    <a:pt x="0" y="5756"/>
                    <a:pt x="0" y="5891"/>
                  </a:cubicBezTo>
                  <a:cubicBezTo>
                    <a:pt x="0" y="6027"/>
                    <a:pt x="55" y="6150"/>
                    <a:pt x="144" y="6238"/>
                  </a:cubicBezTo>
                  <a:lnTo>
                    <a:pt x="6035" y="11638"/>
                  </a:lnTo>
                  <a:cubicBezTo>
                    <a:pt x="6123" y="11727"/>
                    <a:pt x="6246" y="11782"/>
                    <a:pt x="6382" y="11782"/>
                  </a:cubicBezTo>
                  <a:cubicBezTo>
                    <a:pt x="6653" y="11782"/>
                    <a:pt x="6873" y="11562"/>
                    <a:pt x="6873" y="11291"/>
                  </a:cubicBezTo>
                  <a:lnTo>
                    <a:pt x="6873" y="8884"/>
                  </a:lnTo>
                  <a:cubicBezTo>
                    <a:pt x="7916" y="8943"/>
                    <a:pt x="10507" y="9206"/>
                    <a:pt x="13350" y="10404"/>
                  </a:cubicBezTo>
                  <a:cubicBezTo>
                    <a:pt x="18183" y="12440"/>
                    <a:pt x="20618" y="16042"/>
                    <a:pt x="20618" y="21109"/>
                  </a:cubicBezTo>
                  <a:cubicBezTo>
                    <a:pt x="20618" y="21380"/>
                    <a:pt x="20838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4990"/>
                    <a:pt x="9470" y="3150"/>
                    <a:pt x="6873" y="294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1" name="Shape 2929">
              <a:extLst>
                <a:ext uri="{FF2B5EF4-FFF2-40B4-BE49-F238E27FC236}">
                  <a16:creationId xmlns:a16="http://schemas.microsoft.com/office/drawing/2014/main" id="{C4A5FE95-F935-F042-814C-712465DE4CDF}"/>
                </a:ext>
              </a:extLst>
            </p:cNvPr>
            <p:cNvSpPr/>
            <p:nvPr/>
          </p:nvSpPr>
          <p:spPr>
            <a:xfrm>
              <a:off x="18824041" y="3934690"/>
              <a:ext cx="556226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0176"/>
                  </a:moveTo>
                  <a:lnTo>
                    <a:pt x="15709" y="8345"/>
                  </a:lnTo>
                  <a:cubicBezTo>
                    <a:pt x="15709" y="8075"/>
                    <a:pt x="15490" y="7855"/>
                    <a:pt x="15218" y="7855"/>
                  </a:cubicBezTo>
                  <a:lnTo>
                    <a:pt x="14727" y="7855"/>
                  </a:lnTo>
                  <a:cubicBezTo>
                    <a:pt x="12724" y="7965"/>
                    <a:pt x="5590" y="8756"/>
                    <a:pt x="1949" y="14152"/>
                  </a:cubicBezTo>
                  <a:cubicBezTo>
                    <a:pt x="4809" y="5193"/>
                    <a:pt x="12588" y="4064"/>
                    <a:pt x="14727" y="3927"/>
                  </a:cubicBezTo>
                  <a:lnTo>
                    <a:pt x="15218" y="3927"/>
                  </a:lnTo>
                  <a:cubicBezTo>
                    <a:pt x="15490" y="3927"/>
                    <a:pt x="15709" y="3708"/>
                    <a:pt x="15709" y="3436"/>
                  </a:cubicBezTo>
                  <a:lnTo>
                    <a:pt x="15709" y="1606"/>
                  </a:lnTo>
                  <a:lnTo>
                    <a:pt x="20383" y="5891"/>
                  </a:lnTo>
                  <a:cubicBezTo>
                    <a:pt x="20383" y="5891"/>
                    <a:pt x="15709" y="10176"/>
                    <a:pt x="15709" y="10176"/>
                  </a:cubicBezTo>
                  <a:close/>
                  <a:moveTo>
                    <a:pt x="21456" y="5544"/>
                  </a:moveTo>
                  <a:lnTo>
                    <a:pt x="15565" y="144"/>
                  </a:lnTo>
                  <a:cubicBezTo>
                    <a:pt x="15477" y="55"/>
                    <a:pt x="15354" y="0"/>
                    <a:pt x="15218" y="0"/>
                  </a:cubicBezTo>
                  <a:cubicBezTo>
                    <a:pt x="14947" y="0"/>
                    <a:pt x="14727" y="220"/>
                    <a:pt x="14727" y="491"/>
                  </a:cubicBezTo>
                  <a:lnTo>
                    <a:pt x="14727" y="2942"/>
                  </a:lnTo>
                  <a:cubicBezTo>
                    <a:pt x="12130" y="3150"/>
                    <a:pt x="0" y="4991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762" y="21600"/>
                    <a:pt x="982" y="21380"/>
                    <a:pt x="982" y="21109"/>
                  </a:cubicBezTo>
                  <a:cubicBezTo>
                    <a:pt x="982" y="16042"/>
                    <a:pt x="3417" y="12440"/>
                    <a:pt x="8250" y="10404"/>
                  </a:cubicBezTo>
                  <a:cubicBezTo>
                    <a:pt x="11093" y="9206"/>
                    <a:pt x="13684" y="8943"/>
                    <a:pt x="14727" y="8884"/>
                  </a:cubicBezTo>
                  <a:lnTo>
                    <a:pt x="14727" y="11291"/>
                  </a:lnTo>
                  <a:cubicBezTo>
                    <a:pt x="14727" y="11562"/>
                    <a:pt x="14947" y="11782"/>
                    <a:pt x="15218" y="11782"/>
                  </a:cubicBezTo>
                  <a:cubicBezTo>
                    <a:pt x="15354" y="11782"/>
                    <a:pt x="15477" y="11727"/>
                    <a:pt x="15565" y="11638"/>
                  </a:cubicBezTo>
                  <a:lnTo>
                    <a:pt x="21456" y="6238"/>
                  </a:lnTo>
                  <a:cubicBezTo>
                    <a:pt x="21545" y="6150"/>
                    <a:pt x="21600" y="6027"/>
                    <a:pt x="21600" y="5891"/>
                  </a:cubicBezTo>
                  <a:cubicBezTo>
                    <a:pt x="21600" y="5756"/>
                    <a:pt x="21545" y="5633"/>
                    <a:pt x="21456" y="554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2" name="Shape 2930">
              <a:extLst>
                <a:ext uri="{FF2B5EF4-FFF2-40B4-BE49-F238E27FC236}">
                  <a16:creationId xmlns:a16="http://schemas.microsoft.com/office/drawing/2014/main" id="{EB9A2325-3314-5649-8F0E-57E718965686}"/>
                </a:ext>
              </a:extLst>
            </p:cNvPr>
            <p:cNvSpPr/>
            <p:nvPr/>
          </p:nvSpPr>
          <p:spPr>
            <a:xfrm>
              <a:off x="19887770" y="4036220"/>
              <a:ext cx="560285" cy="353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55" y="1543"/>
                  </a:moveTo>
                  <a:cubicBezTo>
                    <a:pt x="12837" y="1543"/>
                    <a:pt x="10309" y="5515"/>
                    <a:pt x="10309" y="10414"/>
                  </a:cubicBezTo>
                  <a:lnTo>
                    <a:pt x="10309" y="11186"/>
                  </a:lnTo>
                  <a:cubicBezTo>
                    <a:pt x="10309" y="15233"/>
                    <a:pt x="8221" y="18514"/>
                    <a:pt x="5645" y="18514"/>
                  </a:cubicBezTo>
                  <a:cubicBezTo>
                    <a:pt x="3070" y="18514"/>
                    <a:pt x="982" y="15233"/>
                    <a:pt x="982" y="11186"/>
                  </a:cubicBezTo>
                  <a:lnTo>
                    <a:pt x="982" y="10414"/>
                  </a:lnTo>
                  <a:cubicBezTo>
                    <a:pt x="982" y="6367"/>
                    <a:pt x="3070" y="3086"/>
                    <a:pt x="5645" y="3086"/>
                  </a:cubicBezTo>
                  <a:cubicBezTo>
                    <a:pt x="6670" y="3086"/>
                    <a:pt x="7575" y="3630"/>
                    <a:pt x="8321" y="4629"/>
                  </a:cubicBezTo>
                  <a:lnTo>
                    <a:pt x="6382" y="4629"/>
                  </a:lnTo>
                  <a:cubicBezTo>
                    <a:pt x="6110" y="4629"/>
                    <a:pt x="5891" y="4974"/>
                    <a:pt x="5891" y="5400"/>
                  </a:cubicBezTo>
                  <a:cubicBezTo>
                    <a:pt x="5891" y="5826"/>
                    <a:pt x="6110" y="6171"/>
                    <a:pt x="6382" y="6171"/>
                  </a:cubicBezTo>
                  <a:lnTo>
                    <a:pt x="9327" y="6171"/>
                  </a:lnTo>
                  <a:cubicBezTo>
                    <a:pt x="9599" y="6171"/>
                    <a:pt x="9818" y="5826"/>
                    <a:pt x="9818" y="5400"/>
                  </a:cubicBezTo>
                  <a:lnTo>
                    <a:pt x="9818" y="771"/>
                  </a:lnTo>
                  <a:cubicBezTo>
                    <a:pt x="9818" y="346"/>
                    <a:pt x="9599" y="0"/>
                    <a:pt x="9327" y="0"/>
                  </a:cubicBezTo>
                  <a:cubicBezTo>
                    <a:pt x="9056" y="0"/>
                    <a:pt x="8836" y="346"/>
                    <a:pt x="8836" y="771"/>
                  </a:cubicBezTo>
                  <a:lnTo>
                    <a:pt x="8836" y="3321"/>
                  </a:lnTo>
                  <a:cubicBezTo>
                    <a:pt x="7879" y="2160"/>
                    <a:pt x="6706" y="1543"/>
                    <a:pt x="5645" y="1543"/>
                  </a:cubicBezTo>
                  <a:cubicBezTo>
                    <a:pt x="2527" y="1543"/>
                    <a:pt x="0" y="5515"/>
                    <a:pt x="0" y="10414"/>
                  </a:cubicBezTo>
                  <a:lnTo>
                    <a:pt x="0" y="11186"/>
                  </a:lnTo>
                  <a:cubicBezTo>
                    <a:pt x="0" y="16085"/>
                    <a:pt x="2527" y="20057"/>
                    <a:pt x="5645" y="20057"/>
                  </a:cubicBezTo>
                  <a:cubicBezTo>
                    <a:pt x="8763" y="20057"/>
                    <a:pt x="11291" y="16085"/>
                    <a:pt x="11291" y="11186"/>
                  </a:cubicBezTo>
                  <a:lnTo>
                    <a:pt x="11291" y="10414"/>
                  </a:lnTo>
                  <a:cubicBezTo>
                    <a:pt x="11291" y="6367"/>
                    <a:pt x="13379" y="3086"/>
                    <a:pt x="15955" y="3086"/>
                  </a:cubicBezTo>
                  <a:cubicBezTo>
                    <a:pt x="18530" y="3086"/>
                    <a:pt x="20618" y="6367"/>
                    <a:pt x="20618" y="10414"/>
                  </a:cubicBezTo>
                  <a:lnTo>
                    <a:pt x="20618" y="11186"/>
                  </a:lnTo>
                  <a:cubicBezTo>
                    <a:pt x="20618" y="15233"/>
                    <a:pt x="18530" y="18514"/>
                    <a:pt x="15955" y="18514"/>
                  </a:cubicBezTo>
                  <a:cubicBezTo>
                    <a:pt x="14930" y="18514"/>
                    <a:pt x="14025" y="17970"/>
                    <a:pt x="13279" y="16971"/>
                  </a:cubicBezTo>
                  <a:lnTo>
                    <a:pt x="15218" y="16971"/>
                  </a:lnTo>
                  <a:cubicBezTo>
                    <a:pt x="15490" y="16971"/>
                    <a:pt x="15709" y="16626"/>
                    <a:pt x="15709" y="16200"/>
                  </a:cubicBezTo>
                  <a:cubicBezTo>
                    <a:pt x="15709" y="15774"/>
                    <a:pt x="15490" y="15429"/>
                    <a:pt x="15218" y="15429"/>
                  </a:cubicBezTo>
                  <a:lnTo>
                    <a:pt x="12273" y="15429"/>
                  </a:lnTo>
                  <a:cubicBezTo>
                    <a:pt x="12001" y="15429"/>
                    <a:pt x="11782" y="15774"/>
                    <a:pt x="11782" y="16200"/>
                  </a:cubicBezTo>
                  <a:lnTo>
                    <a:pt x="11782" y="20829"/>
                  </a:lnTo>
                  <a:cubicBezTo>
                    <a:pt x="11782" y="21255"/>
                    <a:pt x="12001" y="21600"/>
                    <a:pt x="12273" y="21600"/>
                  </a:cubicBezTo>
                  <a:cubicBezTo>
                    <a:pt x="12544" y="21600"/>
                    <a:pt x="12764" y="21255"/>
                    <a:pt x="12764" y="20829"/>
                  </a:cubicBezTo>
                  <a:lnTo>
                    <a:pt x="12764" y="18279"/>
                  </a:lnTo>
                  <a:cubicBezTo>
                    <a:pt x="13721" y="19441"/>
                    <a:pt x="14894" y="20057"/>
                    <a:pt x="15955" y="20057"/>
                  </a:cubicBezTo>
                  <a:cubicBezTo>
                    <a:pt x="19073" y="20057"/>
                    <a:pt x="21600" y="16085"/>
                    <a:pt x="21600" y="11186"/>
                  </a:cubicBezTo>
                  <a:lnTo>
                    <a:pt x="21600" y="10414"/>
                  </a:lnTo>
                  <a:cubicBezTo>
                    <a:pt x="21600" y="5515"/>
                    <a:pt x="19073" y="1543"/>
                    <a:pt x="15955" y="154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3" name="Shape 2931">
              <a:extLst>
                <a:ext uri="{FF2B5EF4-FFF2-40B4-BE49-F238E27FC236}">
                  <a16:creationId xmlns:a16="http://schemas.microsoft.com/office/drawing/2014/main" id="{0B93585F-268E-9042-8A52-3D53BE3C731C}"/>
                </a:ext>
              </a:extLst>
            </p:cNvPr>
            <p:cNvSpPr/>
            <p:nvPr/>
          </p:nvSpPr>
          <p:spPr>
            <a:xfrm>
              <a:off x="20955561" y="4007790"/>
              <a:ext cx="560285" cy="40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24" y="4050"/>
                  </a:moveTo>
                  <a:lnTo>
                    <a:pt x="18798" y="5598"/>
                  </a:lnTo>
                  <a:cubicBezTo>
                    <a:pt x="18709" y="5720"/>
                    <a:pt x="18655" y="5889"/>
                    <a:pt x="18655" y="6075"/>
                  </a:cubicBezTo>
                  <a:cubicBezTo>
                    <a:pt x="18655" y="6448"/>
                    <a:pt x="18874" y="6750"/>
                    <a:pt x="19145" y="6750"/>
                  </a:cubicBezTo>
                  <a:cubicBezTo>
                    <a:pt x="19281" y="6750"/>
                    <a:pt x="19404" y="6674"/>
                    <a:pt x="19493" y="6552"/>
                  </a:cubicBezTo>
                  <a:lnTo>
                    <a:pt x="21456" y="3853"/>
                  </a:lnTo>
                  <a:cubicBezTo>
                    <a:pt x="21545" y="3731"/>
                    <a:pt x="21600" y="3562"/>
                    <a:pt x="21600" y="3375"/>
                  </a:cubicBezTo>
                  <a:cubicBezTo>
                    <a:pt x="21600" y="3189"/>
                    <a:pt x="21545" y="3020"/>
                    <a:pt x="21456" y="2898"/>
                  </a:cubicBezTo>
                  <a:lnTo>
                    <a:pt x="19493" y="198"/>
                  </a:lnTo>
                  <a:cubicBezTo>
                    <a:pt x="19403" y="76"/>
                    <a:pt x="19281" y="0"/>
                    <a:pt x="19145" y="0"/>
                  </a:cubicBezTo>
                  <a:cubicBezTo>
                    <a:pt x="18874" y="0"/>
                    <a:pt x="18655" y="303"/>
                    <a:pt x="18655" y="675"/>
                  </a:cubicBezTo>
                  <a:cubicBezTo>
                    <a:pt x="18655" y="862"/>
                    <a:pt x="18709" y="1031"/>
                    <a:pt x="18799" y="1153"/>
                  </a:cubicBezTo>
                  <a:lnTo>
                    <a:pt x="19924" y="2700"/>
                  </a:lnTo>
                  <a:lnTo>
                    <a:pt x="15218" y="2700"/>
                  </a:lnTo>
                  <a:cubicBezTo>
                    <a:pt x="15065" y="2700"/>
                    <a:pt x="14933" y="2803"/>
                    <a:pt x="14843" y="2954"/>
                  </a:cubicBezTo>
                  <a:lnTo>
                    <a:pt x="14838" y="2948"/>
                  </a:lnTo>
                  <a:lnTo>
                    <a:pt x="6149" y="17550"/>
                  </a:lnTo>
                  <a:lnTo>
                    <a:pt x="491" y="17550"/>
                  </a:lnTo>
                  <a:cubicBezTo>
                    <a:pt x="220" y="17550"/>
                    <a:pt x="0" y="17853"/>
                    <a:pt x="0" y="18225"/>
                  </a:cubicBezTo>
                  <a:cubicBezTo>
                    <a:pt x="0" y="18598"/>
                    <a:pt x="220" y="18900"/>
                    <a:pt x="491" y="18900"/>
                  </a:cubicBezTo>
                  <a:lnTo>
                    <a:pt x="6382" y="18900"/>
                  </a:lnTo>
                  <a:cubicBezTo>
                    <a:pt x="6535" y="18900"/>
                    <a:pt x="6667" y="18798"/>
                    <a:pt x="6757" y="18647"/>
                  </a:cubicBezTo>
                  <a:lnTo>
                    <a:pt x="6762" y="18652"/>
                  </a:lnTo>
                  <a:lnTo>
                    <a:pt x="15451" y="4050"/>
                  </a:lnTo>
                  <a:cubicBezTo>
                    <a:pt x="15451" y="4050"/>
                    <a:pt x="19924" y="4050"/>
                    <a:pt x="19924" y="4050"/>
                  </a:cubicBezTo>
                  <a:close/>
                  <a:moveTo>
                    <a:pt x="19493" y="15048"/>
                  </a:moveTo>
                  <a:cubicBezTo>
                    <a:pt x="19403" y="14926"/>
                    <a:pt x="19281" y="14850"/>
                    <a:pt x="19145" y="14850"/>
                  </a:cubicBezTo>
                  <a:cubicBezTo>
                    <a:pt x="18874" y="14850"/>
                    <a:pt x="18655" y="15153"/>
                    <a:pt x="18655" y="15525"/>
                  </a:cubicBezTo>
                  <a:cubicBezTo>
                    <a:pt x="18655" y="15712"/>
                    <a:pt x="18709" y="15880"/>
                    <a:pt x="18798" y="16002"/>
                  </a:cubicBezTo>
                  <a:lnTo>
                    <a:pt x="19924" y="17550"/>
                  </a:lnTo>
                  <a:lnTo>
                    <a:pt x="15451" y="17550"/>
                  </a:lnTo>
                  <a:lnTo>
                    <a:pt x="12386" y="12399"/>
                  </a:lnTo>
                  <a:lnTo>
                    <a:pt x="11751" y="13465"/>
                  </a:lnTo>
                  <a:lnTo>
                    <a:pt x="14838" y="18652"/>
                  </a:lnTo>
                  <a:lnTo>
                    <a:pt x="14843" y="18647"/>
                  </a:lnTo>
                  <a:cubicBezTo>
                    <a:pt x="14933" y="18798"/>
                    <a:pt x="15065" y="18900"/>
                    <a:pt x="15218" y="18900"/>
                  </a:cubicBezTo>
                  <a:lnTo>
                    <a:pt x="19924" y="18900"/>
                  </a:lnTo>
                  <a:lnTo>
                    <a:pt x="18798" y="20448"/>
                  </a:lnTo>
                  <a:cubicBezTo>
                    <a:pt x="18709" y="20570"/>
                    <a:pt x="18655" y="20739"/>
                    <a:pt x="18655" y="20925"/>
                  </a:cubicBezTo>
                  <a:cubicBezTo>
                    <a:pt x="18655" y="21298"/>
                    <a:pt x="18874" y="21600"/>
                    <a:pt x="19145" y="21600"/>
                  </a:cubicBezTo>
                  <a:cubicBezTo>
                    <a:pt x="19281" y="21600"/>
                    <a:pt x="19403" y="21525"/>
                    <a:pt x="19493" y="21402"/>
                  </a:cubicBezTo>
                  <a:lnTo>
                    <a:pt x="21456" y="18702"/>
                  </a:lnTo>
                  <a:cubicBezTo>
                    <a:pt x="21545" y="18580"/>
                    <a:pt x="21600" y="18412"/>
                    <a:pt x="21600" y="18225"/>
                  </a:cubicBezTo>
                  <a:cubicBezTo>
                    <a:pt x="21600" y="18039"/>
                    <a:pt x="21545" y="17870"/>
                    <a:pt x="21456" y="17748"/>
                  </a:cubicBezTo>
                  <a:cubicBezTo>
                    <a:pt x="21456" y="17748"/>
                    <a:pt x="19493" y="15048"/>
                    <a:pt x="19493" y="15048"/>
                  </a:cubicBezTo>
                  <a:close/>
                  <a:moveTo>
                    <a:pt x="491" y="4050"/>
                  </a:moveTo>
                  <a:lnTo>
                    <a:pt x="6148" y="4050"/>
                  </a:lnTo>
                  <a:lnTo>
                    <a:pt x="9214" y="9201"/>
                  </a:lnTo>
                  <a:lnTo>
                    <a:pt x="9849" y="8136"/>
                  </a:lnTo>
                  <a:lnTo>
                    <a:pt x="6762" y="2948"/>
                  </a:lnTo>
                  <a:lnTo>
                    <a:pt x="6756" y="2954"/>
                  </a:lnTo>
                  <a:cubicBezTo>
                    <a:pt x="6667" y="2803"/>
                    <a:pt x="6535" y="2700"/>
                    <a:pt x="6382" y="2700"/>
                  </a:cubicBezTo>
                  <a:lnTo>
                    <a:pt x="491" y="2700"/>
                  </a:lnTo>
                  <a:cubicBezTo>
                    <a:pt x="220" y="2700"/>
                    <a:pt x="0" y="3003"/>
                    <a:pt x="0" y="3375"/>
                  </a:cubicBezTo>
                  <a:cubicBezTo>
                    <a:pt x="0" y="3748"/>
                    <a:pt x="220" y="4050"/>
                    <a:pt x="491" y="405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4" name="Shape 2932">
              <a:extLst>
                <a:ext uri="{FF2B5EF4-FFF2-40B4-BE49-F238E27FC236}">
                  <a16:creationId xmlns:a16="http://schemas.microsoft.com/office/drawing/2014/main" id="{611E70ED-5E88-3844-AAA9-3C3F1D5553DD}"/>
                </a:ext>
              </a:extLst>
            </p:cNvPr>
            <p:cNvSpPr/>
            <p:nvPr/>
          </p:nvSpPr>
          <p:spPr>
            <a:xfrm>
              <a:off x="22023349" y="3983423"/>
              <a:ext cx="556226" cy="458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4" y="12000"/>
                  </a:moveTo>
                  <a:cubicBezTo>
                    <a:pt x="1421" y="12000"/>
                    <a:pt x="982" y="11462"/>
                    <a:pt x="982" y="10800"/>
                  </a:cubicBezTo>
                  <a:cubicBezTo>
                    <a:pt x="982" y="10138"/>
                    <a:pt x="1421" y="9600"/>
                    <a:pt x="1964" y="9600"/>
                  </a:cubicBezTo>
                  <a:cubicBezTo>
                    <a:pt x="2505" y="9600"/>
                    <a:pt x="2945" y="10138"/>
                    <a:pt x="2945" y="10800"/>
                  </a:cubicBezTo>
                  <a:cubicBezTo>
                    <a:pt x="2945" y="11462"/>
                    <a:pt x="2505" y="12000"/>
                    <a:pt x="1964" y="12000"/>
                  </a:cubicBezTo>
                  <a:moveTo>
                    <a:pt x="21456" y="10376"/>
                  </a:moveTo>
                  <a:lnTo>
                    <a:pt x="18511" y="6776"/>
                  </a:lnTo>
                  <a:cubicBezTo>
                    <a:pt x="18422" y="6667"/>
                    <a:pt x="18299" y="6600"/>
                    <a:pt x="18164" y="6600"/>
                  </a:cubicBezTo>
                  <a:cubicBezTo>
                    <a:pt x="17892" y="6600"/>
                    <a:pt x="17673" y="6869"/>
                    <a:pt x="17673" y="7200"/>
                  </a:cubicBezTo>
                  <a:cubicBezTo>
                    <a:pt x="17673" y="7366"/>
                    <a:pt x="17728" y="7516"/>
                    <a:pt x="17817" y="7624"/>
                  </a:cubicBezTo>
                  <a:lnTo>
                    <a:pt x="19924" y="10200"/>
                  </a:lnTo>
                  <a:lnTo>
                    <a:pt x="8058" y="10200"/>
                  </a:lnTo>
                  <a:lnTo>
                    <a:pt x="14727" y="2048"/>
                  </a:lnTo>
                  <a:lnTo>
                    <a:pt x="14727" y="5400"/>
                  </a:lnTo>
                  <a:cubicBezTo>
                    <a:pt x="14727" y="5732"/>
                    <a:pt x="14947" y="6000"/>
                    <a:pt x="15218" y="6000"/>
                  </a:cubicBezTo>
                  <a:cubicBezTo>
                    <a:pt x="15489" y="6000"/>
                    <a:pt x="15709" y="5732"/>
                    <a:pt x="15709" y="5400"/>
                  </a:cubicBezTo>
                  <a:lnTo>
                    <a:pt x="15709" y="600"/>
                  </a:lnTo>
                  <a:cubicBezTo>
                    <a:pt x="15709" y="269"/>
                    <a:pt x="15489" y="0"/>
                    <a:pt x="15218" y="0"/>
                  </a:cubicBezTo>
                  <a:lnTo>
                    <a:pt x="11291" y="0"/>
                  </a:lnTo>
                  <a:cubicBezTo>
                    <a:pt x="11020" y="0"/>
                    <a:pt x="10800" y="269"/>
                    <a:pt x="10800" y="600"/>
                  </a:cubicBezTo>
                  <a:cubicBezTo>
                    <a:pt x="10800" y="932"/>
                    <a:pt x="11020" y="1200"/>
                    <a:pt x="11291" y="1200"/>
                  </a:cubicBezTo>
                  <a:lnTo>
                    <a:pt x="14033" y="1200"/>
                  </a:lnTo>
                  <a:lnTo>
                    <a:pt x="6669" y="10200"/>
                  </a:lnTo>
                  <a:lnTo>
                    <a:pt x="3858" y="10200"/>
                  </a:lnTo>
                  <a:cubicBezTo>
                    <a:pt x="3639" y="9167"/>
                    <a:pt x="2877" y="8400"/>
                    <a:pt x="1964" y="8400"/>
                  </a:cubicBezTo>
                  <a:cubicBezTo>
                    <a:pt x="879" y="8400"/>
                    <a:pt x="0" y="9475"/>
                    <a:pt x="0" y="10800"/>
                  </a:cubicBezTo>
                  <a:cubicBezTo>
                    <a:pt x="0" y="12125"/>
                    <a:pt x="879" y="13200"/>
                    <a:pt x="1964" y="13200"/>
                  </a:cubicBezTo>
                  <a:cubicBezTo>
                    <a:pt x="2877" y="13200"/>
                    <a:pt x="3639" y="12434"/>
                    <a:pt x="3858" y="11400"/>
                  </a:cubicBezTo>
                  <a:lnTo>
                    <a:pt x="6669" y="11400"/>
                  </a:lnTo>
                  <a:lnTo>
                    <a:pt x="14033" y="20400"/>
                  </a:lnTo>
                  <a:lnTo>
                    <a:pt x="11291" y="20400"/>
                  </a:lnTo>
                  <a:cubicBezTo>
                    <a:pt x="11020" y="20400"/>
                    <a:pt x="10800" y="20669"/>
                    <a:pt x="10800" y="21000"/>
                  </a:cubicBezTo>
                  <a:cubicBezTo>
                    <a:pt x="10800" y="21332"/>
                    <a:pt x="11020" y="21600"/>
                    <a:pt x="11291" y="21600"/>
                  </a:cubicBezTo>
                  <a:lnTo>
                    <a:pt x="15218" y="21600"/>
                  </a:lnTo>
                  <a:cubicBezTo>
                    <a:pt x="15489" y="21600"/>
                    <a:pt x="15709" y="21332"/>
                    <a:pt x="15709" y="21000"/>
                  </a:cubicBezTo>
                  <a:lnTo>
                    <a:pt x="15709" y="16200"/>
                  </a:lnTo>
                  <a:cubicBezTo>
                    <a:pt x="15709" y="15869"/>
                    <a:pt x="15489" y="15600"/>
                    <a:pt x="15218" y="15600"/>
                  </a:cubicBezTo>
                  <a:cubicBezTo>
                    <a:pt x="14947" y="15600"/>
                    <a:pt x="14727" y="15869"/>
                    <a:pt x="14727" y="16200"/>
                  </a:cubicBezTo>
                  <a:lnTo>
                    <a:pt x="14727" y="19552"/>
                  </a:lnTo>
                  <a:lnTo>
                    <a:pt x="8058" y="11400"/>
                  </a:lnTo>
                  <a:lnTo>
                    <a:pt x="19924" y="11400"/>
                  </a:lnTo>
                  <a:lnTo>
                    <a:pt x="17817" y="13976"/>
                  </a:lnTo>
                  <a:cubicBezTo>
                    <a:pt x="17728" y="14085"/>
                    <a:pt x="17673" y="14235"/>
                    <a:pt x="17673" y="14400"/>
                  </a:cubicBezTo>
                  <a:cubicBezTo>
                    <a:pt x="17673" y="14732"/>
                    <a:pt x="17892" y="15000"/>
                    <a:pt x="18164" y="15000"/>
                  </a:cubicBezTo>
                  <a:cubicBezTo>
                    <a:pt x="18299" y="15000"/>
                    <a:pt x="18422" y="14933"/>
                    <a:pt x="18511" y="14824"/>
                  </a:cubicBezTo>
                  <a:lnTo>
                    <a:pt x="21456" y="11224"/>
                  </a:lnTo>
                  <a:cubicBezTo>
                    <a:pt x="21545" y="11116"/>
                    <a:pt x="21600" y="10966"/>
                    <a:pt x="21600" y="10800"/>
                  </a:cubicBezTo>
                  <a:cubicBezTo>
                    <a:pt x="21600" y="10635"/>
                    <a:pt x="21545" y="10485"/>
                    <a:pt x="21456" y="1037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5" name="Shape 2933">
              <a:extLst>
                <a:ext uri="{FF2B5EF4-FFF2-40B4-BE49-F238E27FC236}">
                  <a16:creationId xmlns:a16="http://schemas.microsoft.com/office/drawing/2014/main" id="{3D928CC9-A1DE-B14F-B8F0-3BD4D8931811}"/>
                </a:ext>
              </a:extLst>
            </p:cNvPr>
            <p:cNvSpPr/>
            <p:nvPr/>
          </p:nvSpPr>
          <p:spPr>
            <a:xfrm>
              <a:off x="740640" y="1867565"/>
              <a:ext cx="22614401" cy="5604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28568" tIns="28568" rIns="28568" bIns="28568" anchor="ctr">
              <a:spAutoFit/>
            </a:bodyPr>
            <a:lstStyle>
              <a:lvl1pPr algn="l">
                <a:defRPr sz="3000" b="1" cap="none" spc="-90">
                  <a:solidFill>
                    <a:srgbClr val="1C1D21"/>
                  </a:solidFill>
                  <a:latin typeface="+mj-lt"/>
                  <a:ea typeface="+mj-ea"/>
                  <a:cs typeface="+mj-cs"/>
                  <a:sym typeface="Karla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ARROWS ICONS</a:t>
              </a:r>
              <a:endParaRPr sz="1050" b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46" name="Shape 2934">
              <a:extLst>
                <a:ext uri="{FF2B5EF4-FFF2-40B4-BE49-F238E27FC236}">
                  <a16:creationId xmlns:a16="http://schemas.microsoft.com/office/drawing/2014/main" id="{C94FCC9B-D915-1849-A057-742025212486}"/>
                </a:ext>
              </a:extLst>
            </p:cNvPr>
            <p:cNvSpPr/>
            <p:nvPr/>
          </p:nvSpPr>
          <p:spPr>
            <a:xfrm>
              <a:off x="1832791" y="6590682"/>
              <a:ext cx="410062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0800"/>
                  </a:moveTo>
                  <a:cubicBezTo>
                    <a:pt x="8563" y="10800"/>
                    <a:pt x="6750" y="9481"/>
                    <a:pt x="6750" y="7855"/>
                  </a:cubicBezTo>
                  <a:cubicBezTo>
                    <a:pt x="6750" y="6228"/>
                    <a:pt x="8563" y="4909"/>
                    <a:pt x="10800" y="4909"/>
                  </a:cubicBezTo>
                  <a:cubicBezTo>
                    <a:pt x="13037" y="4909"/>
                    <a:pt x="14850" y="6228"/>
                    <a:pt x="14850" y="7855"/>
                  </a:cubicBezTo>
                  <a:cubicBezTo>
                    <a:pt x="14850" y="9481"/>
                    <a:pt x="13037" y="10800"/>
                    <a:pt x="10800" y="10800"/>
                  </a:cubicBezTo>
                  <a:moveTo>
                    <a:pt x="10800" y="3927"/>
                  </a:moveTo>
                  <a:cubicBezTo>
                    <a:pt x="7817" y="3927"/>
                    <a:pt x="5400" y="5686"/>
                    <a:pt x="5400" y="7855"/>
                  </a:cubicBezTo>
                  <a:cubicBezTo>
                    <a:pt x="5400" y="10023"/>
                    <a:pt x="7817" y="11782"/>
                    <a:pt x="10800" y="11782"/>
                  </a:cubicBezTo>
                  <a:cubicBezTo>
                    <a:pt x="13783" y="11782"/>
                    <a:pt x="16200" y="10023"/>
                    <a:pt x="16200" y="7855"/>
                  </a:cubicBezTo>
                  <a:cubicBezTo>
                    <a:pt x="16200" y="5686"/>
                    <a:pt x="13783" y="3927"/>
                    <a:pt x="10800" y="3927"/>
                  </a:cubicBezTo>
                  <a:moveTo>
                    <a:pt x="10800" y="20127"/>
                  </a:moveTo>
                  <a:cubicBezTo>
                    <a:pt x="10800" y="20127"/>
                    <a:pt x="1350" y="13745"/>
                    <a:pt x="1350" y="7855"/>
                  </a:cubicBezTo>
                  <a:cubicBezTo>
                    <a:pt x="1350" y="4059"/>
                    <a:pt x="5581" y="982"/>
                    <a:pt x="10800" y="982"/>
                  </a:cubicBezTo>
                  <a:cubicBezTo>
                    <a:pt x="16019" y="982"/>
                    <a:pt x="20250" y="4059"/>
                    <a:pt x="20250" y="7855"/>
                  </a:cubicBezTo>
                  <a:cubicBezTo>
                    <a:pt x="20250" y="13745"/>
                    <a:pt x="10800" y="20127"/>
                    <a:pt x="10800" y="20127"/>
                  </a:cubicBezTo>
                  <a:moveTo>
                    <a:pt x="10800" y="0"/>
                  </a:moveTo>
                  <a:cubicBezTo>
                    <a:pt x="4836" y="0"/>
                    <a:pt x="0" y="3517"/>
                    <a:pt x="0" y="7855"/>
                  </a:cubicBezTo>
                  <a:cubicBezTo>
                    <a:pt x="0" y="14236"/>
                    <a:pt x="10800" y="21600"/>
                    <a:pt x="10800" y="21600"/>
                  </a:cubicBezTo>
                  <a:cubicBezTo>
                    <a:pt x="10800" y="21600"/>
                    <a:pt x="21600" y="14236"/>
                    <a:pt x="21600" y="7855"/>
                  </a:cubicBezTo>
                  <a:cubicBezTo>
                    <a:pt x="21600" y="3517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7" name="Shape 2935">
              <a:extLst>
                <a:ext uri="{FF2B5EF4-FFF2-40B4-BE49-F238E27FC236}">
                  <a16:creationId xmlns:a16="http://schemas.microsoft.com/office/drawing/2014/main" id="{8D2EB6D1-7BC3-8B46-AE1E-54AEAE2A8792}"/>
                </a:ext>
              </a:extLst>
            </p:cNvPr>
            <p:cNvSpPr/>
            <p:nvPr/>
          </p:nvSpPr>
          <p:spPr>
            <a:xfrm>
              <a:off x="2823440" y="6590682"/>
              <a:ext cx="560285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extrusionOk="0">
                  <a:moveTo>
                    <a:pt x="6365" y="15409"/>
                  </a:moveTo>
                  <a:cubicBezTo>
                    <a:pt x="5782" y="14888"/>
                    <a:pt x="4858" y="14006"/>
                    <a:pt x="3935" y="12895"/>
                  </a:cubicBezTo>
                  <a:cubicBezTo>
                    <a:pt x="2587" y="11273"/>
                    <a:pt x="979" y="8835"/>
                    <a:pt x="979" y="6430"/>
                  </a:cubicBezTo>
                  <a:cubicBezTo>
                    <a:pt x="979" y="3427"/>
                    <a:pt x="3396" y="982"/>
                    <a:pt x="6366" y="982"/>
                  </a:cubicBezTo>
                  <a:cubicBezTo>
                    <a:pt x="9336" y="982"/>
                    <a:pt x="11752" y="3427"/>
                    <a:pt x="11752" y="6430"/>
                  </a:cubicBezTo>
                  <a:cubicBezTo>
                    <a:pt x="11752" y="10208"/>
                    <a:pt x="7888" y="14044"/>
                    <a:pt x="6365" y="15409"/>
                  </a:cubicBezTo>
                  <a:moveTo>
                    <a:pt x="6366" y="0"/>
                  </a:moveTo>
                  <a:cubicBezTo>
                    <a:pt x="2850" y="0"/>
                    <a:pt x="0" y="2879"/>
                    <a:pt x="0" y="6430"/>
                  </a:cubicBezTo>
                  <a:cubicBezTo>
                    <a:pt x="0" y="11655"/>
                    <a:pt x="6366" y="16701"/>
                    <a:pt x="6366" y="16701"/>
                  </a:cubicBezTo>
                  <a:cubicBezTo>
                    <a:pt x="6366" y="16701"/>
                    <a:pt x="12732" y="11655"/>
                    <a:pt x="12732" y="6430"/>
                  </a:cubicBezTo>
                  <a:cubicBezTo>
                    <a:pt x="12732" y="2879"/>
                    <a:pt x="9882" y="0"/>
                    <a:pt x="6366" y="0"/>
                  </a:cubicBezTo>
                  <a:moveTo>
                    <a:pt x="17357" y="19604"/>
                  </a:moveTo>
                  <a:cubicBezTo>
                    <a:pt x="17127" y="19764"/>
                    <a:pt x="16856" y="19909"/>
                    <a:pt x="16554" y="20033"/>
                  </a:cubicBezTo>
                  <a:cubicBezTo>
                    <a:pt x="16304" y="20137"/>
                    <a:pt x="16185" y="20424"/>
                    <a:pt x="16288" y="20675"/>
                  </a:cubicBezTo>
                  <a:cubicBezTo>
                    <a:pt x="16365" y="20865"/>
                    <a:pt x="16548" y="20979"/>
                    <a:pt x="16740" y="20979"/>
                  </a:cubicBezTo>
                  <a:cubicBezTo>
                    <a:pt x="16802" y="20979"/>
                    <a:pt x="16866" y="20967"/>
                    <a:pt x="16926" y="20942"/>
                  </a:cubicBezTo>
                  <a:cubicBezTo>
                    <a:pt x="17294" y="20790"/>
                    <a:pt x="17627" y="20611"/>
                    <a:pt x="17915" y="20411"/>
                  </a:cubicBezTo>
                  <a:cubicBezTo>
                    <a:pt x="18138" y="20256"/>
                    <a:pt x="18193" y="19950"/>
                    <a:pt x="18039" y="19727"/>
                  </a:cubicBezTo>
                  <a:cubicBezTo>
                    <a:pt x="17885" y="19505"/>
                    <a:pt x="17579" y="19449"/>
                    <a:pt x="17357" y="19604"/>
                  </a:cubicBezTo>
                  <a:moveTo>
                    <a:pt x="16249" y="13042"/>
                  </a:moveTo>
                  <a:cubicBezTo>
                    <a:pt x="16109" y="12790"/>
                    <a:pt x="16024" y="12529"/>
                    <a:pt x="15995" y="12265"/>
                  </a:cubicBezTo>
                  <a:cubicBezTo>
                    <a:pt x="15966" y="11995"/>
                    <a:pt x="15731" y="11801"/>
                    <a:pt x="15456" y="11829"/>
                  </a:cubicBezTo>
                  <a:cubicBezTo>
                    <a:pt x="15187" y="11859"/>
                    <a:pt x="14992" y="12100"/>
                    <a:pt x="15022" y="12370"/>
                  </a:cubicBezTo>
                  <a:cubicBezTo>
                    <a:pt x="15064" y="12767"/>
                    <a:pt x="15190" y="13154"/>
                    <a:pt x="15395" y="13522"/>
                  </a:cubicBezTo>
                  <a:cubicBezTo>
                    <a:pt x="15484" y="13682"/>
                    <a:pt x="15651" y="13773"/>
                    <a:pt x="15822" y="13773"/>
                  </a:cubicBezTo>
                  <a:cubicBezTo>
                    <a:pt x="15904" y="13773"/>
                    <a:pt x="15985" y="13753"/>
                    <a:pt x="16061" y="13710"/>
                  </a:cubicBezTo>
                  <a:cubicBezTo>
                    <a:pt x="16297" y="13578"/>
                    <a:pt x="16382" y="13279"/>
                    <a:pt x="16249" y="13042"/>
                  </a:cubicBezTo>
                  <a:moveTo>
                    <a:pt x="18249" y="15254"/>
                  </a:moveTo>
                  <a:cubicBezTo>
                    <a:pt x="18041" y="14981"/>
                    <a:pt x="17803" y="14708"/>
                    <a:pt x="17538" y="14439"/>
                  </a:cubicBezTo>
                  <a:cubicBezTo>
                    <a:pt x="17349" y="14246"/>
                    <a:pt x="17039" y="14244"/>
                    <a:pt x="16845" y="14434"/>
                  </a:cubicBezTo>
                  <a:cubicBezTo>
                    <a:pt x="16653" y="14624"/>
                    <a:pt x="16651" y="14935"/>
                    <a:pt x="16841" y="15129"/>
                  </a:cubicBezTo>
                  <a:cubicBezTo>
                    <a:pt x="17076" y="15368"/>
                    <a:pt x="17288" y="15612"/>
                    <a:pt x="17471" y="15851"/>
                  </a:cubicBezTo>
                  <a:cubicBezTo>
                    <a:pt x="17568" y="15977"/>
                    <a:pt x="17713" y="16043"/>
                    <a:pt x="17860" y="16043"/>
                  </a:cubicBezTo>
                  <a:cubicBezTo>
                    <a:pt x="17964" y="16043"/>
                    <a:pt x="18068" y="16011"/>
                    <a:pt x="18157" y="15942"/>
                  </a:cubicBezTo>
                  <a:cubicBezTo>
                    <a:pt x="18373" y="15777"/>
                    <a:pt x="18413" y="15469"/>
                    <a:pt x="18249" y="15254"/>
                  </a:cubicBezTo>
                  <a:moveTo>
                    <a:pt x="21476" y="5928"/>
                  </a:moveTo>
                  <a:cubicBezTo>
                    <a:pt x="21352" y="5687"/>
                    <a:pt x="21057" y="5592"/>
                    <a:pt x="20817" y="5717"/>
                  </a:cubicBezTo>
                  <a:cubicBezTo>
                    <a:pt x="20817" y="5717"/>
                    <a:pt x="20650" y="5803"/>
                    <a:pt x="20371" y="5962"/>
                  </a:cubicBezTo>
                  <a:cubicBezTo>
                    <a:pt x="20136" y="6096"/>
                    <a:pt x="20054" y="6396"/>
                    <a:pt x="20188" y="6632"/>
                  </a:cubicBezTo>
                  <a:cubicBezTo>
                    <a:pt x="20278" y="6791"/>
                    <a:pt x="20444" y="6880"/>
                    <a:pt x="20614" y="6880"/>
                  </a:cubicBezTo>
                  <a:cubicBezTo>
                    <a:pt x="20697" y="6880"/>
                    <a:pt x="20780" y="6859"/>
                    <a:pt x="20856" y="6815"/>
                  </a:cubicBezTo>
                  <a:cubicBezTo>
                    <a:pt x="21108" y="6672"/>
                    <a:pt x="21261" y="6592"/>
                    <a:pt x="21265" y="6590"/>
                  </a:cubicBezTo>
                  <a:cubicBezTo>
                    <a:pt x="21506" y="6466"/>
                    <a:pt x="21600" y="6170"/>
                    <a:pt x="21476" y="5928"/>
                  </a:cubicBezTo>
                  <a:moveTo>
                    <a:pt x="18659" y="16886"/>
                  </a:moveTo>
                  <a:cubicBezTo>
                    <a:pt x="18395" y="16941"/>
                    <a:pt x="18225" y="17201"/>
                    <a:pt x="18280" y="17467"/>
                  </a:cubicBezTo>
                  <a:cubicBezTo>
                    <a:pt x="18312" y="17625"/>
                    <a:pt x="18330" y="17781"/>
                    <a:pt x="18330" y="17929"/>
                  </a:cubicBezTo>
                  <a:cubicBezTo>
                    <a:pt x="18330" y="18050"/>
                    <a:pt x="18318" y="18171"/>
                    <a:pt x="18296" y="18287"/>
                  </a:cubicBezTo>
                  <a:cubicBezTo>
                    <a:pt x="18244" y="18554"/>
                    <a:pt x="18418" y="18811"/>
                    <a:pt x="18683" y="18862"/>
                  </a:cubicBezTo>
                  <a:cubicBezTo>
                    <a:pt x="18715" y="18869"/>
                    <a:pt x="18746" y="18871"/>
                    <a:pt x="18777" y="18871"/>
                  </a:cubicBezTo>
                  <a:cubicBezTo>
                    <a:pt x="19007" y="18871"/>
                    <a:pt x="19212" y="18708"/>
                    <a:pt x="19257" y="18473"/>
                  </a:cubicBezTo>
                  <a:cubicBezTo>
                    <a:pt x="19292" y="18296"/>
                    <a:pt x="19309" y="18114"/>
                    <a:pt x="19309" y="17929"/>
                  </a:cubicBezTo>
                  <a:cubicBezTo>
                    <a:pt x="19309" y="17715"/>
                    <a:pt x="19285" y="17492"/>
                    <a:pt x="19239" y="17267"/>
                  </a:cubicBezTo>
                  <a:cubicBezTo>
                    <a:pt x="19183" y="17001"/>
                    <a:pt x="18923" y="16832"/>
                    <a:pt x="18659" y="16886"/>
                  </a:cubicBezTo>
                  <a:moveTo>
                    <a:pt x="18590" y="7106"/>
                  </a:moveTo>
                  <a:cubicBezTo>
                    <a:pt x="18317" y="7303"/>
                    <a:pt x="18035" y="7518"/>
                    <a:pt x="17756" y="7745"/>
                  </a:cubicBezTo>
                  <a:cubicBezTo>
                    <a:pt x="17546" y="7917"/>
                    <a:pt x="17515" y="8226"/>
                    <a:pt x="17686" y="8436"/>
                  </a:cubicBezTo>
                  <a:cubicBezTo>
                    <a:pt x="17783" y="8556"/>
                    <a:pt x="17924" y="8617"/>
                    <a:pt x="18066" y="8617"/>
                  </a:cubicBezTo>
                  <a:cubicBezTo>
                    <a:pt x="18174" y="8617"/>
                    <a:pt x="18284" y="8581"/>
                    <a:pt x="18374" y="8507"/>
                  </a:cubicBezTo>
                  <a:cubicBezTo>
                    <a:pt x="18637" y="8292"/>
                    <a:pt x="18903" y="8090"/>
                    <a:pt x="19161" y="7905"/>
                  </a:cubicBezTo>
                  <a:cubicBezTo>
                    <a:pt x="19380" y="7747"/>
                    <a:pt x="19431" y="7440"/>
                    <a:pt x="19273" y="7220"/>
                  </a:cubicBezTo>
                  <a:cubicBezTo>
                    <a:pt x="19116" y="6999"/>
                    <a:pt x="18810" y="6949"/>
                    <a:pt x="18590" y="7106"/>
                  </a:cubicBezTo>
                  <a:moveTo>
                    <a:pt x="14704" y="20512"/>
                  </a:moveTo>
                  <a:cubicBezTo>
                    <a:pt x="14393" y="20556"/>
                    <a:pt x="14065" y="20590"/>
                    <a:pt x="13729" y="20611"/>
                  </a:cubicBezTo>
                  <a:cubicBezTo>
                    <a:pt x="13459" y="20629"/>
                    <a:pt x="13254" y="20863"/>
                    <a:pt x="13272" y="21134"/>
                  </a:cubicBezTo>
                  <a:cubicBezTo>
                    <a:pt x="13289" y="21394"/>
                    <a:pt x="13504" y="21593"/>
                    <a:pt x="13760" y="21593"/>
                  </a:cubicBezTo>
                  <a:cubicBezTo>
                    <a:pt x="13771" y="21593"/>
                    <a:pt x="13781" y="21592"/>
                    <a:pt x="13792" y="21592"/>
                  </a:cubicBezTo>
                  <a:cubicBezTo>
                    <a:pt x="14152" y="21568"/>
                    <a:pt x="14506" y="21533"/>
                    <a:pt x="14842" y="21485"/>
                  </a:cubicBezTo>
                  <a:cubicBezTo>
                    <a:pt x="15110" y="21447"/>
                    <a:pt x="15296" y="21198"/>
                    <a:pt x="15258" y="20929"/>
                  </a:cubicBezTo>
                  <a:cubicBezTo>
                    <a:pt x="15220" y="20661"/>
                    <a:pt x="14973" y="20472"/>
                    <a:pt x="14704" y="20512"/>
                  </a:cubicBezTo>
                  <a:moveTo>
                    <a:pt x="8893" y="20109"/>
                  </a:moveTo>
                  <a:cubicBezTo>
                    <a:pt x="8582" y="19997"/>
                    <a:pt x="8299" y="19866"/>
                    <a:pt x="8052" y="19721"/>
                  </a:cubicBezTo>
                  <a:cubicBezTo>
                    <a:pt x="7818" y="19582"/>
                    <a:pt x="7519" y="19663"/>
                    <a:pt x="7382" y="19896"/>
                  </a:cubicBezTo>
                  <a:cubicBezTo>
                    <a:pt x="7244" y="20130"/>
                    <a:pt x="7323" y="20432"/>
                    <a:pt x="7556" y="20568"/>
                  </a:cubicBezTo>
                  <a:cubicBezTo>
                    <a:pt x="7856" y="20744"/>
                    <a:pt x="8194" y="20901"/>
                    <a:pt x="8562" y="21034"/>
                  </a:cubicBezTo>
                  <a:cubicBezTo>
                    <a:pt x="8617" y="21053"/>
                    <a:pt x="8672" y="21062"/>
                    <a:pt x="8728" y="21062"/>
                  </a:cubicBezTo>
                  <a:cubicBezTo>
                    <a:pt x="8928" y="21062"/>
                    <a:pt x="9117" y="20938"/>
                    <a:pt x="9189" y="20737"/>
                  </a:cubicBezTo>
                  <a:cubicBezTo>
                    <a:pt x="9280" y="20482"/>
                    <a:pt x="9148" y="20200"/>
                    <a:pt x="8893" y="20109"/>
                  </a:cubicBezTo>
                  <a:moveTo>
                    <a:pt x="11751" y="20618"/>
                  </a:moveTo>
                  <a:cubicBezTo>
                    <a:pt x="11412" y="20600"/>
                    <a:pt x="11082" y="20572"/>
                    <a:pt x="10771" y="20533"/>
                  </a:cubicBezTo>
                  <a:cubicBezTo>
                    <a:pt x="10502" y="20493"/>
                    <a:pt x="10258" y="20690"/>
                    <a:pt x="10225" y="20959"/>
                  </a:cubicBezTo>
                  <a:cubicBezTo>
                    <a:pt x="10191" y="21229"/>
                    <a:pt x="10382" y="21474"/>
                    <a:pt x="10650" y="21507"/>
                  </a:cubicBezTo>
                  <a:cubicBezTo>
                    <a:pt x="10984" y="21549"/>
                    <a:pt x="11337" y="21580"/>
                    <a:pt x="11699" y="21600"/>
                  </a:cubicBezTo>
                  <a:cubicBezTo>
                    <a:pt x="11708" y="21600"/>
                    <a:pt x="11716" y="21600"/>
                    <a:pt x="11725" y="21600"/>
                  </a:cubicBezTo>
                  <a:cubicBezTo>
                    <a:pt x="11984" y="21600"/>
                    <a:pt x="12200" y="21397"/>
                    <a:pt x="12214" y="21135"/>
                  </a:cubicBezTo>
                  <a:cubicBezTo>
                    <a:pt x="12228" y="20863"/>
                    <a:pt x="12021" y="20632"/>
                    <a:pt x="11751" y="20618"/>
                  </a:cubicBezTo>
                  <a:moveTo>
                    <a:pt x="6840" y="18180"/>
                  </a:moveTo>
                  <a:cubicBezTo>
                    <a:pt x="6836" y="17912"/>
                    <a:pt x="6619" y="17696"/>
                    <a:pt x="6351" y="17696"/>
                  </a:cubicBezTo>
                  <a:cubicBezTo>
                    <a:pt x="6080" y="17696"/>
                    <a:pt x="5861" y="17916"/>
                    <a:pt x="5861" y="18188"/>
                  </a:cubicBezTo>
                  <a:cubicBezTo>
                    <a:pt x="5861" y="18234"/>
                    <a:pt x="5867" y="18484"/>
                    <a:pt x="5997" y="18834"/>
                  </a:cubicBezTo>
                  <a:cubicBezTo>
                    <a:pt x="6070" y="19033"/>
                    <a:pt x="6257" y="19155"/>
                    <a:pt x="6456" y="19155"/>
                  </a:cubicBezTo>
                  <a:cubicBezTo>
                    <a:pt x="6512" y="19155"/>
                    <a:pt x="6570" y="19145"/>
                    <a:pt x="6626" y="19124"/>
                  </a:cubicBezTo>
                  <a:cubicBezTo>
                    <a:pt x="6880" y="19030"/>
                    <a:pt x="7009" y="18748"/>
                    <a:pt x="6915" y="18493"/>
                  </a:cubicBezTo>
                  <a:cubicBezTo>
                    <a:pt x="6849" y="18314"/>
                    <a:pt x="6841" y="18191"/>
                    <a:pt x="6840" y="18180"/>
                  </a:cubicBezTo>
                  <a:moveTo>
                    <a:pt x="15760" y="10798"/>
                  </a:moveTo>
                  <a:cubicBezTo>
                    <a:pt x="15838" y="10844"/>
                    <a:pt x="15924" y="10866"/>
                    <a:pt x="16008" y="10866"/>
                  </a:cubicBezTo>
                  <a:cubicBezTo>
                    <a:pt x="16176" y="10866"/>
                    <a:pt x="16339" y="10780"/>
                    <a:pt x="16431" y="10625"/>
                  </a:cubicBezTo>
                  <a:cubicBezTo>
                    <a:pt x="16577" y="10376"/>
                    <a:pt x="16761" y="10120"/>
                    <a:pt x="16977" y="9861"/>
                  </a:cubicBezTo>
                  <a:cubicBezTo>
                    <a:pt x="17151" y="9653"/>
                    <a:pt x="17124" y="9343"/>
                    <a:pt x="16917" y="9169"/>
                  </a:cubicBezTo>
                  <a:cubicBezTo>
                    <a:pt x="16709" y="8994"/>
                    <a:pt x="16400" y="9022"/>
                    <a:pt x="16227" y="9230"/>
                  </a:cubicBezTo>
                  <a:cubicBezTo>
                    <a:pt x="15976" y="9529"/>
                    <a:pt x="15761" y="9832"/>
                    <a:pt x="15587" y="10125"/>
                  </a:cubicBezTo>
                  <a:cubicBezTo>
                    <a:pt x="15450" y="10359"/>
                    <a:pt x="15527" y="10659"/>
                    <a:pt x="15760" y="10798"/>
                  </a:cubicBezTo>
                  <a:moveTo>
                    <a:pt x="6366" y="8841"/>
                  </a:moveTo>
                  <a:cubicBezTo>
                    <a:pt x="5014" y="8841"/>
                    <a:pt x="3917" y="7741"/>
                    <a:pt x="3917" y="6384"/>
                  </a:cubicBezTo>
                  <a:cubicBezTo>
                    <a:pt x="3917" y="5027"/>
                    <a:pt x="5014" y="3927"/>
                    <a:pt x="6366" y="3927"/>
                  </a:cubicBezTo>
                  <a:cubicBezTo>
                    <a:pt x="7719" y="3927"/>
                    <a:pt x="8814" y="5027"/>
                    <a:pt x="8814" y="6384"/>
                  </a:cubicBezTo>
                  <a:cubicBezTo>
                    <a:pt x="8814" y="7741"/>
                    <a:pt x="7719" y="8841"/>
                    <a:pt x="6366" y="8841"/>
                  </a:cubicBezTo>
                  <a:moveTo>
                    <a:pt x="6366" y="2955"/>
                  </a:moveTo>
                  <a:cubicBezTo>
                    <a:pt x="4473" y="2955"/>
                    <a:pt x="2938" y="4494"/>
                    <a:pt x="2938" y="6392"/>
                  </a:cubicBezTo>
                  <a:cubicBezTo>
                    <a:pt x="2938" y="8291"/>
                    <a:pt x="4473" y="9831"/>
                    <a:pt x="6366" y="9831"/>
                  </a:cubicBezTo>
                  <a:cubicBezTo>
                    <a:pt x="8259" y="9831"/>
                    <a:pt x="9794" y="8291"/>
                    <a:pt x="9794" y="6392"/>
                  </a:cubicBezTo>
                  <a:cubicBezTo>
                    <a:pt x="9794" y="4494"/>
                    <a:pt x="8259" y="2955"/>
                    <a:pt x="6366" y="29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8" name="Shape 2936">
              <a:extLst>
                <a:ext uri="{FF2B5EF4-FFF2-40B4-BE49-F238E27FC236}">
                  <a16:creationId xmlns:a16="http://schemas.microsoft.com/office/drawing/2014/main" id="{D0D10112-19B3-E945-BAAE-7F4937B51AE1}"/>
                </a:ext>
              </a:extLst>
            </p:cNvPr>
            <p:cNvSpPr/>
            <p:nvPr/>
          </p:nvSpPr>
          <p:spPr>
            <a:xfrm>
              <a:off x="4045509" y="6590682"/>
              <a:ext cx="251722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964"/>
                  </a:moveTo>
                  <a:cubicBezTo>
                    <a:pt x="10800" y="1964"/>
                    <a:pt x="4320" y="1964"/>
                    <a:pt x="4320" y="4909"/>
                  </a:cubicBezTo>
                  <a:cubicBezTo>
                    <a:pt x="4320" y="5180"/>
                    <a:pt x="4804" y="5400"/>
                    <a:pt x="5400" y="5400"/>
                  </a:cubicBezTo>
                  <a:cubicBezTo>
                    <a:pt x="5996" y="5400"/>
                    <a:pt x="6480" y="5180"/>
                    <a:pt x="6480" y="4909"/>
                  </a:cubicBezTo>
                  <a:cubicBezTo>
                    <a:pt x="6480" y="2945"/>
                    <a:pt x="10800" y="2945"/>
                    <a:pt x="10800" y="2945"/>
                  </a:cubicBezTo>
                  <a:cubicBezTo>
                    <a:pt x="11396" y="2945"/>
                    <a:pt x="11880" y="2726"/>
                    <a:pt x="11880" y="2455"/>
                  </a:cubicBezTo>
                  <a:cubicBezTo>
                    <a:pt x="11880" y="2183"/>
                    <a:pt x="11396" y="1964"/>
                    <a:pt x="10800" y="1964"/>
                  </a:cubicBezTo>
                  <a:moveTo>
                    <a:pt x="10800" y="8836"/>
                  </a:moveTo>
                  <a:cubicBezTo>
                    <a:pt x="6029" y="8836"/>
                    <a:pt x="2160" y="7078"/>
                    <a:pt x="2160" y="4909"/>
                  </a:cubicBezTo>
                  <a:cubicBezTo>
                    <a:pt x="2160" y="2740"/>
                    <a:pt x="6029" y="982"/>
                    <a:pt x="10800" y="982"/>
                  </a:cubicBezTo>
                  <a:cubicBezTo>
                    <a:pt x="15571" y="982"/>
                    <a:pt x="19440" y="2740"/>
                    <a:pt x="19440" y="4909"/>
                  </a:cubicBezTo>
                  <a:cubicBezTo>
                    <a:pt x="19440" y="7078"/>
                    <a:pt x="15571" y="8836"/>
                    <a:pt x="10800" y="8836"/>
                  </a:cubicBezTo>
                  <a:moveTo>
                    <a:pt x="10800" y="17182"/>
                  </a:moveTo>
                  <a:lnTo>
                    <a:pt x="8154" y="9664"/>
                  </a:lnTo>
                  <a:cubicBezTo>
                    <a:pt x="9002" y="9761"/>
                    <a:pt x="9885" y="9818"/>
                    <a:pt x="10800" y="9818"/>
                  </a:cubicBezTo>
                  <a:cubicBezTo>
                    <a:pt x="11715" y="9818"/>
                    <a:pt x="12598" y="9761"/>
                    <a:pt x="13446" y="9664"/>
                  </a:cubicBezTo>
                  <a:cubicBezTo>
                    <a:pt x="13446" y="9664"/>
                    <a:pt x="10800" y="17182"/>
                    <a:pt x="10800" y="17182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2199"/>
                    <a:pt x="0" y="4909"/>
                  </a:cubicBezTo>
                  <a:cubicBezTo>
                    <a:pt x="0" y="6830"/>
                    <a:pt x="2431" y="8487"/>
                    <a:pt x="5966" y="9295"/>
                  </a:cubicBezTo>
                  <a:lnTo>
                    <a:pt x="10800" y="21600"/>
                  </a:lnTo>
                  <a:lnTo>
                    <a:pt x="15635" y="9295"/>
                  </a:lnTo>
                  <a:cubicBezTo>
                    <a:pt x="19169" y="8487"/>
                    <a:pt x="21600" y="6830"/>
                    <a:pt x="21600" y="4909"/>
                  </a:cubicBezTo>
                  <a:cubicBezTo>
                    <a:pt x="21600" y="2199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49" name="Shape 2937">
              <a:extLst>
                <a:ext uri="{FF2B5EF4-FFF2-40B4-BE49-F238E27FC236}">
                  <a16:creationId xmlns:a16="http://schemas.microsoft.com/office/drawing/2014/main" id="{C213CF1E-FF14-C143-B4FF-E89A2DCB24F0}"/>
                </a:ext>
              </a:extLst>
            </p:cNvPr>
            <p:cNvSpPr/>
            <p:nvPr/>
          </p:nvSpPr>
          <p:spPr>
            <a:xfrm>
              <a:off x="4959019" y="6590682"/>
              <a:ext cx="556224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20593"/>
                  </a:moveTo>
                  <a:lnTo>
                    <a:pt x="11291" y="19145"/>
                  </a:lnTo>
                  <a:cubicBezTo>
                    <a:pt x="11291" y="18875"/>
                    <a:pt x="11071" y="18655"/>
                    <a:pt x="10800" y="18655"/>
                  </a:cubicBezTo>
                  <a:cubicBezTo>
                    <a:pt x="10529" y="18655"/>
                    <a:pt x="10309" y="18875"/>
                    <a:pt x="10309" y="19145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2455" y="11291"/>
                  </a:lnTo>
                  <a:cubicBezTo>
                    <a:pt x="2725" y="11291"/>
                    <a:pt x="2945" y="11071"/>
                    <a:pt x="2945" y="10800"/>
                  </a:cubicBezTo>
                  <a:cubicBezTo>
                    <a:pt x="2945" y="10529"/>
                    <a:pt x="2725" y="10309"/>
                    <a:pt x="2455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2455"/>
                  </a:lnTo>
                  <a:cubicBezTo>
                    <a:pt x="10309" y="2726"/>
                    <a:pt x="10529" y="2945"/>
                    <a:pt x="10800" y="2945"/>
                  </a:cubicBezTo>
                  <a:cubicBezTo>
                    <a:pt x="11071" y="2945"/>
                    <a:pt x="11291" y="2726"/>
                    <a:pt x="11291" y="2455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9145" y="10309"/>
                  </a:lnTo>
                  <a:cubicBezTo>
                    <a:pt x="18875" y="10309"/>
                    <a:pt x="18655" y="10529"/>
                    <a:pt x="18655" y="10800"/>
                  </a:cubicBezTo>
                  <a:cubicBezTo>
                    <a:pt x="18655" y="11071"/>
                    <a:pt x="18875" y="11291"/>
                    <a:pt x="19145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4965" y="6634"/>
                  </a:moveTo>
                  <a:lnTo>
                    <a:pt x="12189" y="12188"/>
                  </a:lnTo>
                  <a:lnTo>
                    <a:pt x="6635" y="14966"/>
                  </a:lnTo>
                  <a:lnTo>
                    <a:pt x="9411" y="9412"/>
                  </a:lnTo>
                  <a:cubicBezTo>
                    <a:pt x="9411" y="9412"/>
                    <a:pt x="14965" y="6634"/>
                    <a:pt x="14965" y="6634"/>
                  </a:cubicBezTo>
                  <a:close/>
                  <a:moveTo>
                    <a:pt x="4552" y="17048"/>
                  </a:moveTo>
                  <a:lnTo>
                    <a:pt x="12883" y="12883"/>
                  </a:lnTo>
                  <a:lnTo>
                    <a:pt x="17048" y="4551"/>
                  </a:lnTo>
                  <a:lnTo>
                    <a:pt x="8717" y="8717"/>
                  </a:lnTo>
                  <a:cubicBezTo>
                    <a:pt x="8717" y="8717"/>
                    <a:pt x="4552" y="17048"/>
                    <a:pt x="4552" y="17048"/>
                  </a:cubicBezTo>
                  <a:close/>
                  <a:moveTo>
                    <a:pt x="11494" y="11494"/>
                  </a:moveTo>
                  <a:cubicBezTo>
                    <a:pt x="11877" y="11111"/>
                    <a:pt x="11877" y="10489"/>
                    <a:pt x="11494" y="10106"/>
                  </a:cubicBezTo>
                  <a:cubicBezTo>
                    <a:pt x="11111" y="9722"/>
                    <a:pt x="10489" y="9722"/>
                    <a:pt x="10106" y="10106"/>
                  </a:cubicBezTo>
                  <a:cubicBezTo>
                    <a:pt x="9723" y="10489"/>
                    <a:pt x="9723" y="11111"/>
                    <a:pt x="10106" y="11494"/>
                  </a:cubicBezTo>
                  <a:cubicBezTo>
                    <a:pt x="10489" y="11878"/>
                    <a:pt x="11111" y="11878"/>
                    <a:pt x="11494" y="1149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0" name="Shape 2938">
              <a:extLst>
                <a:ext uri="{FF2B5EF4-FFF2-40B4-BE49-F238E27FC236}">
                  <a16:creationId xmlns:a16="http://schemas.microsoft.com/office/drawing/2014/main" id="{4C3D5CDE-00F7-644A-BBA9-6B47B838D080}"/>
                </a:ext>
              </a:extLst>
            </p:cNvPr>
            <p:cNvSpPr/>
            <p:nvPr/>
          </p:nvSpPr>
          <p:spPr>
            <a:xfrm>
              <a:off x="6022748" y="6590682"/>
              <a:ext cx="560285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20458"/>
                  </a:moveTo>
                  <a:lnTo>
                    <a:pt x="14727" y="18775"/>
                  </a:lnTo>
                  <a:lnTo>
                    <a:pt x="14727" y="1142"/>
                  </a:lnTo>
                  <a:lnTo>
                    <a:pt x="20618" y="2825"/>
                  </a:lnTo>
                  <a:cubicBezTo>
                    <a:pt x="20618" y="2825"/>
                    <a:pt x="20618" y="20458"/>
                    <a:pt x="20618" y="20458"/>
                  </a:cubicBezTo>
                  <a:close/>
                  <a:moveTo>
                    <a:pt x="13745" y="18775"/>
                  </a:moveTo>
                  <a:lnTo>
                    <a:pt x="7855" y="20458"/>
                  </a:lnTo>
                  <a:lnTo>
                    <a:pt x="7855" y="2825"/>
                  </a:lnTo>
                  <a:lnTo>
                    <a:pt x="13745" y="1142"/>
                  </a:lnTo>
                  <a:cubicBezTo>
                    <a:pt x="13745" y="1142"/>
                    <a:pt x="13745" y="18775"/>
                    <a:pt x="13745" y="18775"/>
                  </a:cubicBezTo>
                  <a:close/>
                  <a:moveTo>
                    <a:pt x="6873" y="20458"/>
                  </a:moveTo>
                  <a:lnTo>
                    <a:pt x="982" y="18775"/>
                  </a:lnTo>
                  <a:lnTo>
                    <a:pt x="982" y="1142"/>
                  </a:lnTo>
                  <a:lnTo>
                    <a:pt x="6873" y="2825"/>
                  </a:lnTo>
                  <a:cubicBezTo>
                    <a:pt x="6873" y="2825"/>
                    <a:pt x="6873" y="20458"/>
                    <a:pt x="6873" y="20458"/>
                  </a:cubicBezTo>
                  <a:close/>
                  <a:moveTo>
                    <a:pt x="21242" y="1990"/>
                  </a:moveTo>
                  <a:lnTo>
                    <a:pt x="21244" y="1983"/>
                  </a:lnTo>
                  <a:lnTo>
                    <a:pt x="14371" y="19"/>
                  </a:lnTo>
                  <a:lnTo>
                    <a:pt x="14369" y="27"/>
                  </a:lnTo>
                  <a:cubicBezTo>
                    <a:pt x="14326" y="14"/>
                    <a:pt x="14284" y="0"/>
                    <a:pt x="14236" y="0"/>
                  </a:cubicBezTo>
                  <a:cubicBezTo>
                    <a:pt x="14189" y="0"/>
                    <a:pt x="14147" y="14"/>
                    <a:pt x="14104" y="27"/>
                  </a:cubicBezTo>
                  <a:lnTo>
                    <a:pt x="14102" y="19"/>
                  </a:lnTo>
                  <a:lnTo>
                    <a:pt x="7364" y="1944"/>
                  </a:lnTo>
                  <a:lnTo>
                    <a:pt x="626" y="19"/>
                  </a:lnTo>
                  <a:lnTo>
                    <a:pt x="623" y="27"/>
                  </a:lnTo>
                  <a:cubicBezTo>
                    <a:pt x="581" y="14"/>
                    <a:pt x="538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lnTo>
                    <a:pt x="0" y="19145"/>
                  </a:lnTo>
                  <a:cubicBezTo>
                    <a:pt x="0" y="19370"/>
                    <a:pt x="153" y="19551"/>
                    <a:pt x="358" y="19610"/>
                  </a:cubicBezTo>
                  <a:lnTo>
                    <a:pt x="356" y="19618"/>
                  </a:lnTo>
                  <a:lnTo>
                    <a:pt x="7229" y="21581"/>
                  </a:lnTo>
                  <a:lnTo>
                    <a:pt x="7231" y="21573"/>
                  </a:lnTo>
                  <a:cubicBezTo>
                    <a:pt x="7274" y="21586"/>
                    <a:pt x="7316" y="21600"/>
                    <a:pt x="7364" y="21600"/>
                  </a:cubicBezTo>
                  <a:cubicBezTo>
                    <a:pt x="7411" y="21600"/>
                    <a:pt x="7454" y="21586"/>
                    <a:pt x="7496" y="21573"/>
                  </a:cubicBezTo>
                  <a:lnTo>
                    <a:pt x="7499" y="21581"/>
                  </a:lnTo>
                  <a:lnTo>
                    <a:pt x="14236" y="19656"/>
                  </a:lnTo>
                  <a:lnTo>
                    <a:pt x="20975" y="21581"/>
                  </a:lnTo>
                  <a:lnTo>
                    <a:pt x="20977" y="21573"/>
                  </a:lnTo>
                  <a:cubicBezTo>
                    <a:pt x="21020" y="21586"/>
                    <a:pt x="21062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2455"/>
                  </a:lnTo>
                  <a:cubicBezTo>
                    <a:pt x="21600" y="2231"/>
                    <a:pt x="21447" y="2049"/>
                    <a:pt x="21242" y="199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1" name="Shape 2939">
              <a:extLst>
                <a:ext uri="{FF2B5EF4-FFF2-40B4-BE49-F238E27FC236}">
                  <a16:creationId xmlns:a16="http://schemas.microsoft.com/office/drawing/2014/main" id="{4D1E7EE2-B76C-4540-B53B-CD601216DADC}"/>
                </a:ext>
              </a:extLst>
            </p:cNvPr>
            <p:cNvSpPr/>
            <p:nvPr/>
          </p:nvSpPr>
          <p:spPr>
            <a:xfrm>
              <a:off x="7090536" y="6590682"/>
              <a:ext cx="560285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547" y="12509"/>
                  </a:moveTo>
                  <a:lnTo>
                    <a:pt x="18520" y="12645"/>
                  </a:lnTo>
                  <a:cubicBezTo>
                    <a:pt x="18572" y="12276"/>
                    <a:pt x="18589" y="11922"/>
                    <a:pt x="18572" y="11593"/>
                  </a:cubicBezTo>
                  <a:lnTo>
                    <a:pt x="17592" y="11644"/>
                  </a:lnTo>
                  <a:cubicBezTo>
                    <a:pt x="17606" y="11910"/>
                    <a:pt x="17591" y="12201"/>
                    <a:pt x="17547" y="12509"/>
                  </a:cubicBezTo>
                  <a:moveTo>
                    <a:pt x="17444" y="10833"/>
                  </a:moveTo>
                  <a:lnTo>
                    <a:pt x="18374" y="10520"/>
                  </a:lnTo>
                  <a:cubicBezTo>
                    <a:pt x="18262" y="10187"/>
                    <a:pt x="18104" y="9869"/>
                    <a:pt x="17890" y="9546"/>
                  </a:cubicBezTo>
                  <a:lnTo>
                    <a:pt x="17072" y="10089"/>
                  </a:lnTo>
                  <a:cubicBezTo>
                    <a:pt x="17237" y="10339"/>
                    <a:pt x="17359" y="10582"/>
                    <a:pt x="17444" y="10833"/>
                  </a:cubicBezTo>
                  <a:moveTo>
                    <a:pt x="17529" y="13890"/>
                  </a:moveTo>
                  <a:cubicBezTo>
                    <a:pt x="17440" y="13801"/>
                    <a:pt x="17317" y="13745"/>
                    <a:pt x="17182" y="13745"/>
                  </a:cubicBezTo>
                  <a:cubicBezTo>
                    <a:pt x="16910" y="13745"/>
                    <a:pt x="16691" y="13965"/>
                    <a:pt x="16691" y="14236"/>
                  </a:cubicBezTo>
                  <a:cubicBezTo>
                    <a:pt x="16691" y="14372"/>
                    <a:pt x="16746" y="14495"/>
                    <a:pt x="16835" y="14583"/>
                  </a:cubicBezTo>
                  <a:lnTo>
                    <a:pt x="17469" y="15218"/>
                  </a:lnTo>
                  <a:lnTo>
                    <a:pt x="16835" y="15853"/>
                  </a:lnTo>
                  <a:cubicBezTo>
                    <a:pt x="16746" y="15942"/>
                    <a:pt x="16691" y="16064"/>
                    <a:pt x="16691" y="16200"/>
                  </a:cubicBezTo>
                  <a:cubicBezTo>
                    <a:pt x="16691" y="16471"/>
                    <a:pt x="16910" y="16691"/>
                    <a:pt x="17182" y="16691"/>
                  </a:cubicBezTo>
                  <a:cubicBezTo>
                    <a:pt x="17317" y="16691"/>
                    <a:pt x="17440" y="16636"/>
                    <a:pt x="17529" y="16547"/>
                  </a:cubicBezTo>
                  <a:lnTo>
                    <a:pt x="18164" y="15912"/>
                  </a:lnTo>
                  <a:lnTo>
                    <a:pt x="18798" y="16547"/>
                  </a:lnTo>
                  <a:cubicBezTo>
                    <a:pt x="18887" y="16636"/>
                    <a:pt x="19010" y="16691"/>
                    <a:pt x="19145" y="16691"/>
                  </a:cubicBezTo>
                  <a:cubicBezTo>
                    <a:pt x="19417" y="16691"/>
                    <a:pt x="19636" y="16471"/>
                    <a:pt x="19636" y="16200"/>
                  </a:cubicBezTo>
                  <a:cubicBezTo>
                    <a:pt x="19636" y="16064"/>
                    <a:pt x="19582" y="15942"/>
                    <a:pt x="19493" y="15853"/>
                  </a:cubicBezTo>
                  <a:lnTo>
                    <a:pt x="18858" y="15218"/>
                  </a:lnTo>
                  <a:lnTo>
                    <a:pt x="19493" y="14583"/>
                  </a:lnTo>
                  <a:cubicBezTo>
                    <a:pt x="19582" y="14495"/>
                    <a:pt x="19636" y="14372"/>
                    <a:pt x="19636" y="14236"/>
                  </a:cubicBezTo>
                  <a:cubicBezTo>
                    <a:pt x="19636" y="13965"/>
                    <a:pt x="19417" y="13745"/>
                    <a:pt x="19145" y="13745"/>
                  </a:cubicBezTo>
                  <a:cubicBezTo>
                    <a:pt x="19009" y="13745"/>
                    <a:pt x="18887" y="13801"/>
                    <a:pt x="18798" y="13890"/>
                  </a:cubicBezTo>
                  <a:lnTo>
                    <a:pt x="18164" y="14524"/>
                  </a:lnTo>
                  <a:cubicBezTo>
                    <a:pt x="18164" y="14524"/>
                    <a:pt x="17529" y="13890"/>
                    <a:pt x="17529" y="13890"/>
                  </a:cubicBezTo>
                  <a:close/>
                  <a:moveTo>
                    <a:pt x="20618" y="20458"/>
                  </a:moveTo>
                  <a:lnTo>
                    <a:pt x="14727" y="18775"/>
                  </a:lnTo>
                  <a:lnTo>
                    <a:pt x="14727" y="7698"/>
                  </a:lnTo>
                  <a:cubicBezTo>
                    <a:pt x="14950" y="7802"/>
                    <a:pt x="15155" y="7914"/>
                    <a:pt x="15324" y="8034"/>
                  </a:cubicBezTo>
                  <a:lnTo>
                    <a:pt x="15893" y="7234"/>
                  </a:lnTo>
                  <a:cubicBezTo>
                    <a:pt x="15627" y="7044"/>
                    <a:pt x="15313" y="6872"/>
                    <a:pt x="14959" y="6721"/>
                  </a:cubicBezTo>
                  <a:lnTo>
                    <a:pt x="14727" y="7263"/>
                  </a:lnTo>
                  <a:lnTo>
                    <a:pt x="14727" y="1142"/>
                  </a:lnTo>
                  <a:lnTo>
                    <a:pt x="20618" y="2825"/>
                  </a:lnTo>
                  <a:cubicBezTo>
                    <a:pt x="20618" y="2825"/>
                    <a:pt x="20618" y="20458"/>
                    <a:pt x="20618" y="20458"/>
                  </a:cubicBezTo>
                  <a:close/>
                  <a:moveTo>
                    <a:pt x="13745" y="18775"/>
                  </a:moveTo>
                  <a:lnTo>
                    <a:pt x="7855" y="20458"/>
                  </a:lnTo>
                  <a:lnTo>
                    <a:pt x="7855" y="9347"/>
                  </a:lnTo>
                  <a:lnTo>
                    <a:pt x="8249" y="10199"/>
                  </a:lnTo>
                  <a:cubicBezTo>
                    <a:pt x="8580" y="10045"/>
                    <a:pt x="8881" y="9843"/>
                    <a:pt x="9168" y="9581"/>
                  </a:cubicBezTo>
                  <a:lnTo>
                    <a:pt x="8505" y="8857"/>
                  </a:lnTo>
                  <a:cubicBezTo>
                    <a:pt x="8297" y="9048"/>
                    <a:pt x="8088" y="9187"/>
                    <a:pt x="7855" y="9299"/>
                  </a:cubicBezTo>
                  <a:lnTo>
                    <a:pt x="7855" y="2825"/>
                  </a:lnTo>
                  <a:lnTo>
                    <a:pt x="13745" y="1142"/>
                  </a:lnTo>
                  <a:cubicBezTo>
                    <a:pt x="13745" y="1142"/>
                    <a:pt x="13745" y="18775"/>
                    <a:pt x="13745" y="18775"/>
                  </a:cubicBezTo>
                  <a:close/>
                  <a:moveTo>
                    <a:pt x="6873" y="20458"/>
                  </a:moveTo>
                  <a:lnTo>
                    <a:pt x="982" y="18775"/>
                  </a:lnTo>
                  <a:lnTo>
                    <a:pt x="982" y="1142"/>
                  </a:lnTo>
                  <a:lnTo>
                    <a:pt x="6873" y="2825"/>
                  </a:lnTo>
                  <a:cubicBezTo>
                    <a:pt x="6873" y="2825"/>
                    <a:pt x="6873" y="20458"/>
                    <a:pt x="6873" y="20458"/>
                  </a:cubicBezTo>
                  <a:close/>
                  <a:moveTo>
                    <a:pt x="21241" y="1990"/>
                  </a:moveTo>
                  <a:lnTo>
                    <a:pt x="21244" y="1983"/>
                  </a:lnTo>
                  <a:lnTo>
                    <a:pt x="14372" y="19"/>
                  </a:lnTo>
                  <a:lnTo>
                    <a:pt x="14369" y="27"/>
                  </a:lnTo>
                  <a:cubicBezTo>
                    <a:pt x="14326" y="14"/>
                    <a:pt x="14283" y="0"/>
                    <a:pt x="14236" y="0"/>
                  </a:cubicBezTo>
                  <a:cubicBezTo>
                    <a:pt x="14189" y="0"/>
                    <a:pt x="14147" y="14"/>
                    <a:pt x="14104" y="27"/>
                  </a:cubicBezTo>
                  <a:lnTo>
                    <a:pt x="14102" y="19"/>
                  </a:lnTo>
                  <a:lnTo>
                    <a:pt x="7364" y="1944"/>
                  </a:lnTo>
                  <a:lnTo>
                    <a:pt x="626" y="19"/>
                  </a:lnTo>
                  <a:lnTo>
                    <a:pt x="623" y="27"/>
                  </a:lnTo>
                  <a:cubicBezTo>
                    <a:pt x="580" y="14"/>
                    <a:pt x="538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lnTo>
                    <a:pt x="0" y="19145"/>
                  </a:lnTo>
                  <a:cubicBezTo>
                    <a:pt x="0" y="19370"/>
                    <a:pt x="153" y="19551"/>
                    <a:pt x="359" y="19610"/>
                  </a:cubicBezTo>
                  <a:lnTo>
                    <a:pt x="356" y="19618"/>
                  </a:lnTo>
                  <a:lnTo>
                    <a:pt x="7228" y="21581"/>
                  </a:lnTo>
                  <a:lnTo>
                    <a:pt x="7231" y="21573"/>
                  </a:lnTo>
                  <a:cubicBezTo>
                    <a:pt x="7274" y="21586"/>
                    <a:pt x="7317" y="21600"/>
                    <a:pt x="7364" y="21600"/>
                  </a:cubicBezTo>
                  <a:cubicBezTo>
                    <a:pt x="7411" y="21600"/>
                    <a:pt x="7453" y="21586"/>
                    <a:pt x="7496" y="21573"/>
                  </a:cubicBezTo>
                  <a:lnTo>
                    <a:pt x="7499" y="21581"/>
                  </a:lnTo>
                  <a:lnTo>
                    <a:pt x="14236" y="19656"/>
                  </a:lnTo>
                  <a:lnTo>
                    <a:pt x="20975" y="21581"/>
                  </a:lnTo>
                  <a:lnTo>
                    <a:pt x="20977" y="21573"/>
                  </a:lnTo>
                  <a:cubicBezTo>
                    <a:pt x="21020" y="21586"/>
                    <a:pt x="21062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lnTo>
                    <a:pt x="21600" y="2455"/>
                  </a:lnTo>
                  <a:cubicBezTo>
                    <a:pt x="21600" y="2231"/>
                    <a:pt x="21447" y="2049"/>
                    <a:pt x="21241" y="1990"/>
                  </a:cubicBezTo>
                  <a:moveTo>
                    <a:pt x="16435" y="9275"/>
                  </a:moveTo>
                  <a:lnTo>
                    <a:pt x="16518" y="9374"/>
                  </a:lnTo>
                  <a:lnTo>
                    <a:pt x="17269" y="8740"/>
                  </a:lnTo>
                  <a:lnTo>
                    <a:pt x="17184" y="8640"/>
                  </a:lnTo>
                  <a:cubicBezTo>
                    <a:pt x="17013" y="8438"/>
                    <a:pt x="16840" y="8236"/>
                    <a:pt x="16677" y="8019"/>
                  </a:cubicBezTo>
                  <a:lnTo>
                    <a:pt x="15891" y="8606"/>
                  </a:lnTo>
                  <a:cubicBezTo>
                    <a:pt x="16066" y="8840"/>
                    <a:pt x="16251" y="9059"/>
                    <a:pt x="16435" y="9275"/>
                  </a:cubicBezTo>
                  <a:moveTo>
                    <a:pt x="6270" y="11022"/>
                  </a:moveTo>
                  <a:lnTo>
                    <a:pt x="5739" y="10196"/>
                  </a:lnTo>
                  <a:cubicBezTo>
                    <a:pt x="5432" y="10394"/>
                    <a:pt x="5153" y="10605"/>
                    <a:pt x="4909" y="10825"/>
                  </a:cubicBezTo>
                  <a:lnTo>
                    <a:pt x="5568" y="11554"/>
                  </a:lnTo>
                  <a:cubicBezTo>
                    <a:pt x="5772" y="11370"/>
                    <a:pt x="6008" y="11191"/>
                    <a:pt x="6270" y="11022"/>
                  </a:cubicBezTo>
                  <a:moveTo>
                    <a:pt x="5004" y="12185"/>
                  </a:moveTo>
                  <a:lnTo>
                    <a:pt x="4196" y="11628"/>
                  </a:lnTo>
                  <a:cubicBezTo>
                    <a:pt x="3975" y="11949"/>
                    <a:pt x="3812" y="12288"/>
                    <a:pt x="3713" y="12634"/>
                  </a:cubicBezTo>
                  <a:lnTo>
                    <a:pt x="4656" y="12906"/>
                  </a:lnTo>
                  <a:cubicBezTo>
                    <a:pt x="4727" y="12661"/>
                    <a:pt x="4844" y="12418"/>
                    <a:pt x="5004" y="12185"/>
                  </a:cubicBezTo>
                  <a:moveTo>
                    <a:pt x="10467" y="8318"/>
                  </a:moveTo>
                  <a:lnTo>
                    <a:pt x="9972" y="7470"/>
                  </a:lnTo>
                  <a:cubicBezTo>
                    <a:pt x="9623" y="7674"/>
                    <a:pt x="9362" y="7936"/>
                    <a:pt x="9132" y="8189"/>
                  </a:cubicBezTo>
                  <a:lnTo>
                    <a:pt x="9857" y="8850"/>
                  </a:lnTo>
                  <a:cubicBezTo>
                    <a:pt x="10063" y="8624"/>
                    <a:pt x="10245" y="8448"/>
                    <a:pt x="10467" y="8318"/>
                  </a:cubicBezTo>
                  <a:moveTo>
                    <a:pt x="3927" y="15709"/>
                  </a:moveTo>
                  <a:cubicBezTo>
                    <a:pt x="4469" y="15709"/>
                    <a:pt x="4909" y="15270"/>
                    <a:pt x="4909" y="14727"/>
                  </a:cubicBezTo>
                  <a:cubicBezTo>
                    <a:pt x="4909" y="14185"/>
                    <a:pt x="4469" y="13745"/>
                    <a:pt x="3927" y="13745"/>
                  </a:cubicBezTo>
                  <a:cubicBezTo>
                    <a:pt x="3385" y="13745"/>
                    <a:pt x="2945" y="14185"/>
                    <a:pt x="2945" y="14727"/>
                  </a:cubicBezTo>
                  <a:cubicBezTo>
                    <a:pt x="2945" y="15270"/>
                    <a:pt x="3385" y="15709"/>
                    <a:pt x="3927" y="15709"/>
                  </a:cubicBezTo>
                  <a:moveTo>
                    <a:pt x="12273" y="7855"/>
                  </a:moveTo>
                  <a:cubicBezTo>
                    <a:pt x="12815" y="7855"/>
                    <a:pt x="13255" y="7415"/>
                    <a:pt x="13255" y="6873"/>
                  </a:cubicBezTo>
                  <a:cubicBezTo>
                    <a:pt x="13255" y="6331"/>
                    <a:pt x="12815" y="5891"/>
                    <a:pt x="12273" y="5891"/>
                  </a:cubicBezTo>
                  <a:cubicBezTo>
                    <a:pt x="11730" y="5891"/>
                    <a:pt x="11291" y="6331"/>
                    <a:pt x="11291" y="6873"/>
                  </a:cubicBezTo>
                  <a:cubicBezTo>
                    <a:pt x="11291" y="7415"/>
                    <a:pt x="11730" y="7855"/>
                    <a:pt x="12273" y="78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2" name="Shape 2940">
              <a:extLst>
                <a:ext uri="{FF2B5EF4-FFF2-40B4-BE49-F238E27FC236}">
                  <a16:creationId xmlns:a16="http://schemas.microsoft.com/office/drawing/2014/main" id="{A530A05B-8C82-1248-B042-5791C4DD9A5C}"/>
                </a:ext>
              </a:extLst>
            </p:cNvPr>
            <p:cNvSpPr/>
            <p:nvPr/>
          </p:nvSpPr>
          <p:spPr>
            <a:xfrm>
              <a:off x="8158327" y="6590682"/>
              <a:ext cx="556224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8345"/>
                  </a:moveTo>
                  <a:cubicBezTo>
                    <a:pt x="9444" y="8345"/>
                    <a:pt x="8345" y="9444"/>
                    <a:pt x="8345" y="10800"/>
                  </a:cubicBezTo>
                  <a:cubicBezTo>
                    <a:pt x="8345" y="12156"/>
                    <a:pt x="9444" y="13255"/>
                    <a:pt x="10800" y="13255"/>
                  </a:cubicBezTo>
                  <a:cubicBezTo>
                    <a:pt x="12156" y="13255"/>
                    <a:pt x="13255" y="12156"/>
                    <a:pt x="13255" y="10800"/>
                  </a:cubicBezTo>
                  <a:cubicBezTo>
                    <a:pt x="13255" y="9444"/>
                    <a:pt x="12156" y="8345"/>
                    <a:pt x="10800" y="8345"/>
                  </a:cubicBezTo>
                  <a:moveTo>
                    <a:pt x="11291" y="20593"/>
                  </a:moveTo>
                  <a:lnTo>
                    <a:pt x="11291" y="17182"/>
                  </a:lnTo>
                  <a:cubicBezTo>
                    <a:pt x="11291" y="16910"/>
                    <a:pt x="11071" y="16691"/>
                    <a:pt x="10800" y="16691"/>
                  </a:cubicBezTo>
                  <a:cubicBezTo>
                    <a:pt x="10529" y="16691"/>
                    <a:pt x="10309" y="16910"/>
                    <a:pt x="10309" y="17182"/>
                  </a:cubicBezTo>
                  <a:lnTo>
                    <a:pt x="10309" y="20593"/>
                  </a:lnTo>
                  <a:cubicBezTo>
                    <a:pt x="5280" y="20344"/>
                    <a:pt x="1255" y="16319"/>
                    <a:pt x="1006" y="11291"/>
                  </a:cubicBezTo>
                  <a:lnTo>
                    <a:pt x="4418" y="11291"/>
                  </a:lnTo>
                  <a:cubicBezTo>
                    <a:pt x="4690" y="11291"/>
                    <a:pt x="4909" y="11071"/>
                    <a:pt x="4909" y="10800"/>
                  </a:cubicBezTo>
                  <a:cubicBezTo>
                    <a:pt x="4909" y="10529"/>
                    <a:pt x="4690" y="10309"/>
                    <a:pt x="4418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lnTo>
                    <a:pt x="10309" y="4418"/>
                  </a:lnTo>
                  <a:cubicBezTo>
                    <a:pt x="10309" y="4690"/>
                    <a:pt x="10529" y="4909"/>
                    <a:pt x="10800" y="4909"/>
                  </a:cubicBezTo>
                  <a:cubicBezTo>
                    <a:pt x="11071" y="4909"/>
                    <a:pt x="11291" y="4690"/>
                    <a:pt x="11291" y="4418"/>
                  </a:cubicBezTo>
                  <a:lnTo>
                    <a:pt x="11291" y="1007"/>
                  </a:lnTo>
                  <a:cubicBezTo>
                    <a:pt x="16320" y="1256"/>
                    <a:pt x="20345" y="5281"/>
                    <a:pt x="20594" y="10309"/>
                  </a:cubicBezTo>
                  <a:lnTo>
                    <a:pt x="17182" y="10309"/>
                  </a:lnTo>
                  <a:cubicBezTo>
                    <a:pt x="16910" y="10309"/>
                    <a:pt x="16691" y="10529"/>
                    <a:pt x="16691" y="10800"/>
                  </a:cubicBezTo>
                  <a:cubicBezTo>
                    <a:pt x="16691" y="11071"/>
                    <a:pt x="16910" y="11291"/>
                    <a:pt x="17182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0800" y="0"/>
                  </a:moveTo>
                  <a:cubicBezTo>
                    <a:pt x="10800" y="0"/>
                    <a:pt x="10800" y="0"/>
                    <a:pt x="10800" y="0"/>
                  </a:cubicBezTo>
                  <a:cubicBezTo>
                    <a:pt x="10800" y="0"/>
                    <a:pt x="10800" y="0"/>
                    <a:pt x="10800" y="0"/>
                  </a:cubicBez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6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3" name="Shape 2941">
              <a:extLst>
                <a:ext uri="{FF2B5EF4-FFF2-40B4-BE49-F238E27FC236}">
                  <a16:creationId xmlns:a16="http://schemas.microsoft.com/office/drawing/2014/main" id="{769EA1A1-4CB2-C049-8A24-7C82F028F111}"/>
                </a:ext>
              </a:extLst>
            </p:cNvPr>
            <p:cNvSpPr/>
            <p:nvPr/>
          </p:nvSpPr>
          <p:spPr>
            <a:xfrm>
              <a:off x="9226115" y="6590682"/>
              <a:ext cx="556226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291" y="20593"/>
                  </a:moveTo>
                  <a:lnTo>
                    <a:pt x="11291" y="17648"/>
                  </a:lnTo>
                  <a:cubicBezTo>
                    <a:pt x="14694" y="17407"/>
                    <a:pt x="17408" y="14693"/>
                    <a:pt x="17649" y="11291"/>
                  </a:cubicBezTo>
                  <a:lnTo>
                    <a:pt x="20594" y="11291"/>
                  </a:lnTo>
                  <a:cubicBezTo>
                    <a:pt x="20345" y="16319"/>
                    <a:pt x="16320" y="20344"/>
                    <a:pt x="11291" y="20593"/>
                  </a:cubicBezTo>
                  <a:moveTo>
                    <a:pt x="11291" y="13205"/>
                  </a:moveTo>
                  <a:cubicBezTo>
                    <a:pt x="12252" y="13010"/>
                    <a:pt x="13005" y="12252"/>
                    <a:pt x="13201" y="11291"/>
                  </a:cubicBezTo>
                  <a:lnTo>
                    <a:pt x="16667" y="11291"/>
                  </a:lnTo>
                  <a:cubicBezTo>
                    <a:pt x="16431" y="14152"/>
                    <a:pt x="14152" y="16429"/>
                    <a:pt x="11291" y="16666"/>
                  </a:cubicBezTo>
                  <a:cubicBezTo>
                    <a:pt x="11291" y="16666"/>
                    <a:pt x="11291" y="13205"/>
                    <a:pt x="11291" y="13205"/>
                  </a:cubicBezTo>
                  <a:close/>
                  <a:moveTo>
                    <a:pt x="11291" y="4934"/>
                  </a:moveTo>
                  <a:cubicBezTo>
                    <a:pt x="12233" y="5012"/>
                    <a:pt x="13111" y="5315"/>
                    <a:pt x="13875" y="5784"/>
                  </a:cubicBezTo>
                  <a:cubicBezTo>
                    <a:pt x="13793" y="5967"/>
                    <a:pt x="13745" y="6168"/>
                    <a:pt x="13745" y="6382"/>
                  </a:cubicBezTo>
                  <a:cubicBezTo>
                    <a:pt x="13745" y="7195"/>
                    <a:pt x="14405" y="7855"/>
                    <a:pt x="15218" y="7855"/>
                  </a:cubicBezTo>
                  <a:cubicBezTo>
                    <a:pt x="15432" y="7855"/>
                    <a:pt x="15633" y="7807"/>
                    <a:pt x="15816" y="7725"/>
                  </a:cubicBezTo>
                  <a:cubicBezTo>
                    <a:pt x="16286" y="8489"/>
                    <a:pt x="16589" y="9367"/>
                    <a:pt x="16667" y="10309"/>
                  </a:cubicBezTo>
                  <a:lnTo>
                    <a:pt x="13201" y="10309"/>
                  </a:lnTo>
                  <a:cubicBezTo>
                    <a:pt x="13005" y="9348"/>
                    <a:pt x="12252" y="8590"/>
                    <a:pt x="11291" y="8395"/>
                  </a:cubicBezTo>
                  <a:cubicBezTo>
                    <a:pt x="11291" y="8395"/>
                    <a:pt x="11291" y="4934"/>
                    <a:pt x="11291" y="4934"/>
                  </a:cubicBezTo>
                  <a:close/>
                  <a:moveTo>
                    <a:pt x="11291" y="1007"/>
                  </a:moveTo>
                  <a:cubicBezTo>
                    <a:pt x="16320" y="1256"/>
                    <a:pt x="20345" y="5281"/>
                    <a:pt x="20594" y="10309"/>
                  </a:cubicBezTo>
                  <a:lnTo>
                    <a:pt x="17649" y="10309"/>
                  </a:lnTo>
                  <a:cubicBezTo>
                    <a:pt x="17563" y="9102"/>
                    <a:pt x="17162" y="7985"/>
                    <a:pt x="16534" y="7031"/>
                  </a:cubicBezTo>
                  <a:cubicBezTo>
                    <a:pt x="16631" y="6835"/>
                    <a:pt x="16691" y="6616"/>
                    <a:pt x="16691" y="6382"/>
                  </a:cubicBezTo>
                  <a:cubicBezTo>
                    <a:pt x="16691" y="5569"/>
                    <a:pt x="16032" y="4909"/>
                    <a:pt x="15218" y="4909"/>
                  </a:cubicBezTo>
                  <a:cubicBezTo>
                    <a:pt x="14984" y="4909"/>
                    <a:pt x="14765" y="4969"/>
                    <a:pt x="14568" y="5066"/>
                  </a:cubicBezTo>
                  <a:cubicBezTo>
                    <a:pt x="13614" y="4439"/>
                    <a:pt x="12498" y="4038"/>
                    <a:pt x="11291" y="3952"/>
                  </a:cubicBezTo>
                  <a:cubicBezTo>
                    <a:pt x="11291" y="3952"/>
                    <a:pt x="11291" y="1007"/>
                    <a:pt x="11291" y="1007"/>
                  </a:cubicBezTo>
                  <a:close/>
                  <a:moveTo>
                    <a:pt x="10309" y="3949"/>
                  </a:moveTo>
                  <a:cubicBezTo>
                    <a:pt x="7225" y="4167"/>
                    <a:pt x="4703" y="6417"/>
                    <a:pt x="4078" y="9370"/>
                  </a:cubicBezTo>
                  <a:cubicBezTo>
                    <a:pt x="3590" y="9486"/>
                    <a:pt x="3196" y="9843"/>
                    <a:pt x="3030" y="10309"/>
                  </a:cubicBezTo>
                  <a:lnTo>
                    <a:pt x="1006" y="10309"/>
                  </a:lnTo>
                  <a:cubicBezTo>
                    <a:pt x="1255" y="5281"/>
                    <a:pt x="5280" y="1256"/>
                    <a:pt x="10309" y="1007"/>
                  </a:cubicBezTo>
                  <a:cubicBezTo>
                    <a:pt x="10309" y="1007"/>
                    <a:pt x="10309" y="3949"/>
                    <a:pt x="10309" y="3949"/>
                  </a:cubicBezTo>
                  <a:close/>
                  <a:moveTo>
                    <a:pt x="10309" y="8395"/>
                  </a:moveTo>
                  <a:cubicBezTo>
                    <a:pt x="9348" y="8590"/>
                    <a:pt x="8595" y="9348"/>
                    <a:pt x="8399" y="10309"/>
                  </a:cubicBezTo>
                  <a:lnTo>
                    <a:pt x="5796" y="10309"/>
                  </a:lnTo>
                  <a:cubicBezTo>
                    <a:pt x="5666" y="9948"/>
                    <a:pt x="5405" y="9649"/>
                    <a:pt x="5062" y="9482"/>
                  </a:cubicBezTo>
                  <a:cubicBezTo>
                    <a:pt x="5626" y="7018"/>
                    <a:pt x="7730" y="5144"/>
                    <a:pt x="10309" y="4930"/>
                  </a:cubicBezTo>
                  <a:cubicBezTo>
                    <a:pt x="10309" y="4930"/>
                    <a:pt x="10309" y="8395"/>
                    <a:pt x="10309" y="8395"/>
                  </a:cubicBezTo>
                  <a:close/>
                  <a:moveTo>
                    <a:pt x="10309" y="16670"/>
                  </a:moveTo>
                  <a:cubicBezTo>
                    <a:pt x="7730" y="16456"/>
                    <a:pt x="5626" y="14582"/>
                    <a:pt x="5062" y="12118"/>
                  </a:cubicBezTo>
                  <a:cubicBezTo>
                    <a:pt x="5405" y="11951"/>
                    <a:pt x="5666" y="11652"/>
                    <a:pt x="5796" y="11291"/>
                  </a:cubicBezTo>
                  <a:lnTo>
                    <a:pt x="8399" y="11291"/>
                  </a:lnTo>
                  <a:cubicBezTo>
                    <a:pt x="8595" y="12252"/>
                    <a:pt x="9348" y="13010"/>
                    <a:pt x="10309" y="13205"/>
                  </a:cubicBezTo>
                  <a:cubicBezTo>
                    <a:pt x="10309" y="13205"/>
                    <a:pt x="10309" y="16670"/>
                    <a:pt x="10309" y="16670"/>
                  </a:cubicBezTo>
                  <a:close/>
                  <a:moveTo>
                    <a:pt x="10309" y="20593"/>
                  </a:moveTo>
                  <a:cubicBezTo>
                    <a:pt x="5280" y="20344"/>
                    <a:pt x="1255" y="16319"/>
                    <a:pt x="1006" y="11291"/>
                  </a:cubicBezTo>
                  <a:lnTo>
                    <a:pt x="3030" y="11291"/>
                  </a:lnTo>
                  <a:cubicBezTo>
                    <a:pt x="3196" y="11757"/>
                    <a:pt x="3590" y="12114"/>
                    <a:pt x="4078" y="12230"/>
                  </a:cubicBezTo>
                  <a:cubicBezTo>
                    <a:pt x="4703" y="15183"/>
                    <a:pt x="7225" y="17434"/>
                    <a:pt x="10309" y="17651"/>
                  </a:cubicBezTo>
                  <a:cubicBezTo>
                    <a:pt x="10309" y="17651"/>
                    <a:pt x="10309" y="20593"/>
                    <a:pt x="10309" y="20593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4" name="Shape 2942">
              <a:extLst>
                <a:ext uri="{FF2B5EF4-FFF2-40B4-BE49-F238E27FC236}">
                  <a16:creationId xmlns:a16="http://schemas.microsoft.com/office/drawing/2014/main" id="{2E497E62-D698-5C48-83CA-283794B3F0A0}"/>
                </a:ext>
              </a:extLst>
            </p:cNvPr>
            <p:cNvSpPr/>
            <p:nvPr/>
          </p:nvSpPr>
          <p:spPr>
            <a:xfrm>
              <a:off x="10342627" y="6590682"/>
              <a:ext cx="454724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00" y="12524"/>
                  </a:moveTo>
                  <a:cubicBezTo>
                    <a:pt x="19362" y="12218"/>
                    <a:pt x="17455" y="11782"/>
                    <a:pt x="15000" y="11782"/>
                  </a:cubicBezTo>
                  <a:cubicBezTo>
                    <a:pt x="12625" y="11782"/>
                    <a:pt x="11514" y="12089"/>
                    <a:pt x="10534" y="12360"/>
                  </a:cubicBezTo>
                  <a:cubicBezTo>
                    <a:pt x="9751" y="12577"/>
                    <a:pt x="9076" y="12764"/>
                    <a:pt x="7800" y="12764"/>
                  </a:cubicBezTo>
                  <a:cubicBezTo>
                    <a:pt x="6097" y="12764"/>
                    <a:pt x="5268" y="12537"/>
                    <a:pt x="4390" y="12298"/>
                  </a:cubicBezTo>
                  <a:cubicBezTo>
                    <a:pt x="3564" y="12073"/>
                    <a:pt x="2709" y="11842"/>
                    <a:pt x="1200" y="11792"/>
                  </a:cubicBezTo>
                  <a:lnTo>
                    <a:pt x="1200" y="992"/>
                  </a:lnTo>
                  <a:cubicBezTo>
                    <a:pt x="2511" y="1038"/>
                    <a:pt x="3242" y="1238"/>
                    <a:pt x="4010" y="1448"/>
                  </a:cubicBezTo>
                  <a:cubicBezTo>
                    <a:pt x="4941" y="1701"/>
                    <a:pt x="5903" y="1964"/>
                    <a:pt x="7800" y="1964"/>
                  </a:cubicBezTo>
                  <a:cubicBezTo>
                    <a:pt x="9273" y="1964"/>
                    <a:pt x="10109" y="1733"/>
                    <a:pt x="10918" y="1508"/>
                  </a:cubicBezTo>
                  <a:cubicBezTo>
                    <a:pt x="11854" y="1250"/>
                    <a:pt x="12823" y="982"/>
                    <a:pt x="15000" y="982"/>
                  </a:cubicBezTo>
                  <a:cubicBezTo>
                    <a:pt x="17661" y="982"/>
                    <a:pt x="19648" y="1545"/>
                    <a:pt x="20400" y="1794"/>
                  </a:cubicBezTo>
                  <a:cubicBezTo>
                    <a:pt x="20400" y="1794"/>
                    <a:pt x="20400" y="12524"/>
                    <a:pt x="20400" y="12524"/>
                  </a:cubicBezTo>
                  <a:close/>
                  <a:moveTo>
                    <a:pt x="21594" y="1473"/>
                  </a:moveTo>
                  <a:cubicBezTo>
                    <a:pt x="21594" y="1293"/>
                    <a:pt x="21478" y="1120"/>
                    <a:pt x="21268" y="1034"/>
                  </a:cubicBezTo>
                  <a:cubicBezTo>
                    <a:pt x="21165" y="991"/>
                    <a:pt x="18699" y="0"/>
                    <a:pt x="15000" y="0"/>
                  </a:cubicBezTo>
                  <a:cubicBezTo>
                    <a:pt x="12625" y="0"/>
                    <a:pt x="11514" y="308"/>
                    <a:pt x="10534" y="579"/>
                  </a:cubicBezTo>
                  <a:cubicBezTo>
                    <a:pt x="9751" y="795"/>
                    <a:pt x="9076" y="982"/>
                    <a:pt x="7800" y="982"/>
                  </a:cubicBezTo>
                  <a:cubicBezTo>
                    <a:pt x="6097" y="982"/>
                    <a:pt x="5268" y="756"/>
                    <a:pt x="4390" y="516"/>
                  </a:cubicBezTo>
                  <a:cubicBezTo>
                    <a:pt x="3459" y="263"/>
                    <a:pt x="2497" y="0"/>
                    <a:pt x="600" y="0"/>
                  </a:cubicBezTo>
                  <a:cubicBezTo>
                    <a:pt x="268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932" y="21600"/>
                    <a:pt x="1200" y="21380"/>
                    <a:pt x="1200" y="21109"/>
                  </a:cubicBezTo>
                  <a:lnTo>
                    <a:pt x="1200" y="12774"/>
                  </a:lnTo>
                  <a:cubicBezTo>
                    <a:pt x="2511" y="12820"/>
                    <a:pt x="3242" y="13020"/>
                    <a:pt x="4010" y="13230"/>
                  </a:cubicBezTo>
                  <a:cubicBezTo>
                    <a:pt x="4941" y="13483"/>
                    <a:pt x="5903" y="13745"/>
                    <a:pt x="7800" y="13745"/>
                  </a:cubicBezTo>
                  <a:cubicBezTo>
                    <a:pt x="9273" y="13745"/>
                    <a:pt x="10109" y="13514"/>
                    <a:pt x="10918" y="13291"/>
                  </a:cubicBezTo>
                  <a:cubicBezTo>
                    <a:pt x="11854" y="13031"/>
                    <a:pt x="12823" y="12764"/>
                    <a:pt x="15000" y="12764"/>
                  </a:cubicBezTo>
                  <a:cubicBezTo>
                    <a:pt x="18400" y="12764"/>
                    <a:pt x="20709" y="13685"/>
                    <a:pt x="20733" y="13694"/>
                  </a:cubicBezTo>
                  <a:cubicBezTo>
                    <a:pt x="21029" y="13814"/>
                    <a:pt x="21389" y="13716"/>
                    <a:pt x="21537" y="13473"/>
                  </a:cubicBezTo>
                  <a:cubicBezTo>
                    <a:pt x="21580" y="13403"/>
                    <a:pt x="21594" y="13328"/>
                    <a:pt x="21594" y="13255"/>
                  </a:cubicBezTo>
                  <a:lnTo>
                    <a:pt x="21600" y="13255"/>
                  </a:lnTo>
                  <a:lnTo>
                    <a:pt x="21600" y="1473"/>
                  </a:lnTo>
                  <a:cubicBezTo>
                    <a:pt x="21600" y="1473"/>
                    <a:pt x="21594" y="1473"/>
                    <a:pt x="21594" y="1473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5" name="Shape 2943">
              <a:extLst>
                <a:ext uri="{FF2B5EF4-FFF2-40B4-BE49-F238E27FC236}">
                  <a16:creationId xmlns:a16="http://schemas.microsoft.com/office/drawing/2014/main" id="{5A2AC6A8-DC0C-3041-AF1C-CA3C30972E21}"/>
                </a:ext>
              </a:extLst>
            </p:cNvPr>
            <p:cNvSpPr/>
            <p:nvPr/>
          </p:nvSpPr>
          <p:spPr>
            <a:xfrm>
              <a:off x="11406356" y="6590682"/>
              <a:ext cx="458783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11782"/>
                  </a:moveTo>
                  <a:lnTo>
                    <a:pt x="9600" y="10800"/>
                  </a:lnTo>
                  <a:lnTo>
                    <a:pt x="11400" y="10800"/>
                  </a:lnTo>
                  <a:cubicBezTo>
                    <a:pt x="11732" y="10800"/>
                    <a:pt x="12000" y="10580"/>
                    <a:pt x="12000" y="10309"/>
                  </a:cubicBezTo>
                  <a:lnTo>
                    <a:pt x="12000" y="2945"/>
                  </a:lnTo>
                  <a:lnTo>
                    <a:pt x="19940" y="2945"/>
                  </a:lnTo>
                  <a:lnTo>
                    <a:pt x="16886" y="7111"/>
                  </a:lnTo>
                  <a:lnTo>
                    <a:pt x="16894" y="7115"/>
                  </a:lnTo>
                  <a:cubicBezTo>
                    <a:pt x="16840" y="7189"/>
                    <a:pt x="16800" y="7272"/>
                    <a:pt x="16800" y="7364"/>
                  </a:cubicBezTo>
                  <a:cubicBezTo>
                    <a:pt x="16800" y="7457"/>
                    <a:pt x="16840" y="7538"/>
                    <a:pt x="16894" y="7612"/>
                  </a:cubicBezTo>
                  <a:lnTo>
                    <a:pt x="16886" y="7616"/>
                  </a:lnTo>
                  <a:lnTo>
                    <a:pt x="19940" y="11782"/>
                  </a:lnTo>
                  <a:cubicBezTo>
                    <a:pt x="19940" y="11782"/>
                    <a:pt x="9600" y="11782"/>
                    <a:pt x="9600" y="11782"/>
                  </a:cubicBezTo>
                  <a:close/>
                  <a:moveTo>
                    <a:pt x="1200" y="982"/>
                  </a:moveTo>
                  <a:lnTo>
                    <a:pt x="10800" y="982"/>
                  </a:lnTo>
                  <a:lnTo>
                    <a:pt x="10800" y="9818"/>
                  </a:lnTo>
                  <a:lnTo>
                    <a:pt x="1200" y="9818"/>
                  </a:lnTo>
                  <a:cubicBezTo>
                    <a:pt x="1200" y="9818"/>
                    <a:pt x="1200" y="982"/>
                    <a:pt x="1200" y="982"/>
                  </a:cubicBezTo>
                  <a:close/>
                  <a:moveTo>
                    <a:pt x="21514" y="12020"/>
                  </a:moveTo>
                  <a:lnTo>
                    <a:pt x="18100" y="7364"/>
                  </a:lnTo>
                  <a:lnTo>
                    <a:pt x="21514" y="2707"/>
                  </a:lnTo>
                  <a:lnTo>
                    <a:pt x="21506" y="2703"/>
                  </a:lnTo>
                  <a:cubicBezTo>
                    <a:pt x="21560" y="2629"/>
                    <a:pt x="21600" y="2547"/>
                    <a:pt x="21600" y="2455"/>
                  </a:cubicBezTo>
                  <a:cubicBezTo>
                    <a:pt x="21600" y="2183"/>
                    <a:pt x="21332" y="1964"/>
                    <a:pt x="21000" y="1964"/>
                  </a:cubicBezTo>
                  <a:lnTo>
                    <a:pt x="12000" y="1964"/>
                  </a:lnTo>
                  <a:lnTo>
                    <a:pt x="12000" y="491"/>
                  </a:lnTo>
                  <a:cubicBezTo>
                    <a:pt x="12000" y="220"/>
                    <a:pt x="11732" y="0"/>
                    <a:pt x="11400" y="0"/>
                  </a:cubicBezTo>
                  <a:lnTo>
                    <a:pt x="600" y="0"/>
                  </a:lnTo>
                  <a:cubicBezTo>
                    <a:pt x="268" y="0"/>
                    <a:pt x="0" y="220"/>
                    <a:pt x="0" y="491"/>
                  </a:cubicBezTo>
                  <a:lnTo>
                    <a:pt x="0" y="21109"/>
                  </a:lnTo>
                  <a:cubicBezTo>
                    <a:pt x="0" y="21380"/>
                    <a:pt x="268" y="21600"/>
                    <a:pt x="600" y="21600"/>
                  </a:cubicBezTo>
                  <a:cubicBezTo>
                    <a:pt x="932" y="21600"/>
                    <a:pt x="1200" y="21380"/>
                    <a:pt x="1200" y="21109"/>
                  </a:cubicBezTo>
                  <a:lnTo>
                    <a:pt x="1200" y="10800"/>
                  </a:lnTo>
                  <a:lnTo>
                    <a:pt x="8400" y="10800"/>
                  </a:lnTo>
                  <a:lnTo>
                    <a:pt x="8400" y="12273"/>
                  </a:lnTo>
                  <a:cubicBezTo>
                    <a:pt x="8400" y="12544"/>
                    <a:pt x="8668" y="12764"/>
                    <a:pt x="9000" y="12764"/>
                  </a:cubicBezTo>
                  <a:lnTo>
                    <a:pt x="21000" y="12764"/>
                  </a:lnTo>
                  <a:cubicBezTo>
                    <a:pt x="21332" y="12764"/>
                    <a:pt x="21600" y="12544"/>
                    <a:pt x="21600" y="12273"/>
                  </a:cubicBezTo>
                  <a:cubicBezTo>
                    <a:pt x="21600" y="12181"/>
                    <a:pt x="21560" y="12098"/>
                    <a:pt x="21506" y="12024"/>
                  </a:cubicBezTo>
                  <a:cubicBezTo>
                    <a:pt x="21506" y="12024"/>
                    <a:pt x="21514" y="12020"/>
                    <a:pt x="21514" y="1202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6" name="Shape 2944">
              <a:extLst>
                <a:ext uri="{FF2B5EF4-FFF2-40B4-BE49-F238E27FC236}">
                  <a16:creationId xmlns:a16="http://schemas.microsoft.com/office/drawing/2014/main" id="{B9FD5A80-4F9A-CF47-BDBA-D25C1E91958C}"/>
                </a:ext>
              </a:extLst>
            </p:cNvPr>
            <p:cNvSpPr/>
            <p:nvPr/>
          </p:nvSpPr>
          <p:spPr>
            <a:xfrm>
              <a:off x="12498505" y="6578500"/>
              <a:ext cx="560285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50" y="17620"/>
                  </a:moveTo>
                  <a:cubicBezTo>
                    <a:pt x="17270" y="17122"/>
                    <a:pt x="16604" y="16682"/>
                    <a:pt x="15855" y="16324"/>
                  </a:cubicBezTo>
                  <a:cubicBezTo>
                    <a:pt x="15868" y="16284"/>
                    <a:pt x="15882" y="16244"/>
                    <a:pt x="15896" y="16203"/>
                  </a:cubicBezTo>
                  <a:cubicBezTo>
                    <a:pt x="16131" y="15456"/>
                    <a:pt x="16320" y="14656"/>
                    <a:pt x="16454" y="13811"/>
                  </a:cubicBezTo>
                  <a:cubicBezTo>
                    <a:pt x="16471" y="13704"/>
                    <a:pt x="16484" y="13596"/>
                    <a:pt x="16499" y="13488"/>
                  </a:cubicBezTo>
                  <a:cubicBezTo>
                    <a:pt x="16544" y="13166"/>
                    <a:pt x="16581" y="12839"/>
                    <a:pt x="16610" y="12507"/>
                  </a:cubicBezTo>
                  <a:cubicBezTo>
                    <a:pt x="16621" y="12383"/>
                    <a:pt x="16632" y="12260"/>
                    <a:pt x="16641" y="12135"/>
                  </a:cubicBezTo>
                  <a:cubicBezTo>
                    <a:pt x="16660" y="11858"/>
                    <a:pt x="16664" y="11574"/>
                    <a:pt x="16673" y="11291"/>
                  </a:cubicBezTo>
                  <a:lnTo>
                    <a:pt x="20598" y="11291"/>
                  </a:lnTo>
                  <a:cubicBezTo>
                    <a:pt x="20476" y="13747"/>
                    <a:pt x="19450" y="15962"/>
                    <a:pt x="17850" y="17620"/>
                  </a:cubicBezTo>
                  <a:moveTo>
                    <a:pt x="13714" y="20178"/>
                  </a:moveTo>
                  <a:cubicBezTo>
                    <a:pt x="13925" y="19957"/>
                    <a:pt x="14127" y="19710"/>
                    <a:pt x="14321" y="19444"/>
                  </a:cubicBezTo>
                  <a:cubicBezTo>
                    <a:pt x="14339" y="19419"/>
                    <a:pt x="14357" y="19394"/>
                    <a:pt x="14375" y="19369"/>
                  </a:cubicBezTo>
                  <a:cubicBezTo>
                    <a:pt x="14764" y="18822"/>
                    <a:pt x="15116" y="18192"/>
                    <a:pt x="15420" y="17488"/>
                  </a:cubicBezTo>
                  <a:cubicBezTo>
                    <a:pt x="15436" y="17450"/>
                    <a:pt x="15451" y="17410"/>
                    <a:pt x="15467" y="17372"/>
                  </a:cubicBezTo>
                  <a:cubicBezTo>
                    <a:pt x="15485" y="17329"/>
                    <a:pt x="15499" y="17282"/>
                    <a:pt x="15517" y="17239"/>
                  </a:cubicBezTo>
                  <a:cubicBezTo>
                    <a:pt x="16123" y="17535"/>
                    <a:pt x="16665" y="17890"/>
                    <a:pt x="17142" y="18285"/>
                  </a:cubicBezTo>
                  <a:cubicBezTo>
                    <a:pt x="16149" y="19129"/>
                    <a:pt x="14989" y="19782"/>
                    <a:pt x="13714" y="20178"/>
                  </a:cubicBezTo>
                  <a:moveTo>
                    <a:pt x="11291" y="20569"/>
                  </a:moveTo>
                  <a:lnTo>
                    <a:pt x="11291" y="16221"/>
                  </a:lnTo>
                  <a:cubicBezTo>
                    <a:pt x="12498" y="16271"/>
                    <a:pt x="13638" y="16493"/>
                    <a:pt x="14652" y="16869"/>
                  </a:cubicBezTo>
                  <a:cubicBezTo>
                    <a:pt x="13850" y="18909"/>
                    <a:pt x="12654" y="20298"/>
                    <a:pt x="11291" y="20569"/>
                  </a:cubicBezTo>
                  <a:moveTo>
                    <a:pt x="11291" y="11291"/>
                  </a:moveTo>
                  <a:lnTo>
                    <a:pt x="15697" y="11291"/>
                  </a:lnTo>
                  <a:cubicBezTo>
                    <a:pt x="15655" y="12995"/>
                    <a:pt x="15392" y="14581"/>
                    <a:pt x="14971" y="15948"/>
                  </a:cubicBezTo>
                  <a:cubicBezTo>
                    <a:pt x="13855" y="15534"/>
                    <a:pt x="12608" y="15291"/>
                    <a:pt x="11291" y="15240"/>
                  </a:cubicBezTo>
                  <a:cubicBezTo>
                    <a:pt x="11291" y="15240"/>
                    <a:pt x="11291" y="11291"/>
                    <a:pt x="11291" y="11291"/>
                  </a:cubicBezTo>
                  <a:close/>
                  <a:moveTo>
                    <a:pt x="11291" y="6360"/>
                  </a:moveTo>
                  <a:cubicBezTo>
                    <a:pt x="12608" y="6309"/>
                    <a:pt x="13855" y="6066"/>
                    <a:pt x="14971" y="5652"/>
                  </a:cubicBezTo>
                  <a:cubicBezTo>
                    <a:pt x="15392" y="7019"/>
                    <a:pt x="15655" y="8605"/>
                    <a:pt x="15697" y="10309"/>
                  </a:cubicBezTo>
                  <a:lnTo>
                    <a:pt x="11291" y="10309"/>
                  </a:lnTo>
                  <a:cubicBezTo>
                    <a:pt x="11291" y="10309"/>
                    <a:pt x="11291" y="6360"/>
                    <a:pt x="11291" y="6360"/>
                  </a:cubicBezTo>
                  <a:close/>
                  <a:moveTo>
                    <a:pt x="11291" y="1031"/>
                  </a:moveTo>
                  <a:cubicBezTo>
                    <a:pt x="12654" y="1302"/>
                    <a:pt x="13850" y="2691"/>
                    <a:pt x="14652" y="4731"/>
                  </a:cubicBezTo>
                  <a:cubicBezTo>
                    <a:pt x="13638" y="5107"/>
                    <a:pt x="12498" y="5329"/>
                    <a:pt x="11291" y="5379"/>
                  </a:cubicBezTo>
                  <a:cubicBezTo>
                    <a:pt x="11291" y="5379"/>
                    <a:pt x="11291" y="1031"/>
                    <a:pt x="11291" y="1031"/>
                  </a:cubicBezTo>
                  <a:close/>
                  <a:moveTo>
                    <a:pt x="17142" y="3315"/>
                  </a:moveTo>
                  <a:cubicBezTo>
                    <a:pt x="16665" y="3711"/>
                    <a:pt x="16123" y="4065"/>
                    <a:pt x="15517" y="4361"/>
                  </a:cubicBezTo>
                  <a:cubicBezTo>
                    <a:pt x="15499" y="4318"/>
                    <a:pt x="15485" y="4271"/>
                    <a:pt x="15467" y="4229"/>
                  </a:cubicBezTo>
                  <a:cubicBezTo>
                    <a:pt x="15451" y="4190"/>
                    <a:pt x="15436" y="4151"/>
                    <a:pt x="15420" y="4112"/>
                  </a:cubicBezTo>
                  <a:cubicBezTo>
                    <a:pt x="15116" y="3408"/>
                    <a:pt x="14764" y="2778"/>
                    <a:pt x="14375" y="2231"/>
                  </a:cubicBezTo>
                  <a:cubicBezTo>
                    <a:pt x="14357" y="2206"/>
                    <a:pt x="14339" y="2181"/>
                    <a:pt x="14321" y="2156"/>
                  </a:cubicBezTo>
                  <a:cubicBezTo>
                    <a:pt x="14127" y="1890"/>
                    <a:pt x="13925" y="1643"/>
                    <a:pt x="13714" y="1422"/>
                  </a:cubicBezTo>
                  <a:cubicBezTo>
                    <a:pt x="14989" y="1818"/>
                    <a:pt x="16149" y="2471"/>
                    <a:pt x="17142" y="3315"/>
                  </a:cubicBezTo>
                  <a:moveTo>
                    <a:pt x="20598" y="10309"/>
                  </a:moveTo>
                  <a:lnTo>
                    <a:pt x="16673" y="10309"/>
                  </a:lnTo>
                  <a:cubicBezTo>
                    <a:pt x="16664" y="10027"/>
                    <a:pt x="16660" y="9742"/>
                    <a:pt x="16641" y="9465"/>
                  </a:cubicBezTo>
                  <a:cubicBezTo>
                    <a:pt x="16632" y="9340"/>
                    <a:pt x="16621" y="9217"/>
                    <a:pt x="16610" y="9093"/>
                  </a:cubicBezTo>
                  <a:cubicBezTo>
                    <a:pt x="16581" y="8761"/>
                    <a:pt x="16544" y="8434"/>
                    <a:pt x="16499" y="8112"/>
                  </a:cubicBezTo>
                  <a:cubicBezTo>
                    <a:pt x="16484" y="8005"/>
                    <a:pt x="16471" y="7896"/>
                    <a:pt x="16454" y="7789"/>
                  </a:cubicBezTo>
                  <a:cubicBezTo>
                    <a:pt x="16320" y="6944"/>
                    <a:pt x="16131" y="6144"/>
                    <a:pt x="15896" y="5397"/>
                  </a:cubicBezTo>
                  <a:cubicBezTo>
                    <a:pt x="15882" y="5357"/>
                    <a:pt x="15868" y="5317"/>
                    <a:pt x="15855" y="5276"/>
                  </a:cubicBezTo>
                  <a:cubicBezTo>
                    <a:pt x="16604" y="4918"/>
                    <a:pt x="17270" y="4478"/>
                    <a:pt x="17850" y="3981"/>
                  </a:cubicBezTo>
                  <a:cubicBezTo>
                    <a:pt x="19450" y="5638"/>
                    <a:pt x="20476" y="7853"/>
                    <a:pt x="20598" y="10309"/>
                  </a:cubicBezTo>
                  <a:moveTo>
                    <a:pt x="10309" y="5379"/>
                  </a:moveTo>
                  <a:cubicBezTo>
                    <a:pt x="9101" y="5329"/>
                    <a:pt x="7961" y="5107"/>
                    <a:pt x="6947" y="4731"/>
                  </a:cubicBezTo>
                  <a:cubicBezTo>
                    <a:pt x="7749" y="2691"/>
                    <a:pt x="8945" y="1302"/>
                    <a:pt x="10309" y="1031"/>
                  </a:cubicBezTo>
                  <a:cubicBezTo>
                    <a:pt x="10309" y="1031"/>
                    <a:pt x="10309" y="5379"/>
                    <a:pt x="10309" y="5379"/>
                  </a:cubicBezTo>
                  <a:close/>
                  <a:moveTo>
                    <a:pt x="10309" y="10309"/>
                  </a:moveTo>
                  <a:lnTo>
                    <a:pt x="5903" y="10309"/>
                  </a:lnTo>
                  <a:cubicBezTo>
                    <a:pt x="5945" y="8605"/>
                    <a:pt x="6207" y="7019"/>
                    <a:pt x="6629" y="5652"/>
                  </a:cubicBezTo>
                  <a:cubicBezTo>
                    <a:pt x="7745" y="6066"/>
                    <a:pt x="8991" y="6309"/>
                    <a:pt x="10309" y="6360"/>
                  </a:cubicBezTo>
                  <a:cubicBezTo>
                    <a:pt x="10309" y="6360"/>
                    <a:pt x="10309" y="10309"/>
                    <a:pt x="10309" y="10309"/>
                  </a:cubicBezTo>
                  <a:close/>
                  <a:moveTo>
                    <a:pt x="10309" y="15240"/>
                  </a:moveTo>
                  <a:cubicBezTo>
                    <a:pt x="8991" y="15291"/>
                    <a:pt x="7745" y="15534"/>
                    <a:pt x="6629" y="15948"/>
                  </a:cubicBezTo>
                  <a:cubicBezTo>
                    <a:pt x="6207" y="14581"/>
                    <a:pt x="5945" y="12995"/>
                    <a:pt x="5903" y="11291"/>
                  </a:cubicBezTo>
                  <a:lnTo>
                    <a:pt x="10309" y="11291"/>
                  </a:lnTo>
                  <a:cubicBezTo>
                    <a:pt x="10309" y="11291"/>
                    <a:pt x="10309" y="15240"/>
                    <a:pt x="10309" y="15240"/>
                  </a:cubicBezTo>
                  <a:close/>
                  <a:moveTo>
                    <a:pt x="10309" y="20569"/>
                  </a:moveTo>
                  <a:cubicBezTo>
                    <a:pt x="8945" y="20298"/>
                    <a:pt x="7749" y="18909"/>
                    <a:pt x="6947" y="16869"/>
                  </a:cubicBezTo>
                  <a:cubicBezTo>
                    <a:pt x="7961" y="16493"/>
                    <a:pt x="9101" y="16271"/>
                    <a:pt x="10309" y="16221"/>
                  </a:cubicBezTo>
                  <a:cubicBezTo>
                    <a:pt x="10309" y="16221"/>
                    <a:pt x="10309" y="20569"/>
                    <a:pt x="10309" y="20569"/>
                  </a:cubicBezTo>
                  <a:close/>
                  <a:moveTo>
                    <a:pt x="4458" y="18285"/>
                  </a:moveTo>
                  <a:cubicBezTo>
                    <a:pt x="4934" y="17890"/>
                    <a:pt x="5476" y="17535"/>
                    <a:pt x="6083" y="17239"/>
                  </a:cubicBezTo>
                  <a:cubicBezTo>
                    <a:pt x="6100" y="17282"/>
                    <a:pt x="6115" y="17329"/>
                    <a:pt x="6132" y="17372"/>
                  </a:cubicBezTo>
                  <a:cubicBezTo>
                    <a:pt x="6149" y="17410"/>
                    <a:pt x="6163" y="17450"/>
                    <a:pt x="6180" y="17488"/>
                  </a:cubicBezTo>
                  <a:cubicBezTo>
                    <a:pt x="6484" y="18192"/>
                    <a:pt x="6835" y="18822"/>
                    <a:pt x="7224" y="19369"/>
                  </a:cubicBezTo>
                  <a:cubicBezTo>
                    <a:pt x="7242" y="19394"/>
                    <a:pt x="7261" y="19419"/>
                    <a:pt x="7279" y="19444"/>
                  </a:cubicBezTo>
                  <a:cubicBezTo>
                    <a:pt x="7472" y="19710"/>
                    <a:pt x="7674" y="19957"/>
                    <a:pt x="7886" y="20178"/>
                  </a:cubicBezTo>
                  <a:cubicBezTo>
                    <a:pt x="6610" y="19782"/>
                    <a:pt x="5451" y="19129"/>
                    <a:pt x="4458" y="18285"/>
                  </a:cubicBezTo>
                  <a:moveTo>
                    <a:pt x="1002" y="11291"/>
                  </a:moveTo>
                  <a:lnTo>
                    <a:pt x="4927" y="11291"/>
                  </a:lnTo>
                  <a:cubicBezTo>
                    <a:pt x="4935" y="11574"/>
                    <a:pt x="4940" y="11858"/>
                    <a:pt x="4958" y="12135"/>
                  </a:cubicBezTo>
                  <a:cubicBezTo>
                    <a:pt x="4967" y="12260"/>
                    <a:pt x="4979" y="12383"/>
                    <a:pt x="4989" y="12507"/>
                  </a:cubicBezTo>
                  <a:cubicBezTo>
                    <a:pt x="5018" y="12839"/>
                    <a:pt x="5055" y="13166"/>
                    <a:pt x="5100" y="13488"/>
                  </a:cubicBezTo>
                  <a:cubicBezTo>
                    <a:pt x="5116" y="13596"/>
                    <a:pt x="5129" y="13704"/>
                    <a:pt x="5146" y="13811"/>
                  </a:cubicBezTo>
                  <a:cubicBezTo>
                    <a:pt x="5280" y="14656"/>
                    <a:pt x="5468" y="15456"/>
                    <a:pt x="5704" y="16203"/>
                  </a:cubicBezTo>
                  <a:cubicBezTo>
                    <a:pt x="5718" y="16244"/>
                    <a:pt x="5731" y="16284"/>
                    <a:pt x="5744" y="16324"/>
                  </a:cubicBezTo>
                  <a:cubicBezTo>
                    <a:pt x="4996" y="16682"/>
                    <a:pt x="4330" y="17122"/>
                    <a:pt x="3749" y="17620"/>
                  </a:cubicBezTo>
                  <a:cubicBezTo>
                    <a:pt x="2150" y="15962"/>
                    <a:pt x="1123" y="13747"/>
                    <a:pt x="1002" y="11291"/>
                  </a:cubicBezTo>
                  <a:moveTo>
                    <a:pt x="3749" y="3981"/>
                  </a:moveTo>
                  <a:cubicBezTo>
                    <a:pt x="4330" y="4478"/>
                    <a:pt x="4996" y="4918"/>
                    <a:pt x="5744" y="5276"/>
                  </a:cubicBezTo>
                  <a:cubicBezTo>
                    <a:pt x="5731" y="5317"/>
                    <a:pt x="5718" y="5357"/>
                    <a:pt x="5704" y="5397"/>
                  </a:cubicBezTo>
                  <a:cubicBezTo>
                    <a:pt x="5469" y="6144"/>
                    <a:pt x="5280" y="6944"/>
                    <a:pt x="5146" y="7789"/>
                  </a:cubicBezTo>
                  <a:cubicBezTo>
                    <a:pt x="5129" y="7896"/>
                    <a:pt x="5116" y="8005"/>
                    <a:pt x="5100" y="8112"/>
                  </a:cubicBezTo>
                  <a:cubicBezTo>
                    <a:pt x="5055" y="8434"/>
                    <a:pt x="5018" y="8761"/>
                    <a:pt x="4989" y="9093"/>
                  </a:cubicBezTo>
                  <a:cubicBezTo>
                    <a:pt x="4979" y="9217"/>
                    <a:pt x="4967" y="9340"/>
                    <a:pt x="4958" y="9465"/>
                  </a:cubicBezTo>
                  <a:cubicBezTo>
                    <a:pt x="4940" y="9742"/>
                    <a:pt x="4935" y="10027"/>
                    <a:pt x="4927" y="10309"/>
                  </a:cubicBezTo>
                  <a:lnTo>
                    <a:pt x="1002" y="10309"/>
                  </a:lnTo>
                  <a:cubicBezTo>
                    <a:pt x="1123" y="7853"/>
                    <a:pt x="2150" y="5638"/>
                    <a:pt x="3749" y="3981"/>
                  </a:cubicBezTo>
                  <a:moveTo>
                    <a:pt x="7886" y="1422"/>
                  </a:moveTo>
                  <a:cubicBezTo>
                    <a:pt x="7674" y="1643"/>
                    <a:pt x="7472" y="1890"/>
                    <a:pt x="7279" y="2156"/>
                  </a:cubicBezTo>
                  <a:cubicBezTo>
                    <a:pt x="7261" y="2181"/>
                    <a:pt x="7242" y="2206"/>
                    <a:pt x="7224" y="2231"/>
                  </a:cubicBezTo>
                  <a:cubicBezTo>
                    <a:pt x="6835" y="2778"/>
                    <a:pt x="6484" y="3408"/>
                    <a:pt x="6180" y="4112"/>
                  </a:cubicBezTo>
                  <a:cubicBezTo>
                    <a:pt x="6163" y="4151"/>
                    <a:pt x="6149" y="4190"/>
                    <a:pt x="6132" y="4229"/>
                  </a:cubicBezTo>
                  <a:cubicBezTo>
                    <a:pt x="6115" y="4271"/>
                    <a:pt x="6100" y="4318"/>
                    <a:pt x="6083" y="4361"/>
                  </a:cubicBezTo>
                  <a:cubicBezTo>
                    <a:pt x="5476" y="4065"/>
                    <a:pt x="4934" y="3711"/>
                    <a:pt x="4458" y="3315"/>
                  </a:cubicBezTo>
                  <a:cubicBezTo>
                    <a:pt x="5451" y="2471"/>
                    <a:pt x="6610" y="1818"/>
                    <a:pt x="7886" y="1422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7" name="Shape 2945">
              <a:extLst>
                <a:ext uri="{FF2B5EF4-FFF2-40B4-BE49-F238E27FC236}">
                  <a16:creationId xmlns:a16="http://schemas.microsoft.com/office/drawing/2014/main" id="{424785DD-7D55-474F-BDD9-681DF5862D6D}"/>
                </a:ext>
              </a:extLst>
            </p:cNvPr>
            <p:cNvSpPr/>
            <p:nvPr/>
          </p:nvSpPr>
          <p:spPr>
            <a:xfrm>
              <a:off x="13566295" y="6578500"/>
              <a:ext cx="560285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58" y="8342"/>
                  </a:moveTo>
                  <a:cubicBezTo>
                    <a:pt x="17614" y="6914"/>
                    <a:pt x="17383" y="5576"/>
                    <a:pt x="17008" y="4408"/>
                  </a:cubicBezTo>
                  <a:cubicBezTo>
                    <a:pt x="17543" y="4130"/>
                    <a:pt x="18018" y="3797"/>
                    <a:pt x="18435" y="3427"/>
                  </a:cubicBezTo>
                  <a:cubicBezTo>
                    <a:pt x="19673" y="4722"/>
                    <a:pt x="20474" y="6437"/>
                    <a:pt x="20593" y="8342"/>
                  </a:cubicBezTo>
                  <a:cubicBezTo>
                    <a:pt x="20593" y="8342"/>
                    <a:pt x="17658" y="8342"/>
                    <a:pt x="17658" y="8342"/>
                  </a:cubicBezTo>
                  <a:close/>
                  <a:moveTo>
                    <a:pt x="15485" y="1482"/>
                  </a:moveTo>
                  <a:cubicBezTo>
                    <a:pt x="16306" y="1786"/>
                    <a:pt x="17058" y="2226"/>
                    <a:pt x="17723" y="2769"/>
                  </a:cubicBezTo>
                  <a:cubicBezTo>
                    <a:pt x="17412" y="3036"/>
                    <a:pt x="17056" y="3275"/>
                    <a:pt x="16666" y="3486"/>
                  </a:cubicBezTo>
                  <a:cubicBezTo>
                    <a:pt x="16337" y="2707"/>
                    <a:pt x="15939" y="2026"/>
                    <a:pt x="15485" y="1482"/>
                  </a:cubicBezTo>
                  <a:moveTo>
                    <a:pt x="12764" y="0"/>
                  </a:moveTo>
                  <a:cubicBezTo>
                    <a:pt x="9919" y="0"/>
                    <a:pt x="7396" y="1350"/>
                    <a:pt x="5780" y="3437"/>
                  </a:cubicBezTo>
                  <a:cubicBezTo>
                    <a:pt x="6514" y="3197"/>
                    <a:pt x="7287" y="3044"/>
                    <a:pt x="8086" y="2983"/>
                  </a:cubicBezTo>
                  <a:cubicBezTo>
                    <a:pt x="7991" y="2912"/>
                    <a:pt x="7892" y="2844"/>
                    <a:pt x="7804" y="2769"/>
                  </a:cubicBezTo>
                  <a:cubicBezTo>
                    <a:pt x="8469" y="2226"/>
                    <a:pt x="9222" y="1786"/>
                    <a:pt x="10042" y="1482"/>
                  </a:cubicBezTo>
                  <a:cubicBezTo>
                    <a:pt x="9694" y="1899"/>
                    <a:pt x="9380" y="2398"/>
                    <a:pt x="9104" y="2959"/>
                  </a:cubicBezTo>
                  <a:cubicBezTo>
                    <a:pt x="9451" y="2968"/>
                    <a:pt x="9793" y="2996"/>
                    <a:pt x="10131" y="3040"/>
                  </a:cubicBezTo>
                  <a:cubicBezTo>
                    <a:pt x="10712" y="1983"/>
                    <a:pt x="11449" y="1263"/>
                    <a:pt x="12269" y="1056"/>
                  </a:cubicBezTo>
                  <a:lnTo>
                    <a:pt x="12269" y="3575"/>
                  </a:lnTo>
                  <a:cubicBezTo>
                    <a:pt x="12608" y="3701"/>
                    <a:pt x="12938" y="3844"/>
                    <a:pt x="13258" y="4006"/>
                  </a:cubicBezTo>
                  <a:lnTo>
                    <a:pt x="13258" y="1056"/>
                  </a:lnTo>
                  <a:cubicBezTo>
                    <a:pt x="14282" y="1315"/>
                    <a:pt x="15181" y="2363"/>
                    <a:pt x="15801" y="3883"/>
                  </a:cubicBezTo>
                  <a:cubicBezTo>
                    <a:pt x="15207" y="4107"/>
                    <a:pt x="14555" y="4261"/>
                    <a:pt x="13865" y="4342"/>
                  </a:cubicBezTo>
                  <a:cubicBezTo>
                    <a:pt x="14263" y="4581"/>
                    <a:pt x="14647" y="4840"/>
                    <a:pt x="15006" y="5131"/>
                  </a:cubicBezTo>
                  <a:cubicBezTo>
                    <a:pt x="15391" y="5041"/>
                    <a:pt x="15767" y="4935"/>
                    <a:pt x="16122" y="4801"/>
                  </a:cubicBezTo>
                  <a:cubicBezTo>
                    <a:pt x="16296" y="5379"/>
                    <a:pt x="16430" y="6009"/>
                    <a:pt x="16526" y="6670"/>
                  </a:cubicBezTo>
                  <a:cubicBezTo>
                    <a:pt x="17157" y="7466"/>
                    <a:pt x="17663" y="8363"/>
                    <a:pt x="18025" y="9331"/>
                  </a:cubicBezTo>
                  <a:lnTo>
                    <a:pt x="20593" y="9331"/>
                  </a:lnTo>
                  <a:cubicBezTo>
                    <a:pt x="20478" y="11173"/>
                    <a:pt x="19721" y="12834"/>
                    <a:pt x="18551" y="14114"/>
                  </a:cubicBezTo>
                  <a:cubicBezTo>
                    <a:pt x="18470" y="14700"/>
                    <a:pt x="18342" y="15272"/>
                    <a:pt x="18163" y="15821"/>
                  </a:cubicBezTo>
                  <a:cubicBezTo>
                    <a:pt x="20250" y="14204"/>
                    <a:pt x="21600" y="11681"/>
                    <a:pt x="21600" y="8836"/>
                  </a:cubicBezTo>
                  <a:cubicBezTo>
                    <a:pt x="21600" y="3956"/>
                    <a:pt x="17644" y="0"/>
                    <a:pt x="12764" y="0"/>
                  </a:cubicBezTo>
                  <a:moveTo>
                    <a:pt x="13731" y="12269"/>
                  </a:moveTo>
                  <a:cubicBezTo>
                    <a:pt x="13687" y="10842"/>
                    <a:pt x="13456" y="9504"/>
                    <a:pt x="13081" y="8335"/>
                  </a:cubicBezTo>
                  <a:cubicBezTo>
                    <a:pt x="13616" y="8057"/>
                    <a:pt x="14091" y="7725"/>
                    <a:pt x="14507" y="7354"/>
                  </a:cubicBezTo>
                  <a:cubicBezTo>
                    <a:pt x="15746" y="8649"/>
                    <a:pt x="16547" y="10365"/>
                    <a:pt x="16666" y="12269"/>
                  </a:cubicBezTo>
                  <a:cubicBezTo>
                    <a:pt x="16666" y="12269"/>
                    <a:pt x="13731" y="12269"/>
                    <a:pt x="13731" y="12269"/>
                  </a:cubicBezTo>
                  <a:close/>
                  <a:moveTo>
                    <a:pt x="14507" y="18173"/>
                  </a:moveTo>
                  <a:cubicBezTo>
                    <a:pt x="14091" y="17803"/>
                    <a:pt x="13616" y="17470"/>
                    <a:pt x="13081" y="17192"/>
                  </a:cubicBezTo>
                  <a:cubicBezTo>
                    <a:pt x="13456" y="16024"/>
                    <a:pt x="13687" y="14686"/>
                    <a:pt x="13731" y="13258"/>
                  </a:cubicBezTo>
                  <a:lnTo>
                    <a:pt x="16666" y="13258"/>
                  </a:lnTo>
                  <a:cubicBezTo>
                    <a:pt x="16547" y="15163"/>
                    <a:pt x="15746" y="16878"/>
                    <a:pt x="14507" y="18173"/>
                  </a:cubicBezTo>
                  <a:moveTo>
                    <a:pt x="11558" y="20118"/>
                  </a:moveTo>
                  <a:cubicBezTo>
                    <a:pt x="12012" y="19574"/>
                    <a:pt x="12409" y="18893"/>
                    <a:pt x="12738" y="18114"/>
                  </a:cubicBezTo>
                  <a:cubicBezTo>
                    <a:pt x="13129" y="18325"/>
                    <a:pt x="13485" y="18564"/>
                    <a:pt x="13796" y="18831"/>
                  </a:cubicBezTo>
                  <a:cubicBezTo>
                    <a:pt x="13131" y="19374"/>
                    <a:pt x="12378" y="19814"/>
                    <a:pt x="11558" y="20118"/>
                  </a:cubicBezTo>
                  <a:moveTo>
                    <a:pt x="9331" y="20544"/>
                  </a:moveTo>
                  <a:lnTo>
                    <a:pt x="9331" y="17204"/>
                  </a:lnTo>
                  <a:cubicBezTo>
                    <a:pt x="10246" y="17253"/>
                    <a:pt x="11108" y="17428"/>
                    <a:pt x="11874" y="17717"/>
                  </a:cubicBezTo>
                  <a:cubicBezTo>
                    <a:pt x="11254" y="19237"/>
                    <a:pt x="10355" y="20286"/>
                    <a:pt x="9331" y="20544"/>
                  </a:cubicBezTo>
                  <a:moveTo>
                    <a:pt x="9331" y="13258"/>
                  </a:moveTo>
                  <a:lnTo>
                    <a:pt x="12749" y="13258"/>
                  </a:lnTo>
                  <a:cubicBezTo>
                    <a:pt x="12709" y="14550"/>
                    <a:pt x="12510" y="15752"/>
                    <a:pt x="12195" y="16799"/>
                  </a:cubicBezTo>
                  <a:cubicBezTo>
                    <a:pt x="11327" y="16471"/>
                    <a:pt x="10357" y="16273"/>
                    <a:pt x="9331" y="16223"/>
                  </a:cubicBezTo>
                  <a:cubicBezTo>
                    <a:pt x="9331" y="16223"/>
                    <a:pt x="9331" y="13258"/>
                    <a:pt x="9331" y="13258"/>
                  </a:cubicBezTo>
                  <a:close/>
                  <a:moveTo>
                    <a:pt x="9331" y="9305"/>
                  </a:moveTo>
                  <a:cubicBezTo>
                    <a:pt x="10357" y="9254"/>
                    <a:pt x="11327" y="9056"/>
                    <a:pt x="12195" y="8728"/>
                  </a:cubicBezTo>
                  <a:cubicBezTo>
                    <a:pt x="12510" y="9775"/>
                    <a:pt x="12709" y="10977"/>
                    <a:pt x="12749" y="12269"/>
                  </a:cubicBezTo>
                  <a:lnTo>
                    <a:pt x="9331" y="12269"/>
                  </a:lnTo>
                  <a:cubicBezTo>
                    <a:pt x="9331" y="12269"/>
                    <a:pt x="9331" y="9305"/>
                    <a:pt x="9331" y="9305"/>
                  </a:cubicBezTo>
                  <a:close/>
                  <a:moveTo>
                    <a:pt x="9331" y="4983"/>
                  </a:moveTo>
                  <a:cubicBezTo>
                    <a:pt x="10355" y="5242"/>
                    <a:pt x="11254" y="6290"/>
                    <a:pt x="11874" y="7810"/>
                  </a:cubicBezTo>
                  <a:cubicBezTo>
                    <a:pt x="11108" y="8099"/>
                    <a:pt x="10246" y="8275"/>
                    <a:pt x="9331" y="8323"/>
                  </a:cubicBezTo>
                  <a:cubicBezTo>
                    <a:pt x="9331" y="8323"/>
                    <a:pt x="9331" y="4983"/>
                    <a:pt x="9331" y="4983"/>
                  </a:cubicBezTo>
                  <a:close/>
                  <a:moveTo>
                    <a:pt x="13796" y="6696"/>
                  </a:moveTo>
                  <a:cubicBezTo>
                    <a:pt x="13485" y="6963"/>
                    <a:pt x="13129" y="7203"/>
                    <a:pt x="12738" y="7413"/>
                  </a:cubicBezTo>
                  <a:cubicBezTo>
                    <a:pt x="12409" y="6634"/>
                    <a:pt x="12012" y="5954"/>
                    <a:pt x="11557" y="5410"/>
                  </a:cubicBezTo>
                  <a:cubicBezTo>
                    <a:pt x="12378" y="5714"/>
                    <a:pt x="13131" y="6153"/>
                    <a:pt x="13796" y="6696"/>
                  </a:cubicBezTo>
                  <a:moveTo>
                    <a:pt x="8342" y="8323"/>
                  </a:moveTo>
                  <a:cubicBezTo>
                    <a:pt x="7427" y="8275"/>
                    <a:pt x="6564" y="8099"/>
                    <a:pt x="5799" y="7810"/>
                  </a:cubicBezTo>
                  <a:cubicBezTo>
                    <a:pt x="6419" y="6290"/>
                    <a:pt x="7318" y="5242"/>
                    <a:pt x="8342" y="4983"/>
                  </a:cubicBezTo>
                  <a:cubicBezTo>
                    <a:pt x="8342" y="4983"/>
                    <a:pt x="8342" y="8323"/>
                    <a:pt x="8342" y="8323"/>
                  </a:cubicBezTo>
                  <a:close/>
                  <a:moveTo>
                    <a:pt x="8342" y="12269"/>
                  </a:moveTo>
                  <a:lnTo>
                    <a:pt x="4923" y="12269"/>
                  </a:lnTo>
                  <a:cubicBezTo>
                    <a:pt x="4964" y="10977"/>
                    <a:pt x="5163" y="9775"/>
                    <a:pt x="5478" y="8728"/>
                  </a:cubicBezTo>
                  <a:cubicBezTo>
                    <a:pt x="6346" y="9056"/>
                    <a:pt x="7316" y="9254"/>
                    <a:pt x="8342" y="9305"/>
                  </a:cubicBezTo>
                  <a:cubicBezTo>
                    <a:pt x="8342" y="9305"/>
                    <a:pt x="8342" y="12269"/>
                    <a:pt x="8342" y="12269"/>
                  </a:cubicBezTo>
                  <a:close/>
                  <a:moveTo>
                    <a:pt x="8342" y="16223"/>
                  </a:moveTo>
                  <a:cubicBezTo>
                    <a:pt x="7316" y="16273"/>
                    <a:pt x="6346" y="16471"/>
                    <a:pt x="5478" y="16799"/>
                  </a:cubicBezTo>
                  <a:cubicBezTo>
                    <a:pt x="5163" y="15752"/>
                    <a:pt x="4964" y="14550"/>
                    <a:pt x="4923" y="13258"/>
                  </a:cubicBezTo>
                  <a:lnTo>
                    <a:pt x="8342" y="13258"/>
                  </a:lnTo>
                  <a:cubicBezTo>
                    <a:pt x="8342" y="13258"/>
                    <a:pt x="8342" y="16223"/>
                    <a:pt x="8342" y="16223"/>
                  </a:cubicBezTo>
                  <a:close/>
                  <a:moveTo>
                    <a:pt x="8342" y="20544"/>
                  </a:moveTo>
                  <a:cubicBezTo>
                    <a:pt x="7318" y="20286"/>
                    <a:pt x="6419" y="19237"/>
                    <a:pt x="5799" y="17717"/>
                  </a:cubicBezTo>
                  <a:cubicBezTo>
                    <a:pt x="6564" y="17428"/>
                    <a:pt x="7427" y="17253"/>
                    <a:pt x="8342" y="17204"/>
                  </a:cubicBezTo>
                  <a:cubicBezTo>
                    <a:pt x="8342" y="17204"/>
                    <a:pt x="8342" y="20544"/>
                    <a:pt x="8342" y="20544"/>
                  </a:cubicBezTo>
                  <a:close/>
                  <a:moveTo>
                    <a:pt x="3877" y="18831"/>
                  </a:moveTo>
                  <a:cubicBezTo>
                    <a:pt x="4188" y="18564"/>
                    <a:pt x="4544" y="18325"/>
                    <a:pt x="4935" y="18114"/>
                  </a:cubicBezTo>
                  <a:cubicBezTo>
                    <a:pt x="5264" y="18893"/>
                    <a:pt x="5661" y="19574"/>
                    <a:pt x="6115" y="20118"/>
                  </a:cubicBezTo>
                  <a:cubicBezTo>
                    <a:pt x="5295" y="19814"/>
                    <a:pt x="4541" y="19374"/>
                    <a:pt x="3877" y="18831"/>
                  </a:cubicBezTo>
                  <a:moveTo>
                    <a:pt x="1007" y="13258"/>
                  </a:moveTo>
                  <a:lnTo>
                    <a:pt x="3942" y="13258"/>
                  </a:lnTo>
                  <a:cubicBezTo>
                    <a:pt x="3986" y="14686"/>
                    <a:pt x="4217" y="16024"/>
                    <a:pt x="4591" y="17192"/>
                  </a:cubicBezTo>
                  <a:cubicBezTo>
                    <a:pt x="4057" y="17470"/>
                    <a:pt x="3582" y="17803"/>
                    <a:pt x="3166" y="18173"/>
                  </a:cubicBezTo>
                  <a:cubicBezTo>
                    <a:pt x="1927" y="16878"/>
                    <a:pt x="1126" y="15163"/>
                    <a:pt x="1007" y="13258"/>
                  </a:cubicBezTo>
                  <a:moveTo>
                    <a:pt x="3166" y="7354"/>
                  </a:moveTo>
                  <a:cubicBezTo>
                    <a:pt x="3582" y="7725"/>
                    <a:pt x="4057" y="8057"/>
                    <a:pt x="4591" y="8335"/>
                  </a:cubicBezTo>
                  <a:cubicBezTo>
                    <a:pt x="4217" y="9504"/>
                    <a:pt x="3986" y="10842"/>
                    <a:pt x="3942" y="12269"/>
                  </a:cubicBezTo>
                  <a:lnTo>
                    <a:pt x="1007" y="12269"/>
                  </a:lnTo>
                  <a:cubicBezTo>
                    <a:pt x="1126" y="10365"/>
                    <a:pt x="1927" y="8649"/>
                    <a:pt x="3166" y="7354"/>
                  </a:cubicBezTo>
                  <a:moveTo>
                    <a:pt x="6115" y="5410"/>
                  </a:moveTo>
                  <a:cubicBezTo>
                    <a:pt x="5661" y="5954"/>
                    <a:pt x="5264" y="6634"/>
                    <a:pt x="4935" y="7413"/>
                  </a:cubicBezTo>
                  <a:cubicBezTo>
                    <a:pt x="4544" y="7203"/>
                    <a:pt x="4188" y="6963"/>
                    <a:pt x="3877" y="6696"/>
                  </a:cubicBezTo>
                  <a:cubicBezTo>
                    <a:pt x="4542" y="6153"/>
                    <a:pt x="5295" y="5714"/>
                    <a:pt x="6115" y="5410"/>
                  </a:cubicBezTo>
                  <a:moveTo>
                    <a:pt x="8836" y="3927"/>
                  </a:moveTo>
                  <a:cubicBezTo>
                    <a:pt x="3956" y="3927"/>
                    <a:pt x="0" y="7883"/>
                    <a:pt x="0" y="12764"/>
                  </a:cubicBezTo>
                  <a:cubicBezTo>
                    <a:pt x="0" y="17644"/>
                    <a:pt x="3956" y="21600"/>
                    <a:pt x="8836" y="21600"/>
                  </a:cubicBezTo>
                  <a:cubicBezTo>
                    <a:pt x="13717" y="21600"/>
                    <a:pt x="17673" y="17644"/>
                    <a:pt x="17673" y="12764"/>
                  </a:cubicBezTo>
                  <a:cubicBezTo>
                    <a:pt x="17673" y="7883"/>
                    <a:pt x="13717" y="3927"/>
                    <a:pt x="8836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8" name="Shape 2946">
              <a:extLst>
                <a:ext uri="{FF2B5EF4-FFF2-40B4-BE49-F238E27FC236}">
                  <a16:creationId xmlns:a16="http://schemas.microsoft.com/office/drawing/2014/main" id="{F5AC4C80-6611-874D-9778-8BA135728566}"/>
                </a:ext>
              </a:extLst>
            </p:cNvPr>
            <p:cNvSpPr/>
            <p:nvPr/>
          </p:nvSpPr>
          <p:spPr>
            <a:xfrm>
              <a:off x="14634083" y="6578500"/>
              <a:ext cx="556226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95" y="9980"/>
                  </a:moveTo>
                  <a:cubicBezTo>
                    <a:pt x="19587" y="9894"/>
                    <a:pt x="19575" y="9811"/>
                    <a:pt x="19565" y="9726"/>
                  </a:cubicBezTo>
                  <a:cubicBezTo>
                    <a:pt x="19542" y="9539"/>
                    <a:pt x="19514" y="9355"/>
                    <a:pt x="19480" y="9172"/>
                  </a:cubicBezTo>
                  <a:cubicBezTo>
                    <a:pt x="19463" y="9078"/>
                    <a:pt x="19444" y="8986"/>
                    <a:pt x="19424" y="8893"/>
                  </a:cubicBezTo>
                  <a:cubicBezTo>
                    <a:pt x="19384" y="8712"/>
                    <a:pt x="19337" y="8533"/>
                    <a:pt x="19286" y="8356"/>
                  </a:cubicBezTo>
                  <a:cubicBezTo>
                    <a:pt x="19263" y="8276"/>
                    <a:pt x="19244" y="8195"/>
                    <a:pt x="19218" y="8116"/>
                  </a:cubicBezTo>
                  <a:cubicBezTo>
                    <a:pt x="19143" y="7879"/>
                    <a:pt x="19057" y="7646"/>
                    <a:pt x="18963" y="7418"/>
                  </a:cubicBezTo>
                  <a:cubicBezTo>
                    <a:pt x="18923" y="7321"/>
                    <a:pt x="18876" y="7229"/>
                    <a:pt x="18833" y="7134"/>
                  </a:cubicBezTo>
                  <a:cubicBezTo>
                    <a:pt x="18771" y="6999"/>
                    <a:pt x="18708" y="6865"/>
                    <a:pt x="18640" y="6734"/>
                  </a:cubicBezTo>
                  <a:cubicBezTo>
                    <a:pt x="18580" y="6618"/>
                    <a:pt x="18516" y="6504"/>
                    <a:pt x="18450" y="6391"/>
                  </a:cubicBezTo>
                  <a:cubicBezTo>
                    <a:pt x="18392" y="6291"/>
                    <a:pt x="18331" y="6192"/>
                    <a:pt x="18269" y="6094"/>
                  </a:cubicBezTo>
                  <a:cubicBezTo>
                    <a:pt x="18192" y="5971"/>
                    <a:pt x="18114" y="5849"/>
                    <a:pt x="18031" y="5731"/>
                  </a:cubicBezTo>
                  <a:cubicBezTo>
                    <a:pt x="17986" y="5667"/>
                    <a:pt x="17936" y="5605"/>
                    <a:pt x="17889" y="5541"/>
                  </a:cubicBezTo>
                  <a:cubicBezTo>
                    <a:pt x="17544" y="5080"/>
                    <a:pt x="17159" y="4651"/>
                    <a:pt x="16732" y="4265"/>
                  </a:cubicBezTo>
                  <a:cubicBezTo>
                    <a:pt x="16705" y="4241"/>
                    <a:pt x="16679" y="4216"/>
                    <a:pt x="16652" y="4192"/>
                  </a:cubicBezTo>
                  <a:cubicBezTo>
                    <a:pt x="16499" y="4058"/>
                    <a:pt x="16343" y="3927"/>
                    <a:pt x="16181" y="3803"/>
                  </a:cubicBezTo>
                  <a:cubicBezTo>
                    <a:pt x="16173" y="3796"/>
                    <a:pt x="16165" y="3790"/>
                    <a:pt x="16156" y="3784"/>
                  </a:cubicBezTo>
                  <a:cubicBezTo>
                    <a:pt x="15459" y="3252"/>
                    <a:pt x="14680" y="2821"/>
                    <a:pt x="13842" y="2513"/>
                  </a:cubicBezTo>
                  <a:cubicBezTo>
                    <a:pt x="13592" y="2912"/>
                    <a:pt x="13337" y="3420"/>
                    <a:pt x="13040" y="3590"/>
                  </a:cubicBezTo>
                  <a:cubicBezTo>
                    <a:pt x="12610" y="3835"/>
                    <a:pt x="12641" y="4817"/>
                    <a:pt x="13469" y="4725"/>
                  </a:cubicBezTo>
                  <a:cubicBezTo>
                    <a:pt x="13469" y="4725"/>
                    <a:pt x="13224" y="4970"/>
                    <a:pt x="13469" y="5860"/>
                  </a:cubicBezTo>
                  <a:cubicBezTo>
                    <a:pt x="13715" y="6750"/>
                    <a:pt x="14126" y="6943"/>
                    <a:pt x="15341" y="6443"/>
                  </a:cubicBezTo>
                  <a:cubicBezTo>
                    <a:pt x="15862" y="6228"/>
                    <a:pt x="16258" y="6340"/>
                    <a:pt x="16200" y="6873"/>
                  </a:cubicBezTo>
                  <a:cubicBezTo>
                    <a:pt x="16077" y="8008"/>
                    <a:pt x="15202" y="7960"/>
                    <a:pt x="15862" y="9788"/>
                  </a:cubicBezTo>
                  <a:cubicBezTo>
                    <a:pt x="16261" y="10892"/>
                    <a:pt x="17243" y="11322"/>
                    <a:pt x="17611" y="12181"/>
                  </a:cubicBezTo>
                  <a:cubicBezTo>
                    <a:pt x="17814" y="12653"/>
                    <a:pt x="18591" y="13088"/>
                    <a:pt x="19250" y="13384"/>
                  </a:cubicBezTo>
                  <a:cubicBezTo>
                    <a:pt x="19321" y="13153"/>
                    <a:pt x="19380" y="12917"/>
                    <a:pt x="19432" y="12677"/>
                  </a:cubicBezTo>
                  <a:cubicBezTo>
                    <a:pt x="19452" y="12587"/>
                    <a:pt x="19467" y="12494"/>
                    <a:pt x="19484" y="12402"/>
                  </a:cubicBezTo>
                  <a:cubicBezTo>
                    <a:pt x="19517" y="12224"/>
                    <a:pt x="19545" y="12044"/>
                    <a:pt x="19566" y="11862"/>
                  </a:cubicBezTo>
                  <a:cubicBezTo>
                    <a:pt x="19576" y="11776"/>
                    <a:pt x="19588" y="11691"/>
                    <a:pt x="19596" y="11604"/>
                  </a:cubicBezTo>
                  <a:cubicBezTo>
                    <a:pt x="19620" y="11340"/>
                    <a:pt x="19636" y="11072"/>
                    <a:pt x="19636" y="10800"/>
                  </a:cubicBezTo>
                  <a:cubicBezTo>
                    <a:pt x="19636" y="10523"/>
                    <a:pt x="19620" y="10250"/>
                    <a:pt x="19595" y="9980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2" y="982"/>
                    <a:pt x="20618" y="5377"/>
                    <a:pt x="20618" y="10800"/>
                  </a:cubicBezTo>
                  <a:cubicBezTo>
                    <a:pt x="20618" y="16223"/>
                    <a:pt x="16222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6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8407" y="9726"/>
                  </a:moveTo>
                  <a:cubicBezTo>
                    <a:pt x="8468" y="9020"/>
                    <a:pt x="9603" y="8284"/>
                    <a:pt x="10370" y="7947"/>
                  </a:cubicBezTo>
                  <a:cubicBezTo>
                    <a:pt x="11137" y="7609"/>
                    <a:pt x="11843" y="7486"/>
                    <a:pt x="11751" y="6903"/>
                  </a:cubicBezTo>
                  <a:cubicBezTo>
                    <a:pt x="11659" y="6320"/>
                    <a:pt x="11444" y="5891"/>
                    <a:pt x="10248" y="5891"/>
                  </a:cubicBezTo>
                  <a:cubicBezTo>
                    <a:pt x="9051" y="5891"/>
                    <a:pt x="9573" y="7486"/>
                    <a:pt x="8591" y="6535"/>
                  </a:cubicBezTo>
                  <a:cubicBezTo>
                    <a:pt x="7609" y="5584"/>
                    <a:pt x="8805" y="5830"/>
                    <a:pt x="9296" y="5615"/>
                  </a:cubicBezTo>
                  <a:cubicBezTo>
                    <a:pt x="9787" y="5400"/>
                    <a:pt x="10278" y="4510"/>
                    <a:pt x="9419" y="4449"/>
                  </a:cubicBezTo>
                  <a:cubicBezTo>
                    <a:pt x="8560" y="4388"/>
                    <a:pt x="8744" y="4817"/>
                    <a:pt x="8069" y="4572"/>
                  </a:cubicBezTo>
                  <a:cubicBezTo>
                    <a:pt x="7394" y="4326"/>
                    <a:pt x="7087" y="5431"/>
                    <a:pt x="6658" y="5277"/>
                  </a:cubicBezTo>
                  <a:cubicBezTo>
                    <a:pt x="6373" y="5176"/>
                    <a:pt x="5613" y="4605"/>
                    <a:pt x="5110" y="4044"/>
                  </a:cubicBezTo>
                  <a:cubicBezTo>
                    <a:pt x="4094" y="4900"/>
                    <a:pt x="3277" y="5982"/>
                    <a:pt x="2729" y="7212"/>
                  </a:cubicBezTo>
                  <a:cubicBezTo>
                    <a:pt x="2875" y="8862"/>
                    <a:pt x="3774" y="9726"/>
                    <a:pt x="3774" y="9726"/>
                  </a:cubicBezTo>
                  <a:cubicBezTo>
                    <a:pt x="3774" y="9726"/>
                    <a:pt x="4234" y="10800"/>
                    <a:pt x="6995" y="12119"/>
                  </a:cubicBezTo>
                  <a:cubicBezTo>
                    <a:pt x="6995" y="12119"/>
                    <a:pt x="7517" y="12150"/>
                    <a:pt x="6903" y="11536"/>
                  </a:cubicBezTo>
                  <a:cubicBezTo>
                    <a:pt x="6290" y="10923"/>
                    <a:pt x="5615" y="10156"/>
                    <a:pt x="6382" y="9757"/>
                  </a:cubicBezTo>
                  <a:cubicBezTo>
                    <a:pt x="7149" y="9358"/>
                    <a:pt x="7364" y="9389"/>
                    <a:pt x="7548" y="10125"/>
                  </a:cubicBezTo>
                  <a:cubicBezTo>
                    <a:pt x="7732" y="10861"/>
                    <a:pt x="8345" y="10432"/>
                    <a:pt x="8407" y="9726"/>
                  </a:cubicBezTo>
                  <a:moveTo>
                    <a:pt x="16246" y="12871"/>
                  </a:moveTo>
                  <a:cubicBezTo>
                    <a:pt x="15893" y="13086"/>
                    <a:pt x="15908" y="13561"/>
                    <a:pt x="16200" y="13822"/>
                  </a:cubicBezTo>
                  <a:cubicBezTo>
                    <a:pt x="16491" y="14083"/>
                    <a:pt x="17074" y="14420"/>
                    <a:pt x="17258" y="13822"/>
                  </a:cubicBezTo>
                  <a:cubicBezTo>
                    <a:pt x="17442" y="13224"/>
                    <a:pt x="16599" y="12656"/>
                    <a:pt x="16246" y="12871"/>
                  </a:cubicBezTo>
                  <a:moveTo>
                    <a:pt x="12027" y="12948"/>
                  </a:moveTo>
                  <a:cubicBezTo>
                    <a:pt x="10984" y="12058"/>
                    <a:pt x="11107" y="11659"/>
                    <a:pt x="9787" y="11659"/>
                  </a:cubicBezTo>
                  <a:cubicBezTo>
                    <a:pt x="8468" y="11659"/>
                    <a:pt x="7640" y="11966"/>
                    <a:pt x="7977" y="13807"/>
                  </a:cubicBezTo>
                  <a:cubicBezTo>
                    <a:pt x="8315" y="15648"/>
                    <a:pt x="9296" y="14819"/>
                    <a:pt x="9205" y="16231"/>
                  </a:cubicBezTo>
                  <a:cubicBezTo>
                    <a:pt x="9112" y="17642"/>
                    <a:pt x="9450" y="17949"/>
                    <a:pt x="9665" y="18286"/>
                  </a:cubicBezTo>
                  <a:cubicBezTo>
                    <a:pt x="9880" y="18624"/>
                    <a:pt x="10524" y="19606"/>
                    <a:pt x="10769" y="18225"/>
                  </a:cubicBezTo>
                  <a:cubicBezTo>
                    <a:pt x="11015" y="16844"/>
                    <a:pt x="11475" y="16077"/>
                    <a:pt x="11996" y="15402"/>
                  </a:cubicBezTo>
                  <a:cubicBezTo>
                    <a:pt x="12518" y="14727"/>
                    <a:pt x="13070" y="13837"/>
                    <a:pt x="12027" y="1294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59" name="Shape 2947">
              <a:extLst>
                <a:ext uri="{FF2B5EF4-FFF2-40B4-BE49-F238E27FC236}">
                  <a16:creationId xmlns:a16="http://schemas.microsoft.com/office/drawing/2014/main" id="{5FAE98AC-D82D-614F-AF48-D32F0E67FD7C}"/>
                </a:ext>
              </a:extLst>
            </p:cNvPr>
            <p:cNvSpPr/>
            <p:nvPr/>
          </p:nvSpPr>
          <p:spPr>
            <a:xfrm>
              <a:off x="15697813" y="6578500"/>
              <a:ext cx="560285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67" y="17673"/>
                  </a:moveTo>
                  <a:lnTo>
                    <a:pt x="20127" y="17673"/>
                  </a:lnTo>
                  <a:cubicBezTo>
                    <a:pt x="20398" y="17673"/>
                    <a:pt x="20618" y="17453"/>
                    <a:pt x="20618" y="17182"/>
                  </a:cubicBezTo>
                  <a:cubicBezTo>
                    <a:pt x="20618" y="16910"/>
                    <a:pt x="20398" y="16691"/>
                    <a:pt x="20127" y="16691"/>
                  </a:cubicBezTo>
                  <a:lnTo>
                    <a:pt x="17182" y="16691"/>
                  </a:lnTo>
                  <a:cubicBezTo>
                    <a:pt x="16911" y="16691"/>
                    <a:pt x="16691" y="16910"/>
                    <a:pt x="16691" y="17182"/>
                  </a:cubicBezTo>
                  <a:lnTo>
                    <a:pt x="16691" y="20127"/>
                  </a:lnTo>
                  <a:cubicBezTo>
                    <a:pt x="16691" y="20399"/>
                    <a:pt x="16911" y="20618"/>
                    <a:pt x="17182" y="20618"/>
                  </a:cubicBezTo>
                  <a:cubicBezTo>
                    <a:pt x="17453" y="20618"/>
                    <a:pt x="17673" y="20399"/>
                    <a:pt x="17673" y="20127"/>
                  </a:cubicBezTo>
                  <a:lnTo>
                    <a:pt x="17673" y="18367"/>
                  </a:lnTo>
                  <a:lnTo>
                    <a:pt x="20762" y="21456"/>
                  </a:lnTo>
                  <a:cubicBezTo>
                    <a:pt x="20851" y="21545"/>
                    <a:pt x="20974" y="21600"/>
                    <a:pt x="21109" y="21600"/>
                  </a:cubicBez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20974"/>
                    <a:pt x="21545" y="20851"/>
                    <a:pt x="21456" y="20762"/>
                  </a:cubicBezTo>
                  <a:cubicBezTo>
                    <a:pt x="21456" y="20762"/>
                    <a:pt x="18367" y="17673"/>
                    <a:pt x="18367" y="17673"/>
                  </a:cubicBezTo>
                  <a:close/>
                  <a:moveTo>
                    <a:pt x="4418" y="16691"/>
                  </a:moveTo>
                  <a:lnTo>
                    <a:pt x="1473" y="16691"/>
                  </a:lnTo>
                  <a:cubicBezTo>
                    <a:pt x="1202" y="16691"/>
                    <a:pt x="982" y="16910"/>
                    <a:pt x="982" y="17182"/>
                  </a:cubicBezTo>
                  <a:cubicBezTo>
                    <a:pt x="982" y="17453"/>
                    <a:pt x="1202" y="17673"/>
                    <a:pt x="1473" y="17673"/>
                  </a:cubicBezTo>
                  <a:lnTo>
                    <a:pt x="3233" y="17673"/>
                  </a:lnTo>
                  <a:lnTo>
                    <a:pt x="144" y="20762"/>
                  </a:lnTo>
                  <a:cubicBezTo>
                    <a:pt x="55" y="20851"/>
                    <a:pt x="0" y="20974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cubicBezTo>
                    <a:pt x="626" y="21600"/>
                    <a:pt x="749" y="21545"/>
                    <a:pt x="838" y="21456"/>
                  </a:cubicBezTo>
                  <a:lnTo>
                    <a:pt x="3927" y="18367"/>
                  </a:lnTo>
                  <a:lnTo>
                    <a:pt x="3927" y="20127"/>
                  </a:lnTo>
                  <a:cubicBezTo>
                    <a:pt x="3927" y="20399"/>
                    <a:pt x="4147" y="20618"/>
                    <a:pt x="4418" y="20618"/>
                  </a:cubicBezTo>
                  <a:cubicBezTo>
                    <a:pt x="4689" y="20618"/>
                    <a:pt x="4909" y="20399"/>
                    <a:pt x="4909" y="20127"/>
                  </a:cubicBezTo>
                  <a:lnTo>
                    <a:pt x="4909" y="17182"/>
                  </a:lnTo>
                  <a:cubicBezTo>
                    <a:pt x="4909" y="16910"/>
                    <a:pt x="4689" y="16691"/>
                    <a:pt x="4418" y="16691"/>
                  </a:cubicBezTo>
                  <a:moveTo>
                    <a:pt x="14578" y="13923"/>
                  </a:moveTo>
                  <a:cubicBezTo>
                    <a:pt x="14366" y="13756"/>
                    <a:pt x="14123" y="13606"/>
                    <a:pt x="13863" y="13470"/>
                  </a:cubicBezTo>
                  <a:cubicBezTo>
                    <a:pt x="14060" y="12810"/>
                    <a:pt x="14189" y="12080"/>
                    <a:pt x="14228" y="11304"/>
                  </a:cubicBezTo>
                  <a:lnTo>
                    <a:pt x="15676" y="11304"/>
                  </a:lnTo>
                  <a:cubicBezTo>
                    <a:pt x="15574" y="12295"/>
                    <a:pt x="15177" y="13195"/>
                    <a:pt x="14578" y="13923"/>
                  </a:cubicBezTo>
                  <a:moveTo>
                    <a:pt x="13136" y="15120"/>
                  </a:moveTo>
                  <a:cubicBezTo>
                    <a:pt x="13280" y="14892"/>
                    <a:pt x="13410" y="14641"/>
                    <a:pt x="13529" y="14374"/>
                  </a:cubicBezTo>
                  <a:cubicBezTo>
                    <a:pt x="13660" y="14445"/>
                    <a:pt x="13781" y="14521"/>
                    <a:pt x="13893" y="14602"/>
                  </a:cubicBezTo>
                  <a:cubicBezTo>
                    <a:pt x="13656" y="14795"/>
                    <a:pt x="13407" y="14973"/>
                    <a:pt x="13136" y="15120"/>
                  </a:cubicBezTo>
                  <a:moveTo>
                    <a:pt x="11304" y="12785"/>
                  </a:moveTo>
                  <a:lnTo>
                    <a:pt x="11304" y="11304"/>
                  </a:lnTo>
                  <a:lnTo>
                    <a:pt x="13226" y="11304"/>
                  </a:lnTo>
                  <a:cubicBezTo>
                    <a:pt x="13193" y="11948"/>
                    <a:pt x="13093" y="12547"/>
                    <a:pt x="12949" y="13093"/>
                  </a:cubicBezTo>
                  <a:cubicBezTo>
                    <a:pt x="12443" y="12931"/>
                    <a:pt x="11890" y="12824"/>
                    <a:pt x="11304" y="12785"/>
                  </a:cubicBezTo>
                  <a:moveTo>
                    <a:pt x="11304" y="15605"/>
                  </a:moveTo>
                  <a:lnTo>
                    <a:pt x="11304" y="13766"/>
                  </a:lnTo>
                  <a:cubicBezTo>
                    <a:pt x="11784" y="13800"/>
                    <a:pt x="12233" y="13886"/>
                    <a:pt x="12642" y="14009"/>
                  </a:cubicBezTo>
                  <a:cubicBezTo>
                    <a:pt x="12301" y="14805"/>
                    <a:pt x="11837" y="15382"/>
                    <a:pt x="11304" y="15605"/>
                  </a:cubicBezTo>
                  <a:moveTo>
                    <a:pt x="11304" y="8815"/>
                  </a:moveTo>
                  <a:cubicBezTo>
                    <a:pt x="11890" y="8776"/>
                    <a:pt x="12443" y="8669"/>
                    <a:pt x="12949" y="8507"/>
                  </a:cubicBezTo>
                  <a:cubicBezTo>
                    <a:pt x="13093" y="9053"/>
                    <a:pt x="13193" y="9652"/>
                    <a:pt x="13226" y="10297"/>
                  </a:cubicBezTo>
                  <a:lnTo>
                    <a:pt x="11304" y="10297"/>
                  </a:lnTo>
                  <a:cubicBezTo>
                    <a:pt x="11304" y="10297"/>
                    <a:pt x="11304" y="8815"/>
                    <a:pt x="11304" y="8815"/>
                  </a:cubicBezTo>
                  <a:close/>
                  <a:moveTo>
                    <a:pt x="11304" y="5995"/>
                  </a:moveTo>
                  <a:cubicBezTo>
                    <a:pt x="11837" y="6218"/>
                    <a:pt x="12301" y="6795"/>
                    <a:pt x="12642" y="7591"/>
                  </a:cubicBezTo>
                  <a:cubicBezTo>
                    <a:pt x="12233" y="7714"/>
                    <a:pt x="11784" y="7800"/>
                    <a:pt x="11304" y="7835"/>
                  </a:cubicBezTo>
                  <a:cubicBezTo>
                    <a:pt x="11304" y="7835"/>
                    <a:pt x="11304" y="5995"/>
                    <a:pt x="11304" y="5995"/>
                  </a:cubicBezTo>
                  <a:close/>
                  <a:moveTo>
                    <a:pt x="13893" y="6998"/>
                  </a:moveTo>
                  <a:cubicBezTo>
                    <a:pt x="13781" y="7079"/>
                    <a:pt x="13660" y="7155"/>
                    <a:pt x="13529" y="7227"/>
                  </a:cubicBezTo>
                  <a:cubicBezTo>
                    <a:pt x="13410" y="6960"/>
                    <a:pt x="13280" y="6708"/>
                    <a:pt x="13136" y="6480"/>
                  </a:cubicBezTo>
                  <a:cubicBezTo>
                    <a:pt x="13407" y="6627"/>
                    <a:pt x="13656" y="6805"/>
                    <a:pt x="13893" y="6998"/>
                  </a:cubicBezTo>
                  <a:moveTo>
                    <a:pt x="15676" y="10297"/>
                  </a:moveTo>
                  <a:lnTo>
                    <a:pt x="14228" y="10297"/>
                  </a:lnTo>
                  <a:cubicBezTo>
                    <a:pt x="14189" y="9520"/>
                    <a:pt x="14060" y="8790"/>
                    <a:pt x="13863" y="8130"/>
                  </a:cubicBezTo>
                  <a:cubicBezTo>
                    <a:pt x="14123" y="7994"/>
                    <a:pt x="14366" y="7844"/>
                    <a:pt x="14578" y="7677"/>
                  </a:cubicBezTo>
                  <a:cubicBezTo>
                    <a:pt x="15177" y="8405"/>
                    <a:pt x="15574" y="9305"/>
                    <a:pt x="15676" y="10297"/>
                  </a:cubicBezTo>
                  <a:moveTo>
                    <a:pt x="10296" y="7835"/>
                  </a:moveTo>
                  <a:cubicBezTo>
                    <a:pt x="9816" y="7800"/>
                    <a:pt x="9367" y="7714"/>
                    <a:pt x="8958" y="7591"/>
                  </a:cubicBezTo>
                  <a:cubicBezTo>
                    <a:pt x="9299" y="6795"/>
                    <a:pt x="9764" y="6218"/>
                    <a:pt x="10296" y="5995"/>
                  </a:cubicBezTo>
                  <a:cubicBezTo>
                    <a:pt x="10296" y="5995"/>
                    <a:pt x="10296" y="7835"/>
                    <a:pt x="10296" y="7835"/>
                  </a:cubicBezTo>
                  <a:close/>
                  <a:moveTo>
                    <a:pt x="10296" y="10297"/>
                  </a:moveTo>
                  <a:lnTo>
                    <a:pt x="8374" y="10297"/>
                  </a:lnTo>
                  <a:cubicBezTo>
                    <a:pt x="8407" y="9652"/>
                    <a:pt x="8507" y="9053"/>
                    <a:pt x="8651" y="8507"/>
                  </a:cubicBezTo>
                  <a:cubicBezTo>
                    <a:pt x="9158" y="8669"/>
                    <a:pt x="9710" y="8776"/>
                    <a:pt x="10296" y="8815"/>
                  </a:cubicBezTo>
                  <a:cubicBezTo>
                    <a:pt x="10296" y="8815"/>
                    <a:pt x="10296" y="10297"/>
                    <a:pt x="10296" y="10297"/>
                  </a:cubicBezTo>
                  <a:close/>
                  <a:moveTo>
                    <a:pt x="10296" y="12785"/>
                  </a:moveTo>
                  <a:cubicBezTo>
                    <a:pt x="9710" y="12824"/>
                    <a:pt x="9158" y="12931"/>
                    <a:pt x="8651" y="13093"/>
                  </a:cubicBezTo>
                  <a:cubicBezTo>
                    <a:pt x="8507" y="12547"/>
                    <a:pt x="8407" y="11948"/>
                    <a:pt x="8374" y="11304"/>
                  </a:cubicBezTo>
                  <a:lnTo>
                    <a:pt x="10296" y="11304"/>
                  </a:lnTo>
                  <a:cubicBezTo>
                    <a:pt x="10296" y="11304"/>
                    <a:pt x="10296" y="12785"/>
                    <a:pt x="10296" y="12785"/>
                  </a:cubicBezTo>
                  <a:close/>
                  <a:moveTo>
                    <a:pt x="10296" y="15605"/>
                  </a:moveTo>
                  <a:cubicBezTo>
                    <a:pt x="9764" y="15382"/>
                    <a:pt x="9299" y="14805"/>
                    <a:pt x="8958" y="14009"/>
                  </a:cubicBezTo>
                  <a:cubicBezTo>
                    <a:pt x="9367" y="13886"/>
                    <a:pt x="9816" y="13800"/>
                    <a:pt x="10296" y="13766"/>
                  </a:cubicBezTo>
                  <a:cubicBezTo>
                    <a:pt x="10296" y="13766"/>
                    <a:pt x="10296" y="15605"/>
                    <a:pt x="10296" y="15605"/>
                  </a:cubicBezTo>
                  <a:close/>
                  <a:moveTo>
                    <a:pt x="7707" y="14602"/>
                  </a:moveTo>
                  <a:cubicBezTo>
                    <a:pt x="7819" y="14521"/>
                    <a:pt x="7941" y="14445"/>
                    <a:pt x="8071" y="14374"/>
                  </a:cubicBezTo>
                  <a:cubicBezTo>
                    <a:pt x="8190" y="14641"/>
                    <a:pt x="8321" y="14892"/>
                    <a:pt x="8464" y="15120"/>
                  </a:cubicBezTo>
                  <a:cubicBezTo>
                    <a:pt x="8193" y="14973"/>
                    <a:pt x="7944" y="14795"/>
                    <a:pt x="7707" y="14602"/>
                  </a:cubicBezTo>
                  <a:moveTo>
                    <a:pt x="5925" y="11304"/>
                  </a:moveTo>
                  <a:lnTo>
                    <a:pt x="7372" y="11304"/>
                  </a:lnTo>
                  <a:cubicBezTo>
                    <a:pt x="7411" y="12080"/>
                    <a:pt x="7540" y="12810"/>
                    <a:pt x="7737" y="13470"/>
                  </a:cubicBezTo>
                  <a:cubicBezTo>
                    <a:pt x="7477" y="13606"/>
                    <a:pt x="7235" y="13756"/>
                    <a:pt x="7022" y="13923"/>
                  </a:cubicBezTo>
                  <a:cubicBezTo>
                    <a:pt x="6423" y="13195"/>
                    <a:pt x="6026" y="12295"/>
                    <a:pt x="5925" y="11304"/>
                  </a:cubicBezTo>
                  <a:moveTo>
                    <a:pt x="7022" y="7677"/>
                  </a:moveTo>
                  <a:cubicBezTo>
                    <a:pt x="7235" y="7844"/>
                    <a:pt x="7477" y="7994"/>
                    <a:pt x="7737" y="8130"/>
                  </a:cubicBezTo>
                  <a:cubicBezTo>
                    <a:pt x="7540" y="8790"/>
                    <a:pt x="7411" y="9520"/>
                    <a:pt x="7372" y="10297"/>
                  </a:cubicBezTo>
                  <a:lnTo>
                    <a:pt x="5925" y="10297"/>
                  </a:lnTo>
                  <a:cubicBezTo>
                    <a:pt x="6026" y="9305"/>
                    <a:pt x="6423" y="8405"/>
                    <a:pt x="7022" y="7677"/>
                  </a:cubicBezTo>
                  <a:moveTo>
                    <a:pt x="8464" y="6480"/>
                  </a:moveTo>
                  <a:cubicBezTo>
                    <a:pt x="8321" y="6708"/>
                    <a:pt x="8190" y="6960"/>
                    <a:pt x="8071" y="7227"/>
                  </a:cubicBezTo>
                  <a:cubicBezTo>
                    <a:pt x="7941" y="7155"/>
                    <a:pt x="7819" y="7079"/>
                    <a:pt x="7707" y="6998"/>
                  </a:cubicBezTo>
                  <a:cubicBezTo>
                    <a:pt x="7944" y="6805"/>
                    <a:pt x="8193" y="6627"/>
                    <a:pt x="8464" y="6480"/>
                  </a:cubicBezTo>
                  <a:moveTo>
                    <a:pt x="10800" y="4909"/>
                  </a:moveTo>
                  <a:cubicBezTo>
                    <a:pt x="7546" y="4909"/>
                    <a:pt x="4909" y="7546"/>
                    <a:pt x="4909" y="10800"/>
                  </a:cubicBezTo>
                  <a:cubicBezTo>
                    <a:pt x="4909" y="14053"/>
                    <a:pt x="7546" y="16691"/>
                    <a:pt x="10800" y="16691"/>
                  </a:cubicBezTo>
                  <a:cubicBezTo>
                    <a:pt x="14053" y="16691"/>
                    <a:pt x="16691" y="14053"/>
                    <a:pt x="16691" y="10800"/>
                  </a:cubicBezTo>
                  <a:cubicBezTo>
                    <a:pt x="16691" y="7546"/>
                    <a:pt x="14053" y="4909"/>
                    <a:pt x="10800" y="4909"/>
                  </a:cubicBezTo>
                  <a:moveTo>
                    <a:pt x="3233" y="3927"/>
                  </a:moveTo>
                  <a:lnTo>
                    <a:pt x="1473" y="3927"/>
                  </a:lnTo>
                  <a:cubicBezTo>
                    <a:pt x="1202" y="3927"/>
                    <a:pt x="982" y="4147"/>
                    <a:pt x="982" y="4418"/>
                  </a:cubicBezTo>
                  <a:cubicBezTo>
                    <a:pt x="982" y="4690"/>
                    <a:pt x="1202" y="4909"/>
                    <a:pt x="1473" y="4909"/>
                  </a:cubicBezTo>
                  <a:lnTo>
                    <a:pt x="4418" y="4909"/>
                  </a:lnTo>
                  <a:cubicBezTo>
                    <a:pt x="4689" y="4909"/>
                    <a:pt x="4909" y="4690"/>
                    <a:pt x="4909" y="4418"/>
                  </a:cubicBezTo>
                  <a:lnTo>
                    <a:pt x="4909" y="1473"/>
                  </a:lnTo>
                  <a:cubicBezTo>
                    <a:pt x="4909" y="1201"/>
                    <a:pt x="4689" y="982"/>
                    <a:pt x="4418" y="982"/>
                  </a:cubicBezTo>
                  <a:cubicBezTo>
                    <a:pt x="4147" y="982"/>
                    <a:pt x="3927" y="1201"/>
                    <a:pt x="3927" y="1473"/>
                  </a:cubicBezTo>
                  <a:lnTo>
                    <a:pt x="3927" y="3233"/>
                  </a:lnTo>
                  <a:lnTo>
                    <a:pt x="838" y="144"/>
                  </a:lnTo>
                  <a:cubicBezTo>
                    <a:pt x="749" y="55"/>
                    <a:pt x="626" y="0"/>
                    <a:pt x="491" y="0"/>
                  </a:cubicBezTo>
                  <a:cubicBezTo>
                    <a:pt x="220" y="0"/>
                    <a:pt x="0" y="220"/>
                    <a:pt x="0" y="491"/>
                  </a:cubicBezTo>
                  <a:cubicBezTo>
                    <a:pt x="0" y="627"/>
                    <a:pt x="55" y="749"/>
                    <a:pt x="144" y="838"/>
                  </a:cubicBezTo>
                  <a:cubicBezTo>
                    <a:pt x="144" y="838"/>
                    <a:pt x="3233" y="3927"/>
                    <a:pt x="3233" y="3927"/>
                  </a:cubicBezTo>
                  <a:close/>
                  <a:moveTo>
                    <a:pt x="17182" y="4909"/>
                  </a:moveTo>
                  <a:lnTo>
                    <a:pt x="20127" y="4909"/>
                  </a:lnTo>
                  <a:cubicBezTo>
                    <a:pt x="20398" y="4909"/>
                    <a:pt x="20618" y="4690"/>
                    <a:pt x="20618" y="4418"/>
                  </a:cubicBezTo>
                  <a:cubicBezTo>
                    <a:pt x="20618" y="4147"/>
                    <a:pt x="20398" y="3927"/>
                    <a:pt x="20127" y="3927"/>
                  </a:cubicBezTo>
                  <a:lnTo>
                    <a:pt x="18367" y="3927"/>
                  </a:lnTo>
                  <a:lnTo>
                    <a:pt x="21456" y="838"/>
                  </a:lnTo>
                  <a:cubicBezTo>
                    <a:pt x="21545" y="749"/>
                    <a:pt x="21600" y="627"/>
                    <a:pt x="21600" y="491"/>
                  </a:cubicBezTo>
                  <a:cubicBezTo>
                    <a:pt x="21600" y="220"/>
                    <a:pt x="21380" y="0"/>
                    <a:pt x="21109" y="0"/>
                  </a:cubicBezTo>
                  <a:cubicBezTo>
                    <a:pt x="20974" y="0"/>
                    <a:pt x="20851" y="55"/>
                    <a:pt x="20762" y="144"/>
                  </a:cubicBezTo>
                  <a:lnTo>
                    <a:pt x="17673" y="3233"/>
                  </a:lnTo>
                  <a:lnTo>
                    <a:pt x="17673" y="1473"/>
                  </a:lnTo>
                  <a:cubicBezTo>
                    <a:pt x="17673" y="1201"/>
                    <a:pt x="17453" y="982"/>
                    <a:pt x="17182" y="982"/>
                  </a:cubicBezTo>
                  <a:cubicBezTo>
                    <a:pt x="16911" y="982"/>
                    <a:pt x="16691" y="1201"/>
                    <a:pt x="16691" y="1473"/>
                  </a:cubicBezTo>
                  <a:lnTo>
                    <a:pt x="16691" y="4418"/>
                  </a:lnTo>
                  <a:cubicBezTo>
                    <a:pt x="16691" y="4690"/>
                    <a:pt x="16911" y="4909"/>
                    <a:pt x="17182" y="490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0" name="Shape 2948">
              <a:extLst>
                <a:ext uri="{FF2B5EF4-FFF2-40B4-BE49-F238E27FC236}">
                  <a16:creationId xmlns:a16="http://schemas.microsoft.com/office/drawing/2014/main" id="{75613F5D-8359-8E4D-ACAE-B6D5A06A5141}"/>
                </a:ext>
              </a:extLst>
            </p:cNvPr>
            <p:cNvSpPr/>
            <p:nvPr/>
          </p:nvSpPr>
          <p:spPr>
            <a:xfrm>
              <a:off x="16842743" y="6578500"/>
              <a:ext cx="406004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275" y="6273"/>
                  </a:moveTo>
                  <a:cubicBezTo>
                    <a:pt x="6275" y="6273"/>
                    <a:pt x="6661" y="6914"/>
                    <a:pt x="8976" y="7703"/>
                  </a:cubicBezTo>
                  <a:cubicBezTo>
                    <a:pt x="8976" y="7703"/>
                    <a:pt x="9413" y="7721"/>
                    <a:pt x="8899" y="7354"/>
                  </a:cubicBezTo>
                  <a:cubicBezTo>
                    <a:pt x="8384" y="6987"/>
                    <a:pt x="7819" y="6529"/>
                    <a:pt x="8462" y="6291"/>
                  </a:cubicBezTo>
                  <a:cubicBezTo>
                    <a:pt x="9104" y="6052"/>
                    <a:pt x="9285" y="6071"/>
                    <a:pt x="9439" y="6511"/>
                  </a:cubicBezTo>
                  <a:cubicBezTo>
                    <a:pt x="9594" y="6950"/>
                    <a:pt x="10108" y="6694"/>
                    <a:pt x="10159" y="6273"/>
                  </a:cubicBezTo>
                  <a:cubicBezTo>
                    <a:pt x="10211" y="5851"/>
                    <a:pt x="11163" y="5411"/>
                    <a:pt x="11806" y="5209"/>
                  </a:cubicBezTo>
                  <a:cubicBezTo>
                    <a:pt x="12449" y="5007"/>
                    <a:pt x="13040" y="4934"/>
                    <a:pt x="12963" y="4585"/>
                  </a:cubicBezTo>
                  <a:cubicBezTo>
                    <a:pt x="12886" y="4237"/>
                    <a:pt x="12706" y="3980"/>
                    <a:pt x="11703" y="3980"/>
                  </a:cubicBezTo>
                  <a:cubicBezTo>
                    <a:pt x="10699" y="3980"/>
                    <a:pt x="11137" y="4934"/>
                    <a:pt x="10314" y="4365"/>
                  </a:cubicBezTo>
                  <a:cubicBezTo>
                    <a:pt x="9491" y="3797"/>
                    <a:pt x="10493" y="3944"/>
                    <a:pt x="10905" y="3816"/>
                  </a:cubicBezTo>
                  <a:cubicBezTo>
                    <a:pt x="11317" y="3687"/>
                    <a:pt x="11729" y="3155"/>
                    <a:pt x="11009" y="3119"/>
                  </a:cubicBezTo>
                  <a:cubicBezTo>
                    <a:pt x="10287" y="3082"/>
                    <a:pt x="10442" y="3339"/>
                    <a:pt x="9876" y="3192"/>
                  </a:cubicBezTo>
                  <a:cubicBezTo>
                    <a:pt x="9310" y="3045"/>
                    <a:pt x="9053" y="3706"/>
                    <a:pt x="8693" y="3614"/>
                  </a:cubicBezTo>
                  <a:cubicBezTo>
                    <a:pt x="8519" y="3570"/>
                    <a:pt x="8131" y="3374"/>
                    <a:pt x="7770" y="3142"/>
                  </a:cubicBezTo>
                  <a:cubicBezTo>
                    <a:pt x="6767" y="3765"/>
                    <a:pt x="6022" y="4597"/>
                    <a:pt x="5656" y="5546"/>
                  </a:cubicBezTo>
                  <a:cubicBezTo>
                    <a:pt x="5919" y="6021"/>
                    <a:pt x="6275" y="6273"/>
                    <a:pt x="6275" y="6273"/>
                  </a:cubicBezTo>
                  <a:moveTo>
                    <a:pt x="20588" y="12027"/>
                  </a:moveTo>
                  <a:cubicBezTo>
                    <a:pt x="20407" y="12027"/>
                    <a:pt x="20245" y="12080"/>
                    <a:pt x="20124" y="12164"/>
                  </a:cubicBezTo>
                  <a:lnTo>
                    <a:pt x="20119" y="12161"/>
                  </a:lnTo>
                  <a:cubicBezTo>
                    <a:pt x="18145" y="13734"/>
                    <a:pt x="15310" y="14727"/>
                    <a:pt x="12150" y="14727"/>
                  </a:cubicBezTo>
                  <a:cubicBezTo>
                    <a:pt x="6186" y="14727"/>
                    <a:pt x="1350" y="11211"/>
                    <a:pt x="1350" y="6873"/>
                  </a:cubicBezTo>
                  <a:cubicBezTo>
                    <a:pt x="1350" y="4606"/>
                    <a:pt x="2678" y="2571"/>
                    <a:pt x="4788" y="1137"/>
                  </a:cubicBezTo>
                  <a:lnTo>
                    <a:pt x="4777" y="1127"/>
                  </a:lnTo>
                  <a:cubicBezTo>
                    <a:pt x="4945" y="1037"/>
                    <a:pt x="5062" y="900"/>
                    <a:pt x="5062" y="736"/>
                  </a:cubicBezTo>
                  <a:cubicBezTo>
                    <a:pt x="5062" y="465"/>
                    <a:pt x="4760" y="245"/>
                    <a:pt x="4388" y="245"/>
                  </a:cubicBezTo>
                  <a:cubicBezTo>
                    <a:pt x="4192" y="245"/>
                    <a:pt x="4020" y="308"/>
                    <a:pt x="3897" y="405"/>
                  </a:cubicBezTo>
                  <a:lnTo>
                    <a:pt x="3895" y="403"/>
                  </a:lnTo>
                  <a:cubicBezTo>
                    <a:pt x="1505" y="2016"/>
                    <a:pt x="0" y="4314"/>
                    <a:pt x="0" y="6873"/>
                  </a:cubicBezTo>
                  <a:cubicBezTo>
                    <a:pt x="0" y="11587"/>
                    <a:pt x="5081" y="15428"/>
                    <a:pt x="11475" y="15684"/>
                  </a:cubicBezTo>
                  <a:lnTo>
                    <a:pt x="11475" y="20618"/>
                  </a:lnTo>
                  <a:lnTo>
                    <a:pt x="7425" y="20618"/>
                  </a:lnTo>
                  <a:cubicBezTo>
                    <a:pt x="7052" y="20618"/>
                    <a:pt x="6750" y="20838"/>
                    <a:pt x="6750" y="21109"/>
                  </a:cubicBezTo>
                  <a:cubicBezTo>
                    <a:pt x="6750" y="21380"/>
                    <a:pt x="7052" y="21600"/>
                    <a:pt x="7425" y="21600"/>
                  </a:cubicBezTo>
                  <a:lnTo>
                    <a:pt x="16875" y="21600"/>
                  </a:lnTo>
                  <a:cubicBezTo>
                    <a:pt x="17247" y="21600"/>
                    <a:pt x="17550" y="21380"/>
                    <a:pt x="17550" y="21109"/>
                  </a:cubicBezTo>
                  <a:cubicBezTo>
                    <a:pt x="17550" y="20838"/>
                    <a:pt x="17247" y="20618"/>
                    <a:pt x="16875" y="20618"/>
                  </a:cubicBezTo>
                  <a:lnTo>
                    <a:pt x="12825" y="20618"/>
                  </a:lnTo>
                  <a:lnTo>
                    <a:pt x="12825" y="15684"/>
                  </a:lnTo>
                  <a:cubicBezTo>
                    <a:pt x="16068" y="15554"/>
                    <a:pt x="18970" y="14500"/>
                    <a:pt x="21045" y="12880"/>
                  </a:cubicBezTo>
                  <a:lnTo>
                    <a:pt x="21041" y="12877"/>
                  </a:lnTo>
                  <a:cubicBezTo>
                    <a:pt x="21175" y="12788"/>
                    <a:pt x="21262" y="12661"/>
                    <a:pt x="21262" y="12518"/>
                  </a:cubicBezTo>
                  <a:cubicBezTo>
                    <a:pt x="21262" y="12247"/>
                    <a:pt x="20960" y="12027"/>
                    <a:pt x="20588" y="12027"/>
                  </a:cubicBezTo>
                  <a:moveTo>
                    <a:pt x="12150" y="982"/>
                  </a:moveTo>
                  <a:cubicBezTo>
                    <a:pt x="16623" y="982"/>
                    <a:pt x="20250" y="3619"/>
                    <a:pt x="20250" y="6873"/>
                  </a:cubicBezTo>
                  <a:cubicBezTo>
                    <a:pt x="20250" y="10127"/>
                    <a:pt x="16623" y="12764"/>
                    <a:pt x="12150" y="12764"/>
                  </a:cubicBezTo>
                  <a:cubicBezTo>
                    <a:pt x="7677" y="12764"/>
                    <a:pt x="4050" y="10127"/>
                    <a:pt x="4050" y="6873"/>
                  </a:cubicBezTo>
                  <a:cubicBezTo>
                    <a:pt x="4050" y="3619"/>
                    <a:pt x="7677" y="982"/>
                    <a:pt x="12150" y="982"/>
                  </a:cubicBezTo>
                  <a:moveTo>
                    <a:pt x="12150" y="13745"/>
                  </a:moveTo>
                  <a:cubicBezTo>
                    <a:pt x="17369" y="13745"/>
                    <a:pt x="21600" y="10669"/>
                    <a:pt x="21600" y="6873"/>
                  </a:cubicBezTo>
                  <a:cubicBezTo>
                    <a:pt x="21600" y="3077"/>
                    <a:pt x="17369" y="0"/>
                    <a:pt x="12150" y="0"/>
                  </a:cubicBezTo>
                  <a:cubicBezTo>
                    <a:pt x="6931" y="0"/>
                    <a:pt x="2700" y="3077"/>
                    <a:pt x="2700" y="6873"/>
                  </a:cubicBezTo>
                  <a:cubicBezTo>
                    <a:pt x="2700" y="10669"/>
                    <a:pt x="6931" y="13745"/>
                    <a:pt x="12150" y="13745"/>
                  </a:cubicBezTo>
                  <a:moveTo>
                    <a:pt x="16733" y="8152"/>
                  </a:moveTo>
                  <a:cubicBezTo>
                    <a:pt x="16437" y="8280"/>
                    <a:pt x="16449" y="8564"/>
                    <a:pt x="16693" y="8720"/>
                  </a:cubicBezTo>
                  <a:cubicBezTo>
                    <a:pt x="16938" y="8876"/>
                    <a:pt x="17427" y="9078"/>
                    <a:pt x="17581" y="8720"/>
                  </a:cubicBezTo>
                  <a:cubicBezTo>
                    <a:pt x="17736" y="8362"/>
                    <a:pt x="17028" y="8023"/>
                    <a:pt x="16733" y="8152"/>
                  </a:cubicBezTo>
                  <a:moveTo>
                    <a:pt x="11317" y="7428"/>
                  </a:moveTo>
                  <a:cubicBezTo>
                    <a:pt x="10211" y="7428"/>
                    <a:pt x="9516" y="7611"/>
                    <a:pt x="9800" y="8711"/>
                  </a:cubicBezTo>
                  <a:cubicBezTo>
                    <a:pt x="10082" y="9811"/>
                    <a:pt x="10905" y="9316"/>
                    <a:pt x="10828" y="10160"/>
                  </a:cubicBezTo>
                  <a:cubicBezTo>
                    <a:pt x="10751" y="11003"/>
                    <a:pt x="11034" y="11186"/>
                    <a:pt x="11214" y="11388"/>
                  </a:cubicBezTo>
                  <a:cubicBezTo>
                    <a:pt x="11315" y="11501"/>
                    <a:pt x="11532" y="11731"/>
                    <a:pt x="11738" y="11767"/>
                  </a:cubicBezTo>
                  <a:cubicBezTo>
                    <a:pt x="11768" y="11768"/>
                    <a:pt x="11798" y="11769"/>
                    <a:pt x="11828" y="11770"/>
                  </a:cubicBezTo>
                  <a:cubicBezTo>
                    <a:pt x="11954" y="11751"/>
                    <a:pt x="12068" y="11642"/>
                    <a:pt x="12140" y="11351"/>
                  </a:cubicBezTo>
                  <a:cubicBezTo>
                    <a:pt x="12346" y="10526"/>
                    <a:pt x="12732" y="10067"/>
                    <a:pt x="13169" y="9664"/>
                  </a:cubicBezTo>
                  <a:cubicBezTo>
                    <a:pt x="13606" y="9261"/>
                    <a:pt x="14070" y="8729"/>
                    <a:pt x="13195" y="8197"/>
                  </a:cubicBezTo>
                  <a:cubicBezTo>
                    <a:pt x="12320" y="7666"/>
                    <a:pt x="12423" y="7428"/>
                    <a:pt x="11317" y="7428"/>
                  </a:cubicBezTo>
                  <a:moveTo>
                    <a:pt x="14404" y="3284"/>
                  </a:moveTo>
                  <a:cubicBezTo>
                    <a:pt x="14404" y="3284"/>
                    <a:pt x="14198" y="3431"/>
                    <a:pt x="14404" y="3962"/>
                  </a:cubicBezTo>
                  <a:cubicBezTo>
                    <a:pt x="14610" y="4494"/>
                    <a:pt x="14955" y="4609"/>
                    <a:pt x="15974" y="4311"/>
                  </a:cubicBezTo>
                  <a:cubicBezTo>
                    <a:pt x="16411" y="4182"/>
                    <a:pt x="16742" y="4248"/>
                    <a:pt x="16693" y="4567"/>
                  </a:cubicBezTo>
                  <a:cubicBezTo>
                    <a:pt x="16591" y="5246"/>
                    <a:pt x="15858" y="5217"/>
                    <a:pt x="16411" y="6309"/>
                  </a:cubicBezTo>
                  <a:cubicBezTo>
                    <a:pt x="16745" y="6969"/>
                    <a:pt x="17568" y="7226"/>
                    <a:pt x="17877" y="7739"/>
                  </a:cubicBezTo>
                  <a:cubicBezTo>
                    <a:pt x="17984" y="7918"/>
                    <a:pt x="18288" y="8083"/>
                    <a:pt x="18633" y="8228"/>
                  </a:cubicBezTo>
                  <a:cubicBezTo>
                    <a:pt x="18803" y="7797"/>
                    <a:pt x="18900" y="7344"/>
                    <a:pt x="18900" y="6873"/>
                  </a:cubicBezTo>
                  <a:cubicBezTo>
                    <a:pt x="18900" y="4752"/>
                    <a:pt x="17047" y="2950"/>
                    <a:pt x="14457" y="2264"/>
                  </a:cubicBezTo>
                  <a:cubicBezTo>
                    <a:pt x="14328" y="2411"/>
                    <a:pt x="14192" y="2545"/>
                    <a:pt x="14044" y="2605"/>
                  </a:cubicBezTo>
                  <a:cubicBezTo>
                    <a:pt x="13684" y="2752"/>
                    <a:pt x="13710" y="3339"/>
                    <a:pt x="14404" y="328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1" name="Shape 2949">
              <a:extLst>
                <a:ext uri="{FF2B5EF4-FFF2-40B4-BE49-F238E27FC236}">
                  <a16:creationId xmlns:a16="http://schemas.microsoft.com/office/drawing/2014/main" id="{EC843347-F013-6244-A45A-8A9D9C42D22E}"/>
                </a:ext>
              </a:extLst>
            </p:cNvPr>
            <p:cNvSpPr/>
            <p:nvPr/>
          </p:nvSpPr>
          <p:spPr>
            <a:xfrm>
              <a:off x="17882112" y="6578500"/>
              <a:ext cx="458785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52" y="16691"/>
                  </a:moveTo>
                  <a:lnTo>
                    <a:pt x="3600" y="16691"/>
                  </a:lnTo>
                  <a:lnTo>
                    <a:pt x="3600" y="11782"/>
                  </a:lnTo>
                  <a:lnTo>
                    <a:pt x="17152" y="11782"/>
                  </a:lnTo>
                  <a:lnTo>
                    <a:pt x="20152" y="14236"/>
                  </a:lnTo>
                  <a:cubicBezTo>
                    <a:pt x="20152" y="14236"/>
                    <a:pt x="17152" y="16691"/>
                    <a:pt x="17152" y="16691"/>
                  </a:cubicBezTo>
                  <a:close/>
                  <a:moveTo>
                    <a:pt x="11400" y="20618"/>
                  </a:moveTo>
                  <a:lnTo>
                    <a:pt x="10200" y="20618"/>
                  </a:lnTo>
                  <a:lnTo>
                    <a:pt x="10200" y="17673"/>
                  </a:lnTo>
                  <a:lnTo>
                    <a:pt x="11400" y="17673"/>
                  </a:lnTo>
                  <a:cubicBezTo>
                    <a:pt x="11400" y="17673"/>
                    <a:pt x="11400" y="20618"/>
                    <a:pt x="11400" y="20618"/>
                  </a:cubicBezTo>
                  <a:close/>
                  <a:moveTo>
                    <a:pt x="11400" y="10800"/>
                  </a:moveTo>
                  <a:lnTo>
                    <a:pt x="10200" y="10800"/>
                  </a:lnTo>
                  <a:lnTo>
                    <a:pt x="10200" y="8836"/>
                  </a:lnTo>
                  <a:lnTo>
                    <a:pt x="11400" y="8836"/>
                  </a:lnTo>
                  <a:cubicBezTo>
                    <a:pt x="11400" y="8836"/>
                    <a:pt x="11400" y="10800"/>
                    <a:pt x="11400" y="10800"/>
                  </a:cubicBezTo>
                  <a:close/>
                  <a:moveTo>
                    <a:pt x="4448" y="7855"/>
                  </a:moveTo>
                  <a:lnTo>
                    <a:pt x="1448" y="5400"/>
                  </a:lnTo>
                  <a:lnTo>
                    <a:pt x="4448" y="2945"/>
                  </a:lnTo>
                  <a:lnTo>
                    <a:pt x="18000" y="2945"/>
                  </a:lnTo>
                  <a:lnTo>
                    <a:pt x="18000" y="7855"/>
                  </a:lnTo>
                  <a:cubicBezTo>
                    <a:pt x="18000" y="7855"/>
                    <a:pt x="4448" y="7855"/>
                    <a:pt x="4448" y="7855"/>
                  </a:cubicBezTo>
                  <a:close/>
                  <a:moveTo>
                    <a:pt x="10200" y="982"/>
                  </a:moveTo>
                  <a:lnTo>
                    <a:pt x="11400" y="982"/>
                  </a:lnTo>
                  <a:lnTo>
                    <a:pt x="11400" y="1964"/>
                  </a:lnTo>
                  <a:lnTo>
                    <a:pt x="10200" y="1964"/>
                  </a:lnTo>
                  <a:cubicBezTo>
                    <a:pt x="10200" y="1964"/>
                    <a:pt x="10200" y="982"/>
                    <a:pt x="10200" y="982"/>
                  </a:cubicBezTo>
                  <a:close/>
                  <a:moveTo>
                    <a:pt x="21424" y="13889"/>
                  </a:moveTo>
                  <a:lnTo>
                    <a:pt x="17824" y="10944"/>
                  </a:lnTo>
                  <a:cubicBezTo>
                    <a:pt x="17715" y="10855"/>
                    <a:pt x="17565" y="10800"/>
                    <a:pt x="17400" y="10800"/>
                  </a:cubicBezTo>
                  <a:lnTo>
                    <a:pt x="12600" y="10800"/>
                  </a:lnTo>
                  <a:lnTo>
                    <a:pt x="12600" y="8836"/>
                  </a:lnTo>
                  <a:lnTo>
                    <a:pt x="18600" y="8836"/>
                  </a:lnTo>
                  <a:cubicBezTo>
                    <a:pt x="18932" y="8836"/>
                    <a:pt x="19200" y="8616"/>
                    <a:pt x="19200" y="8345"/>
                  </a:cubicBezTo>
                  <a:lnTo>
                    <a:pt x="19200" y="2455"/>
                  </a:lnTo>
                  <a:cubicBezTo>
                    <a:pt x="19200" y="2184"/>
                    <a:pt x="18932" y="1964"/>
                    <a:pt x="18600" y="1964"/>
                  </a:cubicBezTo>
                  <a:lnTo>
                    <a:pt x="12600" y="1964"/>
                  </a:lnTo>
                  <a:lnTo>
                    <a:pt x="12600" y="982"/>
                  </a:lnTo>
                  <a:cubicBezTo>
                    <a:pt x="12600" y="440"/>
                    <a:pt x="12063" y="0"/>
                    <a:pt x="11400" y="0"/>
                  </a:cubicBezTo>
                  <a:lnTo>
                    <a:pt x="10200" y="0"/>
                  </a:lnTo>
                  <a:cubicBezTo>
                    <a:pt x="9537" y="0"/>
                    <a:pt x="9000" y="440"/>
                    <a:pt x="9000" y="982"/>
                  </a:cubicBezTo>
                  <a:lnTo>
                    <a:pt x="9000" y="1964"/>
                  </a:lnTo>
                  <a:lnTo>
                    <a:pt x="4200" y="1964"/>
                  </a:lnTo>
                  <a:cubicBezTo>
                    <a:pt x="4034" y="1964"/>
                    <a:pt x="3885" y="2019"/>
                    <a:pt x="3776" y="2107"/>
                  </a:cubicBezTo>
                  <a:lnTo>
                    <a:pt x="176" y="5053"/>
                  </a:lnTo>
                  <a:cubicBezTo>
                    <a:pt x="67" y="5142"/>
                    <a:pt x="0" y="5265"/>
                    <a:pt x="0" y="5400"/>
                  </a:cubicBezTo>
                  <a:cubicBezTo>
                    <a:pt x="0" y="5536"/>
                    <a:pt x="67" y="5658"/>
                    <a:pt x="176" y="5747"/>
                  </a:cubicBezTo>
                  <a:lnTo>
                    <a:pt x="3776" y="8693"/>
                  </a:lnTo>
                  <a:cubicBezTo>
                    <a:pt x="3885" y="8782"/>
                    <a:pt x="4034" y="8836"/>
                    <a:pt x="4200" y="8836"/>
                  </a:cubicBezTo>
                  <a:lnTo>
                    <a:pt x="9000" y="8836"/>
                  </a:lnTo>
                  <a:lnTo>
                    <a:pt x="9000" y="10800"/>
                  </a:lnTo>
                  <a:lnTo>
                    <a:pt x="3000" y="10800"/>
                  </a:lnTo>
                  <a:cubicBezTo>
                    <a:pt x="2668" y="10800"/>
                    <a:pt x="2400" y="11020"/>
                    <a:pt x="2400" y="11291"/>
                  </a:cubicBezTo>
                  <a:lnTo>
                    <a:pt x="2400" y="17182"/>
                  </a:lnTo>
                  <a:cubicBezTo>
                    <a:pt x="2400" y="17453"/>
                    <a:pt x="2668" y="17673"/>
                    <a:pt x="3000" y="17673"/>
                  </a:cubicBezTo>
                  <a:lnTo>
                    <a:pt x="9000" y="17673"/>
                  </a:lnTo>
                  <a:lnTo>
                    <a:pt x="9000" y="20618"/>
                  </a:lnTo>
                  <a:cubicBezTo>
                    <a:pt x="9000" y="21160"/>
                    <a:pt x="9537" y="21600"/>
                    <a:pt x="10200" y="21600"/>
                  </a:cubicBezTo>
                  <a:lnTo>
                    <a:pt x="11400" y="21600"/>
                  </a:lnTo>
                  <a:cubicBezTo>
                    <a:pt x="12063" y="21600"/>
                    <a:pt x="12600" y="21160"/>
                    <a:pt x="12600" y="20618"/>
                  </a:cubicBezTo>
                  <a:lnTo>
                    <a:pt x="12600" y="17673"/>
                  </a:lnTo>
                  <a:lnTo>
                    <a:pt x="17400" y="17673"/>
                  </a:lnTo>
                  <a:cubicBezTo>
                    <a:pt x="17565" y="17673"/>
                    <a:pt x="17715" y="17618"/>
                    <a:pt x="17824" y="17529"/>
                  </a:cubicBezTo>
                  <a:lnTo>
                    <a:pt x="21424" y="14583"/>
                  </a:lnTo>
                  <a:cubicBezTo>
                    <a:pt x="21533" y="14495"/>
                    <a:pt x="21600" y="14372"/>
                    <a:pt x="21600" y="14236"/>
                  </a:cubicBezTo>
                  <a:cubicBezTo>
                    <a:pt x="21600" y="14101"/>
                    <a:pt x="21533" y="13978"/>
                    <a:pt x="21424" y="13889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2" name="Shape 2950">
              <a:extLst>
                <a:ext uri="{FF2B5EF4-FFF2-40B4-BE49-F238E27FC236}">
                  <a16:creationId xmlns:a16="http://schemas.microsoft.com/office/drawing/2014/main" id="{1FA82144-5816-4945-AF69-A156A21A5716}"/>
                </a:ext>
              </a:extLst>
            </p:cNvPr>
            <p:cNvSpPr/>
            <p:nvPr/>
          </p:nvSpPr>
          <p:spPr>
            <a:xfrm>
              <a:off x="18949903" y="6578500"/>
              <a:ext cx="458783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00" y="7855"/>
                  </a:moveTo>
                  <a:lnTo>
                    <a:pt x="7800" y="7855"/>
                  </a:lnTo>
                  <a:cubicBezTo>
                    <a:pt x="8132" y="7855"/>
                    <a:pt x="8400" y="7635"/>
                    <a:pt x="8400" y="7364"/>
                  </a:cubicBezTo>
                  <a:cubicBezTo>
                    <a:pt x="8400" y="7092"/>
                    <a:pt x="8132" y="6873"/>
                    <a:pt x="7800" y="6873"/>
                  </a:cubicBezTo>
                  <a:lnTo>
                    <a:pt x="4200" y="6873"/>
                  </a:lnTo>
                  <a:cubicBezTo>
                    <a:pt x="3868" y="6873"/>
                    <a:pt x="3600" y="7092"/>
                    <a:pt x="3600" y="7364"/>
                  </a:cubicBezTo>
                  <a:cubicBezTo>
                    <a:pt x="3600" y="7635"/>
                    <a:pt x="3868" y="7855"/>
                    <a:pt x="4200" y="7855"/>
                  </a:cubicBezTo>
                  <a:moveTo>
                    <a:pt x="4200" y="11782"/>
                  </a:moveTo>
                  <a:lnTo>
                    <a:pt x="16200" y="11782"/>
                  </a:lnTo>
                  <a:cubicBezTo>
                    <a:pt x="16532" y="11782"/>
                    <a:pt x="16800" y="11562"/>
                    <a:pt x="16800" y="11291"/>
                  </a:cubicBezTo>
                  <a:cubicBezTo>
                    <a:pt x="16800" y="11020"/>
                    <a:pt x="16532" y="10800"/>
                    <a:pt x="16200" y="10800"/>
                  </a:cubicBezTo>
                  <a:lnTo>
                    <a:pt x="4200" y="10800"/>
                  </a:lnTo>
                  <a:cubicBezTo>
                    <a:pt x="3868" y="10800"/>
                    <a:pt x="3600" y="11020"/>
                    <a:pt x="3600" y="11291"/>
                  </a:cubicBezTo>
                  <a:cubicBezTo>
                    <a:pt x="3600" y="11562"/>
                    <a:pt x="3868" y="11782"/>
                    <a:pt x="4200" y="11782"/>
                  </a:cubicBezTo>
                  <a:moveTo>
                    <a:pt x="4200" y="9818"/>
                  </a:moveTo>
                  <a:lnTo>
                    <a:pt x="11400" y="9818"/>
                  </a:lnTo>
                  <a:cubicBezTo>
                    <a:pt x="11732" y="9818"/>
                    <a:pt x="12000" y="9599"/>
                    <a:pt x="12000" y="9327"/>
                  </a:cubicBezTo>
                  <a:cubicBezTo>
                    <a:pt x="12000" y="9056"/>
                    <a:pt x="11732" y="8836"/>
                    <a:pt x="11400" y="8836"/>
                  </a:cubicBezTo>
                  <a:lnTo>
                    <a:pt x="4200" y="8836"/>
                  </a:lnTo>
                  <a:cubicBezTo>
                    <a:pt x="3868" y="8836"/>
                    <a:pt x="3600" y="9056"/>
                    <a:pt x="3600" y="9327"/>
                  </a:cubicBezTo>
                  <a:cubicBezTo>
                    <a:pt x="3600" y="9599"/>
                    <a:pt x="3868" y="9818"/>
                    <a:pt x="4200" y="9818"/>
                  </a:cubicBezTo>
                  <a:moveTo>
                    <a:pt x="4200" y="5891"/>
                  </a:moveTo>
                  <a:lnTo>
                    <a:pt x="15000" y="5891"/>
                  </a:lnTo>
                  <a:cubicBezTo>
                    <a:pt x="15332" y="5891"/>
                    <a:pt x="15600" y="5671"/>
                    <a:pt x="15600" y="5400"/>
                  </a:cubicBezTo>
                  <a:cubicBezTo>
                    <a:pt x="15600" y="5129"/>
                    <a:pt x="15332" y="4909"/>
                    <a:pt x="15000" y="4909"/>
                  </a:cubicBezTo>
                  <a:lnTo>
                    <a:pt x="4200" y="4909"/>
                  </a:lnTo>
                  <a:cubicBezTo>
                    <a:pt x="3868" y="4909"/>
                    <a:pt x="3600" y="5129"/>
                    <a:pt x="3600" y="5400"/>
                  </a:cubicBezTo>
                  <a:cubicBezTo>
                    <a:pt x="3600" y="5671"/>
                    <a:pt x="3868" y="5891"/>
                    <a:pt x="4200" y="5891"/>
                  </a:cubicBezTo>
                  <a:moveTo>
                    <a:pt x="20400" y="13745"/>
                  </a:moveTo>
                  <a:lnTo>
                    <a:pt x="1200" y="13745"/>
                  </a:lnTo>
                  <a:lnTo>
                    <a:pt x="1200" y="2945"/>
                  </a:lnTo>
                  <a:lnTo>
                    <a:pt x="20400" y="2945"/>
                  </a:lnTo>
                  <a:cubicBezTo>
                    <a:pt x="20400" y="2945"/>
                    <a:pt x="20400" y="13745"/>
                    <a:pt x="20400" y="13745"/>
                  </a:cubicBezTo>
                  <a:close/>
                  <a:moveTo>
                    <a:pt x="11400" y="20618"/>
                  </a:moveTo>
                  <a:lnTo>
                    <a:pt x="10200" y="20618"/>
                  </a:lnTo>
                  <a:lnTo>
                    <a:pt x="10200" y="14727"/>
                  </a:lnTo>
                  <a:lnTo>
                    <a:pt x="11400" y="14727"/>
                  </a:lnTo>
                  <a:cubicBezTo>
                    <a:pt x="11400" y="14727"/>
                    <a:pt x="11400" y="20618"/>
                    <a:pt x="11400" y="20618"/>
                  </a:cubicBezTo>
                  <a:close/>
                  <a:moveTo>
                    <a:pt x="10200" y="982"/>
                  </a:moveTo>
                  <a:lnTo>
                    <a:pt x="11400" y="982"/>
                  </a:lnTo>
                  <a:lnTo>
                    <a:pt x="11400" y="1964"/>
                  </a:lnTo>
                  <a:lnTo>
                    <a:pt x="10200" y="1964"/>
                  </a:lnTo>
                  <a:cubicBezTo>
                    <a:pt x="10200" y="1964"/>
                    <a:pt x="10200" y="982"/>
                    <a:pt x="10200" y="982"/>
                  </a:cubicBezTo>
                  <a:close/>
                  <a:moveTo>
                    <a:pt x="20400" y="1964"/>
                  </a:moveTo>
                  <a:lnTo>
                    <a:pt x="12600" y="1964"/>
                  </a:lnTo>
                  <a:lnTo>
                    <a:pt x="12600" y="982"/>
                  </a:lnTo>
                  <a:cubicBezTo>
                    <a:pt x="12600" y="440"/>
                    <a:pt x="12062" y="0"/>
                    <a:pt x="11400" y="0"/>
                  </a:cubicBezTo>
                  <a:lnTo>
                    <a:pt x="10200" y="0"/>
                  </a:lnTo>
                  <a:cubicBezTo>
                    <a:pt x="9537" y="0"/>
                    <a:pt x="9000" y="440"/>
                    <a:pt x="9000" y="982"/>
                  </a:cubicBezTo>
                  <a:lnTo>
                    <a:pt x="9000" y="1964"/>
                  </a:lnTo>
                  <a:lnTo>
                    <a:pt x="1200" y="1964"/>
                  </a:lnTo>
                  <a:cubicBezTo>
                    <a:pt x="537" y="1964"/>
                    <a:pt x="0" y="2404"/>
                    <a:pt x="0" y="2945"/>
                  </a:cubicBezTo>
                  <a:lnTo>
                    <a:pt x="0" y="13745"/>
                  </a:lnTo>
                  <a:cubicBezTo>
                    <a:pt x="0" y="14287"/>
                    <a:pt x="537" y="14727"/>
                    <a:pt x="1200" y="14727"/>
                  </a:cubicBezTo>
                  <a:lnTo>
                    <a:pt x="9000" y="14727"/>
                  </a:lnTo>
                  <a:lnTo>
                    <a:pt x="9000" y="20618"/>
                  </a:lnTo>
                  <a:cubicBezTo>
                    <a:pt x="9000" y="21160"/>
                    <a:pt x="9537" y="21600"/>
                    <a:pt x="10200" y="21600"/>
                  </a:cubicBezTo>
                  <a:lnTo>
                    <a:pt x="11400" y="21600"/>
                  </a:lnTo>
                  <a:cubicBezTo>
                    <a:pt x="12062" y="21600"/>
                    <a:pt x="12600" y="21160"/>
                    <a:pt x="12600" y="20618"/>
                  </a:cubicBezTo>
                  <a:lnTo>
                    <a:pt x="12600" y="14727"/>
                  </a:lnTo>
                  <a:lnTo>
                    <a:pt x="20400" y="14727"/>
                  </a:lnTo>
                  <a:cubicBezTo>
                    <a:pt x="21062" y="14727"/>
                    <a:pt x="21600" y="14287"/>
                    <a:pt x="21600" y="13745"/>
                  </a:cubicBezTo>
                  <a:lnTo>
                    <a:pt x="21600" y="2945"/>
                  </a:lnTo>
                  <a:cubicBezTo>
                    <a:pt x="21600" y="2404"/>
                    <a:pt x="21062" y="1964"/>
                    <a:pt x="20400" y="1964"/>
                  </a:cubicBezTo>
                  <a:moveTo>
                    <a:pt x="17400" y="8836"/>
                  </a:moveTo>
                  <a:lnTo>
                    <a:pt x="13800" y="8836"/>
                  </a:lnTo>
                  <a:cubicBezTo>
                    <a:pt x="13468" y="8836"/>
                    <a:pt x="13200" y="9056"/>
                    <a:pt x="13200" y="9327"/>
                  </a:cubicBezTo>
                  <a:cubicBezTo>
                    <a:pt x="13200" y="9599"/>
                    <a:pt x="13468" y="9818"/>
                    <a:pt x="13800" y="9818"/>
                  </a:cubicBezTo>
                  <a:lnTo>
                    <a:pt x="17400" y="9818"/>
                  </a:lnTo>
                  <a:cubicBezTo>
                    <a:pt x="17732" y="9818"/>
                    <a:pt x="18000" y="9599"/>
                    <a:pt x="18000" y="9327"/>
                  </a:cubicBezTo>
                  <a:cubicBezTo>
                    <a:pt x="18000" y="9056"/>
                    <a:pt x="17732" y="8836"/>
                    <a:pt x="17400" y="8836"/>
                  </a:cubicBezTo>
                  <a:moveTo>
                    <a:pt x="9600" y="7364"/>
                  </a:moveTo>
                  <a:cubicBezTo>
                    <a:pt x="9600" y="7635"/>
                    <a:pt x="9868" y="7855"/>
                    <a:pt x="10200" y="7855"/>
                  </a:cubicBezTo>
                  <a:lnTo>
                    <a:pt x="17400" y="7855"/>
                  </a:lnTo>
                  <a:cubicBezTo>
                    <a:pt x="17732" y="7855"/>
                    <a:pt x="18000" y="7635"/>
                    <a:pt x="18000" y="7364"/>
                  </a:cubicBezTo>
                  <a:cubicBezTo>
                    <a:pt x="18000" y="7092"/>
                    <a:pt x="17732" y="6873"/>
                    <a:pt x="17400" y="6873"/>
                  </a:cubicBezTo>
                  <a:lnTo>
                    <a:pt x="10200" y="6873"/>
                  </a:lnTo>
                  <a:cubicBezTo>
                    <a:pt x="9868" y="6873"/>
                    <a:pt x="9600" y="7092"/>
                    <a:pt x="9600" y="7364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3" name="Shape 2951">
              <a:extLst>
                <a:ext uri="{FF2B5EF4-FFF2-40B4-BE49-F238E27FC236}">
                  <a16:creationId xmlns:a16="http://schemas.microsoft.com/office/drawing/2014/main" id="{CB1DAE00-2093-294F-BC07-B2094E5EAE33}"/>
                </a:ext>
              </a:extLst>
            </p:cNvPr>
            <p:cNvSpPr/>
            <p:nvPr/>
          </p:nvSpPr>
          <p:spPr>
            <a:xfrm>
              <a:off x="19964912" y="6631294"/>
              <a:ext cx="560285" cy="45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36" y="20400"/>
                  </a:moveTo>
                  <a:lnTo>
                    <a:pt x="1964" y="20400"/>
                  </a:lnTo>
                  <a:cubicBezTo>
                    <a:pt x="1422" y="20400"/>
                    <a:pt x="982" y="19862"/>
                    <a:pt x="982" y="19200"/>
                  </a:cubicBezTo>
                  <a:cubicBezTo>
                    <a:pt x="982" y="18949"/>
                    <a:pt x="1026" y="18796"/>
                    <a:pt x="1048" y="18735"/>
                  </a:cubicBezTo>
                  <a:cubicBezTo>
                    <a:pt x="1065" y="18712"/>
                    <a:pt x="1048" y="18729"/>
                    <a:pt x="1078" y="18673"/>
                  </a:cubicBezTo>
                  <a:lnTo>
                    <a:pt x="9915" y="1873"/>
                  </a:lnTo>
                  <a:cubicBezTo>
                    <a:pt x="9929" y="1843"/>
                    <a:pt x="9944" y="1813"/>
                    <a:pt x="9957" y="1783"/>
                  </a:cubicBezTo>
                  <a:cubicBezTo>
                    <a:pt x="9960" y="1778"/>
                    <a:pt x="10234" y="1200"/>
                    <a:pt x="10800" y="1200"/>
                  </a:cubicBezTo>
                  <a:cubicBezTo>
                    <a:pt x="11366" y="1200"/>
                    <a:pt x="11588" y="1654"/>
                    <a:pt x="11617" y="1719"/>
                  </a:cubicBezTo>
                  <a:cubicBezTo>
                    <a:pt x="11641" y="1792"/>
                    <a:pt x="11650" y="1806"/>
                    <a:pt x="11685" y="1873"/>
                  </a:cubicBezTo>
                  <a:lnTo>
                    <a:pt x="20522" y="18673"/>
                  </a:lnTo>
                  <a:cubicBezTo>
                    <a:pt x="20535" y="18697"/>
                    <a:pt x="20548" y="18720"/>
                    <a:pt x="20562" y="18743"/>
                  </a:cubicBezTo>
                  <a:cubicBezTo>
                    <a:pt x="20576" y="18785"/>
                    <a:pt x="20618" y="18928"/>
                    <a:pt x="20618" y="19200"/>
                  </a:cubicBezTo>
                  <a:cubicBezTo>
                    <a:pt x="20618" y="19862"/>
                    <a:pt x="20178" y="20400"/>
                    <a:pt x="19636" y="20400"/>
                  </a:cubicBezTo>
                  <a:moveTo>
                    <a:pt x="21348" y="18023"/>
                  </a:moveTo>
                  <a:lnTo>
                    <a:pt x="12511" y="1223"/>
                  </a:lnTo>
                  <a:cubicBezTo>
                    <a:pt x="12511" y="1223"/>
                    <a:pt x="12057" y="0"/>
                    <a:pt x="10800" y="0"/>
                  </a:cubicBezTo>
                  <a:cubicBezTo>
                    <a:pt x="9616" y="0"/>
                    <a:pt x="9089" y="1223"/>
                    <a:pt x="9089" y="1223"/>
                  </a:cubicBezTo>
                  <a:lnTo>
                    <a:pt x="252" y="18023"/>
                  </a:lnTo>
                  <a:cubicBezTo>
                    <a:pt x="252" y="18023"/>
                    <a:pt x="0" y="18421"/>
                    <a:pt x="0" y="19200"/>
                  </a:cubicBezTo>
                  <a:cubicBezTo>
                    <a:pt x="0" y="20525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525"/>
                    <a:pt x="21600" y="19200"/>
                  </a:cubicBezTo>
                  <a:cubicBezTo>
                    <a:pt x="21600" y="18362"/>
                    <a:pt x="21348" y="18023"/>
                    <a:pt x="21348" y="18023"/>
                  </a:cubicBezTo>
                  <a:moveTo>
                    <a:pt x="13255" y="8400"/>
                  </a:moveTo>
                  <a:lnTo>
                    <a:pt x="10309" y="8400"/>
                  </a:lnTo>
                  <a:cubicBezTo>
                    <a:pt x="10038" y="8400"/>
                    <a:pt x="9818" y="8668"/>
                    <a:pt x="9818" y="9000"/>
                  </a:cubicBezTo>
                  <a:cubicBezTo>
                    <a:pt x="9818" y="9332"/>
                    <a:pt x="10038" y="9600"/>
                    <a:pt x="10309" y="9600"/>
                  </a:cubicBezTo>
                  <a:lnTo>
                    <a:pt x="11821" y="9600"/>
                  </a:lnTo>
                  <a:cubicBezTo>
                    <a:pt x="10310" y="11177"/>
                    <a:pt x="7852" y="14224"/>
                    <a:pt x="7852" y="17384"/>
                  </a:cubicBezTo>
                  <a:lnTo>
                    <a:pt x="7857" y="17384"/>
                  </a:lnTo>
                  <a:cubicBezTo>
                    <a:pt x="7857" y="17389"/>
                    <a:pt x="7855" y="17394"/>
                    <a:pt x="7855" y="17400"/>
                  </a:cubicBezTo>
                  <a:cubicBezTo>
                    <a:pt x="7855" y="17732"/>
                    <a:pt x="8074" y="18000"/>
                    <a:pt x="8345" y="18000"/>
                  </a:cubicBezTo>
                  <a:cubicBezTo>
                    <a:pt x="8617" y="18000"/>
                    <a:pt x="8836" y="17732"/>
                    <a:pt x="8836" y="17400"/>
                  </a:cubicBezTo>
                  <a:cubicBezTo>
                    <a:pt x="8836" y="17394"/>
                    <a:pt x="8833" y="17389"/>
                    <a:pt x="8833" y="17384"/>
                  </a:cubicBezTo>
                  <a:cubicBezTo>
                    <a:pt x="8833" y="14516"/>
                    <a:pt x="11431" y="11542"/>
                    <a:pt x="12764" y="10204"/>
                  </a:cubicBezTo>
                  <a:lnTo>
                    <a:pt x="12764" y="12600"/>
                  </a:lnTo>
                  <a:cubicBezTo>
                    <a:pt x="12764" y="12932"/>
                    <a:pt x="12983" y="13200"/>
                    <a:pt x="13255" y="13200"/>
                  </a:cubicBezTo>
                  <a:cubicBezTo>
                    <a:pt x="13526" y="13200"/>
                    <a:pt x="13745" y="12932"/>
                    <a:pt x="13745" y="12600"/>
                  </a:cubicBezTo>
                  <a:lnTo>
                    <a:pt x="13745" y="9000"/>
                  </a:lnTo>
                  <a:cubicBezTo>
                    <a:pt x="13745" y="8668"/>
                    <a:pt x="13526" y="8400"/>
                    <a:pt x="13255" y="8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4" name="Shape 2952">
              <a:extLst>
                <a:ext uri="{FF2B5EF4-FFF2-40B4-BE49-F238E27FC236}">
                  <a16:creationId xmlns:a16="http://schemas.microsoft.com/office/drawing/2014/main" id="{D56F2C7E-9629-AE49-9716-9A5EDCE53370}"/>
                </a:ext>
              </a:extLst>
            </p:cNvPr>
            <p:cNvSpPr/>
            <p:nvPr/>
          </p:nvSpPr>
          <p:spPr>
            <a:xfrm>
              <a:off x="21032700" y="6578500"/>
              <a:ext cx="556226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3745"/>
                  </a:moveTo>
                  <a:lnTo>
                    <a:pt x="982" y="13745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3745"/>
                    <a:pt x="20618" y="13745"/>
                  </a:cubicBezTo>
                  <a:close/>
                  <a:moveTo>
                    <a:pt x="17673" y="15015"/>
                  </a:moveTo>
                  <a:lnTo>
                    <a:pt x="16691" y="15997"/>
                  </a:lnTo>
                  <a:lnTo>
                    <a:pt x="16691" y="14727"/>
                  </a:lnTo>
                  <a:lnTo>
                    <a:pt x="17673" y="14727"/>
                  </a:lnTo>
                  <a:cubicBezTo>
                    <a:pt x="17673" y="14727"/>
                    <a:pt x="17673" y="15015"/>
                    <a:pt x="17673" y="15015"/>
                  </a:cubicBezTo>
                  <a:close/>
                  <a:moveTo>
                    <a:pt x="17673" y="17960"/>
                  </a:moveTo>
                  <a:lnTo>
                    <a:pt x="16894" y="17182"/>
                  </a:lnTo>
                  <a:lnTo>
                    <a:pt x="17673" y="16403"/>
                  </a:lnTo>
                  <a:cubicBezTo>
                    <a:pt x="17673" y="16403"/>
                    <a:pt x="17673" y="17960"/>
                    <a:pt x="17673" y="17960"/>
                  </a:cubicBezTo>
                  <a:close/>
                  <a:moveTo>
                    <a:pt x="16691" y="19924"/>
                  </a:moveTo>
                  <a:lnTo>
                    <a:pt x="16691" y="18367"/>
                  </a:lnTo>
                  <a:lnTo>
                    <a:pt x="17469" y="19145"/>
                  </a:lnTo>
                  <a:cubicBezTo>
                    <a:pt x="17469" y="19145"/>
                    <a:pt x="16691" y="19924"/>
                    <a:pt x="16691" y="19924"/>
                  </a:cubicBezTo>
                  <a:close/>
                  <a:moveTo>
                    <a:pt x="4909" y="15997"/>
                  </a:moveTo>
                  <a:lnTo>
                    <a:pt x="3927" y="15015"/>
                  </a:lnTo>
                  <a:lnTo>
                    <a:pt x="3927" y="14727"/>
                  </a:lnTo>
                  <a:lnTo>
                    <a:pt x="4909" y="14727"/>
                  </a:lnTo>
                  <a:cubicBezTo>
                    <a:pt x="4909" y="14727"/>
                    <a:pt x="4909" y="15997"/>
                    <a:pt x="4909" y="15997"/>
                  </a:cubicBezTo>
                  <a:close/>
                  <a:moveTo>
                    <a:pt x="3927" y="17960"/>
                  </a:moveTo>
                  <a:lnTo>
                    <a:pt x="3927" y="16403"/>
                  </a:lnTo>
                  <a:lnTo>
                    <a:pt x="4706" y="17182"/>
                  </a:lnTo>
                  <a:cubicBezTo>
                    <a:pt x="4706" y="17182"/>
                    <a:pt x="3927" y="17960"/>
                    <a:pt x="3927" y="17960"/>
                  </a:cubicBezTo>
                  <a:close/>
                  <a:moveTo>
                    <a:pt x="4909" y="19924"/>
                  </a:moveTo>
                  <a:lnTo>
                    <a:pt x="4131" y="19145"/>
                  </a:lnTo>
                  <a:lnTo>
                    <a:pt x="4909" y="18367"/>
                  </a:lnTo>
                  <a:cubicBezTo>
                    <a:pt x="4909" y="18367"/>
                    <a:pt x="4909" y="19924"/>
                    <a:pt x="4909" y="19924"/>
                  </a:cubicBezTo>
                  <a:close/>
                  <a:moveTo>
                    <a:pt x="1964" y="1964"/>
                  </a:moveTo>
                  <a:lnTo>
                    <a:pt x="19636" y="1964"/>
                  </a:lnTo>
                  <a:lnTo>
                    <a:pt x="19636" y="11782"/>
                  </a:lnTo>
                  <a:lnTo>
                    <a:pt x="1964" y="11782"/>
                  </a:lnTo>
                  <a:cubicBezTo>
                    <a:pt x="1964" y="11782"/>
                    <a:pt x="1964" y="1964"/>
                    <a:pt x="1964" y="1964"/>
                  </a:cubicBezTo>
                  <a:close/>
                  <a:moveTo>
                    <a:pt x="20618" y="11782"/>
                  </a:moveTo>
                  <a:lnTo>
                    <a:pt x="20618" y="1964"/>
                  </a:lnTo>
                  <a:cubicBezTo>
                    <a:pt x="20618" y="1422"/>
                    <a:pt x="20178" y="982"/>
                    <a:pt x="19636" y="982"/>
                  </a:cubicBezTo>
                  <a:lnTo>
                    <a:pt x="17673" y="982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982"/>
                  </a:lnTo>
                  <a:lnTo>
                    <a:pt x="4909" y="982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982"/>
                  </a:lnTo>
                  <a:lnTo>
                    <a:pt x="1964" y="982"/>
                  </a:lnTo>
                  <a:cubicBezTo>
                    <a:pt x="1422" y="982"/>
                    <a:pt x="982" y="1422"/>
                    <a:pt x="982" y="1964"/>
                  </a:cubicBez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3745"/>
                  </a:lnTo>
                  <a:cubicBezTo>
                    <a:pt x="0" y="14287"/>
                    <a:pt x="440" y="14727"/>
                    <a:pt x="982" y="14727"/>
                  </a:cubicBezTo>
                  <a:lnTo>
                    <a:pt x="2945" y="14727"/>
                  </a:lnTo>
                  <a:lnTo>
                    <a:pt x="2945" y="21109"/>
                  </a:lnTo>
                  <a:cubicBezTo>
                    <a:pt x="2945" y="21380"/>
                    <a:pt x="3165" y="21600"/>
                    <a:pt x="3436" y="21600"/>
                  </a:cubicBezTo>
                  <a:cubicBezTo>
                    <a:pt x="3708" y="21600"/>
                    <a:pt x="3927" y="21380"/>
                    <a:pt x="3927" y="21109"/>
                  </a:cubicBezTo>
                  <a:lnTo>
                    <a:pt x="3927" y="20331"/>
                  </a:lnTo>
                  <a:lnTo>
                    <a:pt x="5053" y="21456"/>
                  </a:lnTo>
                  <a:cubicBezTo>
                    <a:pt x="5141" y="21545"/>
                    <a:pt x="5264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4727"/>
                  </a:lnTo>
                  <a:lnTo>
                    <a:pt x="15709" y="14727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336" y="21600"/>
                    <a:pt x="16459" y="21545"/>
                    <a:pt x="16548" y="21456"/>
                  </a:cubicBezTo>
                  <a:lnTo>
                    <a:pt x="17673" y="20331"/>
                  </a:lnTo>
                  <a:lnTo>
                    <a:pt x="17673" y="21109"/>
                  </a:lnTo>
                  <a:cubicBezTo>
                    <a:pt x="17673" y="21380"/>
                    <a:pt x="17892" y="21600"/>
                    <a:pt x="18164" y="21600"/>
                  </a:cubicBezTo>
                  <a:cubicBezTo>
                    <a:pt x="18435" y="21600"/>
                    <a:pt x="18655" y="21380"/>
                    <a:pt x="18655" y="21109"/>
                  </a:cubicBezTo>
                  <a:lnTo>
                    <a:pt x="18655" y="14727"/>
                  </a:lnTo>
                  <a:lnTo>
                    <a:pt x="20618" y="14727"/>
                  </a:lnTo>
                  <a:cubicBezTo>
                    <a:pt x="21160" y="14727"/>
                    <a:pt x="21600" y="14287"/>
                    <a:pt x="21600" y="13745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5" name="Shape 2953">
              <a:extLst>
                <a:ext uri="{FF2B5EF4-FFF2-40B4-BE49-F238E27FC236}">
                  <a16:creationId xmlns:a16="http://schemas.microsoft.com/office/drawing/2014/main" id="{7E8E7C66-8D8F-4841-9725-ABB1AA0ED126}"/>
                </a:ext>
              </a:extLst>
            </p:cNvPr>
            <p:cNvSpPr/>
            <p:nvPr/>
          </p:nvSpPr>
          <p:spPr>
            <a:xfrm>
              <a:off x="22100491" y="6578500"/>
              <a:ext cx="556224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3745"/>
                  </a:moveTo>
                  <a:lnTo>
                    <a:pt x="982" y="13745"/>
                  </a:lnTo>
                  <a:lnTo>
                    <a:pt x="982" y="12764"/>
                  </a:lnTo>
                  <a:lnTo>
                    <a:pt x="20618" y="12764"/>
                  </a:lnTo>
                  <a:cubicBezTo>
                    <a:pt x="20618" y="12764"/>
                    <a:pt x="20618" y="13745"/>
                    <a:pt x="20618" y="13745"/>
                  </a:cubicBezTo>
                  <a:close/>
                  <a:moveTo>
                    <a:pt x="17673" y="15015"/>
                  </a:moveTo>
                  <a:lnTo>
                    <a:pt x="16691" y="15997"/>
                  </a:lnTo>
                  <a:lnTo>
                    <a:pt x="16691" y="14727"/>
                  </a:lnTo>
                  <a:lnTo>
                    <a:pt x="17673" y="14727"/>
                  </a:lnTo>
                  <a:cubicBezTo>
                    <a:pt x="17673" y="14727"/>
                    <a:pt x="17673" y="15015"/>
                    <a:pt x="17673" y="15015"/>
                  </a:cubicBezTo>
                  <a:close/>
                  <a:moveTo>
                    <a:pt x="17673" y="17960"/>
                  </a:moveTo>
                  <a:lnTo>
                    <a:pt x="16894" y="17182"/>
                  </a:lnTo>
                  <a:lnTo>
                    <a:pt x="17673" y="16403"/>
                  </a:lnTo>
                  <a:cubicBezTo>
                    <a:pt x="17673" y="16403"/>
                    <a:pt x="17673" y="17960"/>
                    <a:pt x="17673" y="17960"/>
                  </a:cubicBezTo>
                  <a:close/>
                  <a:moveTo>
                    <a:pt x="16691" y="19924"/>
                  </a:moveTo>
                  <a:lnTo>
                    <a:pt x="16691" y="18367"/>
                  </a:lnTo>
                  <a:lnTo>
                    <a:pt x="17469" y="19145"/>
                  </a:lnTo>
                  <a:cubicBezTo>
                    <a:pt x="17469" y="19145"/>
                    <a:pt x="16691" y="19924"/>
                    <a:pt x="16691" y="19924"/>
                  </a:cubicBezTo>
                  <a:close/>
                  <a:moveTo>
                    <a:pt x="4909" y="15997"/>
                  </a:moveTo>
                  <a:lnTo>
                    <a:pt x="3927" y="15015"/>
                  </a:lnTo>
                  <a:lnTo>
                    <a:pt x="3927" y="14727"/>
                  </a:lnTo>
                  <a:lnTo>
                    <a:pt x="4909" y="14727"/>
                  </a:lnTo>
                  <a:cubicBezTo>
                    <a:pt x="4909" y="14727"/>
                    <a:pt x="4909" y="15997"/>
                    <a:pt x="4909" y="15997"/>
                  </a:cubicBezTo>
                  <a:close/>
                  <a:moveTo>
                    <a:pt x="3927" y="17960"/>
                  </a:moveTo>
                  <a:lnTo>
                    <a:pt x="3927" y="16403"/>
                  </a:lnTo>
                  <a:lnTo>
                    <a:pt x="4706" y="17182"/>
                  </a:lnTo>
                  <a:cubicBezTo>
                    <a:pt x="4706" y="17182"/>
                    <a:pt x="3927" y="17960"/>
                    <a:pt x="3927" y="17960"/>
                  </a:cubicBezTo>
                  <a:close/>
                  <a:moveTo>
                    <a:pt x="4909" y="19924"/>
                  </a:moveTo>
                  <a:lnTo>
                    <a:pt x="4131" y="19145"/>
                  </a:lnTo>
                  <a:lnTo>
                    <a:pt x="4909" y="18367"/>
                  </a:lnTo>
                  <a:cubicBezTo>
                    <a:pt x="4909" y="18367"/>
                    <a:pt x="4909" y="19924"/>
                    <a:pt x="4909" y="19924"/>
                  </a:cubicBezTo>
                  <a:close/>
                  <a:moveTo>
                    <a:pt x="1964" y="1964"/>
                  </a:moveTo>
                  <a:lnTo>
                    <a:pt x="19636" y="1964"/>
                  </a:lnTo>
                  <a:lnTo>
                    <a:pt x="19636" y="11782"/>
                  </a:lnTo>
                  <a:lnTo>
                    <a:pt x="1964" y="11782"/>
                  </a:lnTo>
                  <a:cubicBezTo>
                    <a:pt x="1964" y="11782"/>
                    <a:pt x="1964" y="1964"/>
                    <a:pt x="1964" y="1964"/>
                  </a:cubicBezTo>
                  <a:close/>
                  <a:moveTo>
                    <a:pt x="20618" y="11782"/>
                  </a:moveTo>
                  <a:lnTo>
                    <a:pt x="20618" y="1964"/>
                  </a:lnTo>
                  <a:cubicBezTo>
                    <a:pt x="20618" y="1422"/>
                    <a:pt x="20178" y="982"/>
                    <a:pt x="19636" y="982"/>
                  </a:cubicBezTo>
                  <a:lnTo>
                    <a:pt x="17673" y="982"/>
                  </a:lnTo>
                  <a:lnTo>
                    <a:pt x="17673" y="491"/>
                  </a:lnTo>
                  <a:cubicBezTo>
                    <a:pt x="17673" y="220"/>
                    <a:pt x="17453" y="0"/>
                    <a:pt x="17182" y="0"/>
                  </a:cubicBezTo>
                  <a:cubicBezTo>
                    <a:pt x="16910" y="0"/>
                    <a:pt x="16691" y="220"/>
                    <a:pt x="16691" y="491"/>
                  </a:cubicBezTo>
                  <a:lnTo>
                    <a:pt x="16691" y="982"/>
                  </a:lnTo>
                  <a:lnTo>
                    <a:pt x="4909" y="982"/>
                  </a:lnTo>
                  <a:lnTo>
                    <a:pt x="4909" y="491"/>
                  </a:lnTo>
                  <a:cubicBezTo>
                    <a:pt x="4909" y="220"/>
                    <a:pt x="4690" y="0"/>
                    <a:pt x="4418" y="0"/>
                  </a:cubicBezTo>
                  <a:cubicBezTo>
                    <a:pt x="4147" y="0"/>
                    <a:pt x="3927" y="220"/>
                    <a:pt x="3927" y="491"/>
                  </a:cubicBezTo>
                  <a:lnTo>
                    <a:pt x="3927" y="982"/>
                  </a:lnTo>
                  <a:lnTo>
                    <a:pt x="1964" y="982"/>
                  </a:lnTo>
                  <a:cubicBezTo>
                    <a:pt x="1422" y="982"/>
                    <a:pt x="982" y="1422"/>
                    <a:pt x="982" y="1964"/>
                  </a:cubicBezTo>
                  <a:lnTo>
                    <a:pt x="982" y="11782"/>
                  </a:lnTo>
                  <a:cubicBezTo>
                    <a:pt x="440" y="11782"/>
                    <a:pt x="0" y="12222"/>
                    <a:pt x="0" y="12764"/>
                  </a:cubicBezTo>
                  <a:lnTo>
                    <a:pt x="0" y="13745"/>
                  </a:lnTo>
                  <a:cubicBezTo>
                    <a:pt x="0" y="14287"/>
                    <a:pt x="440" y="14727"/>
                    <a:pt x="982" y="14727"/>
                  </a:cubicBezTo>
                  <a:lnTo>
                    <a:pt x="2945" y="14727"/>
                  </a:lnTo>
                  <a:lnTo>
                    <a:pt x="2945" y="21109"/>
                  </a:lnTo>
                  <a:cubicBezTo>
                    <a:pt x="2945" y="21380"/>
                    <a:pt x="3165" y="21600"/>
                    <a:pt x="3436" y="21600"/>
                  </a:cubicBezTo>
                  <a:cubicBezTo>
                    <a:pt x="3708" y="21600"/>
                    <a:pt x="3927" y="21380"/>
                    <a:pt x="3927" y="21109"/>
                  </a:cubicBezTo>
                  <a:lnTo>
                    <a:pt x="3927" y="20331"/>
                  </a:lnTo>
                  <a:lnTo>
                    <a:pt x="5053" y="21456"/>
                  </a:lnTo>
                  <a:cubicBezTo>
                    <a:pt x="5141" y="21545"/>
                    <a:pt x="5264" y="21600"/>
                    <a:pt x="5400" y="21600"/>
                  </a:cubicBezTo>
                  <a:cubicBezTo>
                    <a:pt x="5671" y="21600"/>
                    <a:pt x="5891" y="21380"/>
                    <a:pt x="5891" y="21109"/>
                  </a:cubicBezTo>
                  <a:lnTo>
                    <a:pt x="5891" y="14727"/>
                  </a:lnTo>
                  <a:lnTo>
                    <a:pt x="15709" y="14727"/>
                  </a:lnTo>
                  <a:lnTo>
                    <a:pt x="15709" y="21109"/>
                  </a:lnTo>
                  <a:cubicBezTo>
                    <a:pt x="15709" y="21380"/>
                    <a:pt x="15929" y="21600"/>
                    <a:pt x="16200" y="21600"/>
                  </a:cubicBezTo>
                  <a:cubicBezTo>
                    <a:pt x="16336" y="21600"/>
                    <a:pt x="16458" y="21545"/>
                    <a:pt x="16548" y="21456"/>
                  </a:cubicBezTo>
                  <a:lnTo>
                    <a:pt x="17673" y="20331"/>
                  </a:lnTo>
                  <a:lnTo>
                    <a:pt x="17673" y="21109"/>
                  </a:lnTo>
                  <a:cubicBezTo>
                    <a:pt x="17673" y="21380"/>
                    <a:pt x="17892" y="21600"/>
                    <a:pt x="18164" y="21600"/>
                  </a:cubicBezTo>
                  <a:cubicBezTo>
                    <a:pt x="18435" y="21600"/>
                    <a:pt x="18655" y="21380"/>
                    <a:pt x="18655" y="21109"/>
                  </a:cubicBezTo>
                  <a:lnTo>
                    <a:pt x="18655" y="14727"/>
                  </a:lnTo>
                  <a:lnTo>
                    <a:pt x="20618" y="14727"/>
                  </a:lnTo>
                  <a:cubicBezTo>
                    <a:pt x="21160" y="14727"/>
                    <a:pt x="21600" y="14287"/>
                    <a:pt x="21600" y="13745"/>
                  </a:cubicBezTo>
                  <a:lnTo>
                    <a:pt x="21600" y="12764"/>
                  </a:lnTo>
                  <a:cubicBezTo>
                    <a:pt x="21600" y="12222"/>
                    <a:pt x="21160" y="11782"/>
                    <a:pt x="20618" y="11782"/>
                  </a:cubicBezTo>
                  <a:moveTo>
                    <a:pt x="12620" y="4072"/>
                  </a:moveTo>
                  <a:cubicBezTo>
                    <a:pt x="12531" y="3982"/>
                    <a:pt x="12408" y="3927"/>
                    <a:pt x="12273" y="3927"/>
                  </a:cubicBezTo>
                  <a:cubicBezTo>
                    <a:pt x="12001" y="3927"/>
                    <a:pt x="11782" y="4147"/>
                    <a:pt x="11782" y="4418"/>
                  </a:cubicBezTo>
                  <a:cubicBezTo>
                    <a:pt x="11782" y="4554"/>
                    <a:pt x="11837" y="4677"/>
                    <a:pt x="11926" y="4765"/>
                  </a:cubicBezTo>
                  <a:lnTo>
                    <a:pt x="13542" y="6382"/>
                  </a:lnTo>
                  <a:lnTo>
                    <a:pt x="6873" y="6382"/>
                  </a:lnTo>
                  <a:cubicBezTo>
                    <a:pt x="6601" y="6382"/>
                    <a:pt x="6382" y="6602"/>
                    <a:pt x="6382" y="6873"/>
                  </a:cubicBezTo>
                  <a:cubicBezTo>
                    <a:pt x="6382" y="7144"/>
                    <a:pt x="6601" y="7364"/>
                    <a:pt x="6873" y="7364"/>
                  </a:cubicBezTo>
                  <a:lnTo>
                    <a:pt x="13542" y="7364"/>
                  </a:lnTo>
                  <a:lnTo>
                    <a:pt x="11926" y="8980"/>
                  </a:lnTo>
                  <a:cubicBezTo>
                    <a:pt x="11837" y="9069"/>
                    <a:pt x="11782" y="9192"/>
                    <a:pt x="11782" y="9327"/>
                  </a:cubicBezTo>
                  <a:cubicBezTo>
                    <a:pt x="11782" y="9599"/>
                    <a:pt x="12001" y="9818"/>
                    <a:pt x="12273" y="9818"/>
                  </a:cubicBezTo>
                  <a:cubicBezTo>
                    <a:pt x="12408" y="9818"/>
                    <a:pt x="12531" y="9764"/>
                    <a:pt x="12620" y="9674"/>
                  </a:cubicBezTo>
                  <a:lnTo>
                    <a:pt x="15074" y="7220"/>
                  </a:lnTo>
                  <a:cubicBezTo>
                    <a:pt x="15163" y="7131"/>
                    <a:pt x="15218" y="7008"/>
                    <a:pt x="15218" y="6873"/>
                  </a:cubicBezTo>
                  <a:cubicBezTo>
                    <a:pt x="15218" y="6738"/>
                    <a:pt x="15163" y="6614"/>
                    <a:pt x="15074" y="6526"/>
                  </a:cubicBezTo>
                  <a:cubicBezTo>
                    <a:pt x="15074" y="6526"/>
                    <a:pt x="12620" y="4072"/>
                    <a:pt x="12620" y="4072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6" name="Shape 2954">
              <a:extLst>
                <a:ext uri="{FF2B5EF4-FFF2-40B4-BE49-F238E27FC236}">
                  <a16:creationId xmlns:a16="http://schemas.microsoft.com/office/drawing/2014/main" id="{EFE69AFF-2C09-A348-9B55-6CE380C27B3E}"/>
                </a:ext>
              </a:extLst>
            </p:cNvPr>
            <p:cNvSpPr/>
            <p:nvPr/>
          </p:nvSpPr>
          <p:spPr>
            <a:xfrm>
              <a:off x="740640" y="5705352"/>
              <a:ext cx="22614401" cy="5604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28568" tIns="28568" rIns="28568" bIns="28568" anchor="ctr">
              <a:spAutoFit/>
            </a:bodyPr>
            <a:lstStyle>
              <a:lvl1pPr algn="l">
                <a:defRPr sz="3000" b="1" cap="none" spc="-90">
                  <a:solidFill>
                    <a:srgbClr val="1C1D21"/>
                  </a:solidFill>
                  <a:latin typeface="+mj-lt"/>
                  <a:ea typeface="+mj-ea"/>
                  <a:cs typeface="+mj-cs"/>
                  <a:sym typeface="Karla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LOCATIONS ICONS</a:t>
              </a:r>
            </a:p>
          </p:txBody>
        </p:sp>
        <p:sp>
          <p:nvSpPr>
            <p:cNvPr id="67" name="Shape 2955">
              <a:extLst>
                <a:ext uri="{FF2B5EF4-FFF2-40B4-BE49-F238E27FC236}">
                  <a16:creationId xmlns:a16="http://schemas.microsoft.com/office/drawing/2014/main" id="{AFD241E3-0AFD-7B4A-9BD5-A564C96DF118}"/>
                </a:ext>
              </a:extLst>
            </p:cNvPr>
            <p:cNvSpPr/>
            <p:nvPr/>
          </p:nvSpPr>
          <p:spPr>
            <a:xfrm>
              <a:off x="1759710" y="9279165"/>
              <a:ext cx="556224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7673"/>
                  </a:moveTo>
                  <a:cubicBezTo>
                    <a:pt x="10529" y="17673"/>
                    <a:pt x="10309" y="17892"/>
                    <a:pt x="10309" y="18164"/>
                  </a:cubicBezTo>
                  <a:lnTo>
                    <a:pt x="10309" y="21109"/>
                  </a:lnTo>
                  <a:cubicBezTo>
                    <a:pt x="10309" y="21380"/>
                    <a:pt x="10529" y="21600"/>
                    <a:pt x="10800" y="21600"/>
                  </a:cubicBezTo>
                  <a:cubicBezTo>
                    <a:pt x="11071" y="21600"/>
                    <a:pt x="11291" y="21380"/>
                    <a:pt x="11291" y="21109"/>
                  </a:cubicBezTo>
                  <a:lnTo>
                    <a:pt x="11291" y="18164"/>
                  </a:lnTo>
                  <a:cubicBezTo>
                    <a:pt x="11291" y="17892"/>
                    <a:pt x="11071" y="17673"/>
                    <a:pt x="10800" y="17673"/>
                  </a:cubicBezTo>
                  <a:moveTo>
                    <a:pt x="10800" y="15709"/>
                  </a:moveTo>
                  <a:cubicBezTo>
                    <a:pt x="8089" y="15709"/>
                    <a:pt x="5891" y="13511"/>
                    <a:pt x="5891" y="10800"/>
                  </a:cubicBez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3511"/>
                    <a:pt x="13511" y="15709"/>
                    <a:pt x="10800" y="15709"/>
                  </a:cubicBezTo>
                  <a:moveTo>
                    <a:pt x="10800" y="4909"/>
                  </a:moveTo>
                  <a:cubicBezTo>
                    <a:pt x="7547" y="4909"/>
                    <a:pt x="4909" y="7547"/>
                    <a:pt x="4909" y="10800"/>
                  </a:cubicBezTo>
                  <a:cubicBezTo>
                    <a:pt x="4909" y="14054"/>
                    <a:pt x="7547" y="16691"/>
                    <a:pt x="10800" y="16691"/>
                  </a:cubicBezTo>
                  <a:cubicBezTo>
                    <a:pt x="14053" y="16691"/>
                    <a:pt x="16691" y="14054"/>
                    <a:pt x="16691" y="10800"/>
                  </a:cubicBezTo>
                  <a:cubicBezTo>
                    <a:pt x="16691" y="7547"/>
                    <a:pt x="14053" y="4909"/>
                    <a:pt x="10800" y="4909"/>
                  </a:cubicBezTo>
                  <a:moveTo>
                    <a:pt x="16354" y="15660"/>
                  </a:moveTo>
                  <a:cubicBezTo>
                    <a:pt x="16162" y="15468"/>
                    <a:pt x="15851" y="15468"/>
                    <a:pt x="15659" y="15660"/>
                  </a:cubicBezTo>
                  <a:cubicBezTo>
                    <a:pt x="15468" y="15851"/>
                    <a:pt x="15468" y="16163"/>
                    <a:pt x="15659" y="16354"/>
                  </a:cubicBezTo>
                  <a:lnTo>
                    <a:pt x="17742" y="18437"/>
                  </a:lnTo>
                  <a:cubicBezTo>
                    <a:pt x="17934" y="18629"/>
                    <a:pt x="18245" y="18629"/>
                    <a:pt x="18437" y="18437"/>
                  </a:cubicBezTo>
                  <a:cubicBezTo>
                    <a:pt x="18628" y="18245"/>
                    <a:pt x="18628" y="17934"/>
                    <a:pt x="18437" y="17743"/>
                  </a:cubicBezTo>
                  <a:cubicBezTo>
                    <a:pt x="18437" y="17743"/>
                    <a:pt x="16354" y="15660"/>
                    <a:pt x="16354" y="15660"/>
                  </a:cubicBezTo>
                  <a:close/>
                  <a:moveTo>
                    <a:pt x="21109" y="10309"/>
                  </a:moveTo>
                  <a:lnTo>
                    <a:pt x="18164" y="10309"/>
                  </a:ln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1"/>
                    <a:pt x="17893" y="11291"/>
                    <a:pt x="18164" y="11291"/>
                  </a:cubicBezTo>
                  <a:lnTo>
                    <a:pt x="21109" y="11291"/>
                  </a:lnTo>
                  <a:cubicBezTo>
                    <a:pt x="21380" y="11291"/>
                    <a:pt x="21600" y="11071"/>
                    <a:pt x="21600" y="10800"/>
                  </a:cubicBezTo>
                  <a:cubicBezTo>
                    <a:pt x="21600" y="10529"/>
                    <a:pt x="21380" y="10309"/>
                    <a:pt x="21109" y="10309"/>
                  </a:cubicBezTo>
                  <a:moveTo>
                    <a:pt x="5246" y="15660"/>
                  </a:moveTo>
                  <a:lnTo>
                    <a:pt x="3163" y="17743"/>
                  </a:lnTo>
                  <a:cubicBezTo>
                    <a:pt x="2972" y="17934"/>
                    <a:pt x="2972" y="18245"/>
                    <a:pt x="3163" y="18437"/>
                  </a:cubicBezTo>
                  <a:cubicBezTo>
                    <a:pt x="3355" y="18629"/>
                    <a:pt x="3666" y="18629"/>
                    <a:pt x="3858" y="18437"/>
                  </a:cubicBezTo>
                  <a:lnTo>
                    <a:pt x="5941" y="16354"/>
                  </a:lnTo>
                  <a:cubicBezTo>
                    <a:pt x="6132" y="16163"/>
                    <a:pt x="6132" y="15851"/>
                    <a:pt x="5941" y="15660"/>
                  </a:cubicBezTo>
                  <a:cubicBezTo>
                    <a:pt x="5749" y="15468"/>
                    <a:pt x="5438" y="15468"/>
                    <a:pt x="5246" y="15660"/>
                  </a:cubicBezTo>
                  <a:moveTo>
                    <a:pt x="16354" y="5941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1"/>
                  </a:cubicBezTo>
                  <a:cubicBezTo>
                    <a:pt x="15851" y="6132"/>
                    <a:pt x="16162" y="6132"/>
                    <a:pt x="16354" y="5941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3927" y="10800"/>
                  </a:moveTo>
                  <a:cubicBezTo>
                    <a:pt x="3927" y="10529"/>
                    <a:pt x="3707" y="10309"/>
                    <a:pt x="3436" y="10309"/>
                  </a:cubicBezTo>
                  <a:lnTo>
                    <a:pt x="491" y="10309"/>
                  </a:lnTo>
                  <a:cubicBezTo>
                    <a:pt x="220" y="10309"/>
                    <a:pt x="0" y="10529"/>
                    <a:pt x="0" y="10800"/>
                  </a:cubicBezTo>
                  <a:cubicBezTo>
                    <a:pt x="0" y="11071"/>
                    <a:pt x="220" y="11291"/>
                    <a:pt x="491" y="11291"/>
                  </a:cubicBezTo>
                  <a:lnTo>
                    <a:pt x="3436" y="11291"/>
                  </a:lnTo>
                  <a:cubicBezTo>
                    <a:pt x="3707" y="11291"/>
                    <a:pt x="3927" y="11071"/>
                    <a:pt x="3927" y="10800"/>
                  </a:cubicBezTo>
                  <a:moveTo>
                    <a:pt x="5246" y="5941"/>
                  </a:moveTo>
                  <a:cubicBezTo>
                    <a:pt x="5438" y="6132"/>
                    <a:pt x="5749" y="6132"/>
                    <a:pt x="5941" y="5941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1"/>
                    <a:pt x="5246" y="594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8" name="Shape 2956">
              <a:extLst>
                <a:ext uri="{FF2B5EF4-FFF2-40B4-BE49-F238E27FC236}">
                  <a16:creationId xmlns:a16="http://schemas.microsoft.com/office/drawing/2014/main" id="{1D674D35-E0E1-D045-AC16-CA9CB535C903}"/>
                </a:ext>
              </a:extLst>
            </p:cNvPr>
            <p:cNvSpPr/>
            <p:nvPr/>
          </p:nvSpPr>
          <p:spPr>
            <a:xfrm>
              <a:off x="2823440" y="9279165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415"/>
                  </a:moveTo>
                  <a:lnTo>
                    <a:pt x="9040" y="18655"/>
                  </a:lnTo>
                  <a:lnTo>
                    <a:pt x="9327" y="18655"/>
                  </a:lnTo>
                  <a:cubicBezTo>
                    <a:pt x="9598" y="18655"/>
                    <a:pt x="9818" y="18435"/>
                    <a:pt x="9818" y="18164"/>
                  </a:cubicBezTo>
                  <a:lnTo>
                    <a:pt x="9818" y="15709"/>
                  </a:lnTo>
                  <a:lnTo>
                    <a:pt x="11782" y="15709"/>
                  </a:lnTo>
                  <a:lnTo>
                    <a:pt x="11782" y="18164"/>
                  </a:lnTo>
                  <a:cubicBezTo>
                    <a:pt x="11782" y="18435"/>
                    <a:pt x="12002" y="18655"/>
                    <a:pt x="12273" y="18655"/>
                  </a:cubicBezTo>
                  <a:lnTo>
                    <a:pt x="12560" y="18655"/>
                  </a:lnTo>
                  <a:cubicBezTo>
                    <a:pt x="12560" y="18655"/>
                    <a:pt x="10800" y="20415"/>
                    <a:pt x="10800" y="20415"/>
                  </a:cubicBezTo>
                  <a:close/>
                  <a:moveTo>
                    <a:pt x="13745" y="17673"/>
                  </a:moveTo>
                  <a:lnTo>
                    <a:pt x="12764" y="17673"/>
                  </a:lnTo>
                  <a:lnTo>
                    <a:pt x="12764" y="15218"/>
                  </a:lnTo>
                  <a:cubicBezTo>
                    <a:pt x="12764" y="14947"/>
                    <a:pt x="12544" y="14727"/>
                    <a:pt x="12273" y="14727"/>
                  </a:cubicBezTo>
                  <a:lnTo>
                    <a:pt x="9327" y="14727"/>
                  </a:lnTo>
                  <a:cubicBezTo>
                    <a:pt x="9056" y="14727"/>
                    <a:pt x="8836" y="14947"/>
                    <a:pt x="8836" y="15218"/>
                  </a:cubicBezTo>
                  <a:lnTo>
                    <a:pt x="8836" y="17673"/>
                  </a:lnTo>
                  <a:lnTo>
                    <a:pt x="7855" y="17673"/>
                  </a:lnTo>
                  <a:cubicBezTo>
                    <a:pt x="7584" y="17673"/>
                    <a:pt x="7364" y="17892"/>
                    <a:pt x="7364" y="18164"/>
                  </a:cubicBezTo>
                  <a:cubicBezTo>
                    <a:pt x="7364" y="18299"/>
                    <a:pt x="7419" y="18422"/>
                    <a:pt x="7507" y="18511"/>
                  </a:cubicBezTo>
                  <a:lnTo>
                    <a:pt x="10453" y="21456"/>
                  </a:lnTo>
                  <a:cubicBezTo>
                    <a:pt x="10542" y="21545"/>
                    <a:pt x="10665" y="21600"/>
                    <a:pt x="10800" y="21600"/>
                  </a:cubicBezTo>
                  <a:cubicBezTo>
                    <a:pt x="10935" y="21600"/>
                    <a:pt x="11058" y="21545"/>
                    <a:pt x="11147" y="21456"/>
                  </a:cubicBezTo>
                  <a:lnTo>
                    <a:pt x="14093" y="18511"/>
                  </a:lnTo>
                  <a:cubicBezTo>
                    <a:pt x="14181" y="18422"/>
                    <a:pt x="14236" y="18299"/>
                    <a:pt x="14236" y="18164"/>
                  </a:cubicBezTo>
                  <a:cubicBezTo>
                    <a:pt x="14236" y="17892"/>
                    <a:pt x="14016" y="17673"/>
                    <a:pt x="13745" y="17673"/>
                  </a:cubicBezTo>
                  <a:moveTo>
                    <a:pt x="5891" y="10800"/>
                  </a:moveTo>
                  <a:cubicBezTo>
                    <a:pt x="5891" y="8088"/>
                    <a:pt x="8089" y="5891"/>
                    <a:pt x="10800" y="5891"/>
                  </a:cubicBezTo>
                  <a:cubicBezTo>
                    <a:pt x="13511" y="5891"/>
                    <a:pt x="15709" y="8088"/>
                    <a:pt x="15709" y="10800"/>
                  </a:cubicBezTo>
                  <a:cubicBezTo>
                    <a:pt x="15709" y="10800"/>
                    <a:pt x="5891" y="10800"/>
                    <a:pt x="5891" y="10800"/>
                  </a:cubicBezTo>
                  <a:close/>
                  <a:moveTo>
                    <a:pt x="21109" y="10800"/>
                  </a:moveTo>
                  <a:lnTo>
                    <a:pt x="16691" y="10800"/>
                  </a:lnTo>
                  <a:cubicBezTo>
                    <a:pt x="16691" y="7547"/>
                    <a:pt x="14053" y="4909"/>
                    <a:pt x="10800" y="4909"/>
                  </a:cubicBezTo>
                  <a:cubicBezTo>
                    <a:pt x="7547" y="4909"/>
                    <a:pt x="4909" y="7547"/>
                    <a:pt x="4909" y="10800"/>
                  </a:cubicBezTo>
                  <a:lnTo>
                    <a:pt x="491" y="10800"/>
                  </a:lnTo>
                  <a:cubicBezTo>
                    <a:pt x="220" y="10800"/>
                    <a:pt x="0" y="11020"/>
                    <a:pt x="0" y="11291"/>
                  </a:cubicBezTo>
                  <a:cubicBezTo>
                    <a:pt x="0" y="11562"/>
                    <a:pt x="220" y="11782"/>
                    <a:pt x="491" y="11782"/>
                  </a:cubicBezTo>
                  <a:lnTo>
                    <a:pt x="21109" y="11782"/>
                  </a:lnTo>
                  <a:cubicBezTo>
                    <a:pt x="21380" y="11782"/>
                    <a:pt x="21600" y="11562"/>
                    <a:pt x="21600" y="11291"/>
                  </a:cubicBezTo>
                  <a:cubicBezTo>
                    <a:pt x="21600" y="11020"/>
                    <a:pt x="21380" y="10800"/>
                    <a:pt x="21109" y="10800"/>
                  </a:cubicBezTo>
                  <a:moveTo>
                    <a:pt x="10800" y="3927"/>
                  </a:moveTo>
                  <a:cubicBezTo>
                    <a:pt x="11071" y="3927"/>
                    <a:pt x="11291" y="3708"/>
                    <a:pt x="11291" y="3436"/>
                  </a:cubicBez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3436"/>
                  </a:lnTo>
                  <a:cubicBezTo>
                    <a:pt x="10309" y="3708"/>
                    <a:pt x="10529" y="3927"/>
                    <a:pt x="10800" y="3927"/>
                  </a:cubicBezTo>
                  <a:moveTo>
                    <a:pt x="16354" y="5940"/>
                  </a:moveTo>
                  <a:lnTo>
                    <a:pt x="18437" y="3857"/>
                  </a:lnTo>
                  <a:cubicBezTo>
                    <a:pt x="18628" y="3666"/>
                    <a:pt x="18628" y="3355"/>
                    <a:pt x="18437" y="3163"/>
                  </a:cubicBezTo>
                  <a:cubicBezTo>
                    <a:pt x="18245" y="2971"/>
                    <a:pt x="17934" y="2971"/>
                    <a:pt x="17742" y="3163"/>
                  </a:cubicBezTo>
                  <a:lnTo>
                    <a:pt x="15659" y="5247"/>
                  </a:lnTo>
                  <a:cubicBezTo>
                    <a:pt x="15468" y="5437"/>
                    <a:pt x="15468" y="5749"/>
                    <a:pt x="15659" y="5940"/>
                  </a:cubicBezTo>
                  <a:cubicBezTo>
                    <a:pt x="15851" y="6132"/>
                    <a:pt x="16162" y="6132"/>
                    <a:pt x="16354" y="5940"/>
                  </a:cubicBezTo>
                  <a:moveTo>
                    <a:pt x="5246" y="5940"/>
                  </a:moveTo>
                  <a:cubicBezTo>
                    <a:pt x="5438" y="6132"/>
                    <a:pt x="5749" y="6132"/>
                    <a:pt x="5941" y="5940"/>
                  </a:cubicBezTo>
                  <a:cubicBezTo>
                    <a:pt x="6132" y="5749"/>
                    <a:pt x="6132" y="5437"/>
                    <a:pt x="5941" y="5247"/>
                  </a:cubicBezTo>
                  <a:lnTo>
                    <a:pt x="3858" y="3163"/>
                  </a:lnTo>
                  <a:cubicBezTo>
                    <a:pt x="3666" y="2971"/>
                    <a:pt x="3355" y="2971"/>
                    <a:pt x="3163" y="3163"/>
                  </a:cubicBezTo>
                  <a:cubicBezTo>
                    <a:pt x="2972" y="3355"/>
                    <a:pt x="2972" y="3666"/>
                    <a:pt x="3163" y="3857"/>
                  </a:cubicBezTo>
                  <a:cubicBezTo>
                    <a:pt x="3163" y="3857"/>
                    <a:pt x="5246" y="5940"/>
                    <a:pt x="5246" y="594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69" name="Shape 2957">
              <a:extLst>
                <a:ext uri="{FF2B5EF4-FFF2-40B4-BE49-F238E27FC236}">
                  <a16:creationId xmlns:a16="http://schemas.microsoft.com/office/drawing/2014/main" id="{D90A3766-E0B7-ED48-8593-27096A5A2AAA}"/>
                </a:ext>
              </a:extLst>
            </p:cNvPr>
            <p:cNvSpPr/>
            <p:nvPr/>
          </p:nvSpPr>
          <p:spPr>
            <a:xfrm>
              <a:off x="3891228" y="9279165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185"/>
                  </a:moveTo>
                  <a:lnTo>
                    <a:pt x="12560" y="2945"/>
                  </a:lnTo>
                  <a:lnTo>
                    <a:pt x="12273" y="2945"/>
                  </a:lnTo>
                  <a:cubicBezTo>
                    <a:pt x="12002" y="2945"/>
                    <a:pt x="11782" y="3165"/>
                    <a:pt x="11782" y="3436"/>
                  </a:cubicBezTo>
                  <a:lnTo>
                    <a:pt x="11782" y="5891"/>
                  </a:lnTo>
                  <a:lnTo>
                    <a:pt x="9818" y="5891"/>
                  </a:lnTo>
                  <a:lnTo>
                    <a:pt x="9818" y="3436"/>
                  </a:lnTo>
                  <a:cubicBezTo>
                    <a:pt x="9818" y="3165"/>
                    <a:pt x="9598" y="2945"/>
                    <a:pt x="9327" y="2945"/>
                  </a:cubicBezTo>
                  <a:lnTo>
                    <a:pt x="9040" y="2945"/>
                  </a:lnTo>
                  <a:cubicBezTo>
                    <a:pt x="9040" y="2945"/>
                    <a:pt x="10800" y="1185"/>
                    <a:pt x="10800" y="1185"/>
                  </a:cubicBezTo>
                  <a:close/>
                  <a:moveTo>
                    <a:pt x="7855" y="3927"/>
                  </a:moveTo>
                  <a:lnTo>
                    <a:pt x="8836" y="3927"/>
                  </a:lnTo>
                  <a:lnTo>
                    <a:pt x="8836" y="6382"/>
                  </a:lnTo>
                  <a:cubicBezTo>
                    <a:pt x="8836" y="6653"/>
                    <a:pt x="9056" y="6873"/>
                    <a:pt x="9327" y="6873"/>
                  </a:cubicBezTo>
                  <a:lnTo>
                    <a:pt x="12273" y="6873"/>
                  </a:lnTo>
                  <a:cubicBezTo>
                    <a:pt x="12544" y="6873"/>
                    <a:pt x="12764" y="6653"/>
                    <a:pt x="12764" y="6382"/>
                  </a:cubicBezTo>
                  <a:lnTo>
                    <a:pt x="12764" y="3927"/>
                  </a:lnTo>
                  <a:lnTo>
                    <a:pt x="13745" y="3927"/>
                  </a:lnTo>
                  <a:cubicBezTo>
                    <a:pt x="14016" y="3927"/>
                    <a:pt x="14236" y="3708"/>
                    <a:pt x="14236" y="3436"/>
                  </a:cubicBezTo>
                  <a:cubicBezTo>
                    <a:pt x="14236" y="3301"/>
                    <a:pt x="14181" y="3178"/>
                    <a:pt x="14093" y="3089"/>
                  </a:cubicBezTo>
                  <a:lnTo>
                    <a:pt x="11147" y="144"/>
                  </a:lnTo>
                  <a:cubicBezTo>
                    <a:pt x="11059" y="55"/>
                    <a:pt x="10935" y="0"/>
                    <a:pt x="10800" y="0"/>
                  </a:cubicBezTo>
                  <a:cubicBezTo>
                    <a:pt x="10665" y="0"/>
                    <a:pt x="10542" y="55"/>
                    <a:pt x="10452" y="144"/>
                  </a:cubicBezTo>
                  <a:lnTo>
                    <a:pt x="7507" y="3089"/>
                  </a:lnTo>
                  <a:cubicBezTo>
                    <a:pt x="7419" y="3178"/>
                    <a:pt x="7364" y="3301"/>
                    <a:pt x="7364" y="3436"/>
                  </a:cubicBezTo>
                  <a:cubicBezTo>
                    <a:pt x="7364" y="3708"/>
                    <a:pt x="7584" y="3927"/>
                    <a:pt x="7855" y="3927"/>
                  </a:cubicBezTo>
                  <a:moveTo>
                    <a:pt x="5246" y="15759"/>
                  </a:moveTo>
                  <a:cubicBezTo>
                    <a:pt x="5438" y="15950"/>
                    <a:pt x="5749" y="15950"/>
                    <a:pt x="5941" y="15759"/>
                  </a:cubicBezTo>
                  <a:cubicBezTo>
                    <a:pt x="6132" y="15567"/>
                    <a:pt x="6132" y="15256"/>
                    <a:pt x="5941" y="15064"/>
                  </a:cubicBezTo>
                  <a:lnTo>
                    <a:pt x="3858" y="12981"/>
                  </a:lnTo>
                  <a:cubicBezTo>
                    <a:pt x="3666" y="12790"/>
                    <a:pt x="3355" y="12790"/>
                    <a:pt x="3163" y="12981"/>
                  </a:cubicBezTo>
                  <a:cubicBezTo>
                    <a:pt x="2971" y="13173"/>
                    <a:pt x="2971" y="13484"/>
                    <a:pt x="3163" y="13675"/>
                  </a:cubicBezTo>
                  <a:cubicBezTo>
                    <a:pt x="3163" y="13675"/>
                    <a:pt x="5246" y="15759"/>
                    <a:pt x="5246" y="15759"/>
                  </a:cubicBezTo>
                  <a:close/>
                  <a:moveTo>
                    <a:pt x="10309" y="10309"/>
                  </a:moveTo>
                  <a:lnTo>
                    <a:pt x="10309" y="13255"/>
                  </a:lnTo>
                  <a:cubicBezTo>
                    <a:pt x="10309" y="13526"/>
                    <a:pt x="10529" y="13745"/>
                    <a:pt x="10800" y="13745"/>
                  </a:cubicBezTo>
                  <a:cubicBezTo>
                    <a:pt x="11071" y="13745"/>
                    <a:pt x="11291" y="13526"/>
                    <a:pt x="11291" y="13255"/>
                  </a:cubicBezTo>
                  <a:lnTo>
                    <a:pt x="11291" y="10309"/>
                  </a:lnTo>
                  <a:cubicBezTo>
                    <a:pt x="11291" y="10038"/>
                    <a:pt x="11071" y="9818"/>
                    <a:pt x="10800" y="9818"/>
                  </a:cubicBezTo>
                  <a:cubicBezTo>
                    <a:pt x="10529" y="9818"/>
                    <a:pt x="10309" y="10038"/>
                    <a:pt x="10309" y="10309"/>
                  </a:cubicBezTo>
                  <a:moveTo>
                    <a:pt x="16354" y="15759"/>
                  </a:moveTo>
                  <a:lnTo>
                    <a:pt x="18437" y="13675"/>
                  </a:lnTo>
                  <a:cubicBezTo>
                    <a:pt x="18628" y="13484"/>
                    <a:pt x="18628" y="13173"/>
                    <a:pt x="18437" y="12981"/>
                  </a:cubicBezTo>
                  <a:cubicBezTo>
                    <a:pt x="18245" y="12790"/>
                    <a:pt x="17934" y="12790"/>
                    <a:pt x="17742" y="12981"/>
                  </a:cubicBezTo>
                  <a:lnTo>
                    <a:pt x="15659" y="15064"/>
                  </a:lnTo>
                  <a:cubicBezTo>
                    <a:pt x="15468" y="15256"/>
                    <a:pt x="15468" y="15567"/>
                    <a:pt x="15659" y="15759"/>
                  </a:cubicBezTo>
                  <a:cubicBezTo>
                    <a:pt x="15851" y="15950"/>
                    <a:pt x="16162" y="15950"/>
                    <a:pt x="16354" y="15759"/>
                  </a:cubicBezTo>
                  <a:moveTo>
                    <a:pt x="5891" y="20618"/>
                  </a:moveTo>
                  <a:cubicBezTo>
                    <a:pt x="5891" y="17907"/>
                    <a:pt x="8089" y="15709"/>
                    <a:pt x="10800" y="15709"/>
                  </a:cubicBezTo>
                  <a:cubicBezTo>
                    <a:pt x="13511" y="15709"/>
                    <a:pt x="15709" y="17907"/>
                    <a:pt x="15709" y="20618"/>
                  </a:cubicBezTo>
                  <a:cubicBezTo>
                    <a:pt x="15709" y="20618"/>
                    <a:pt x="5891" y="20618"/>
                    <a:pt x="5891" y="20618"/>
                  </a:cubicBezTo>
                  <a:close/>
                  <a:moveTo>
                    <a:pt x="21109" y="20618"/>
                  </a:moveTo>
                  <a:lnTo>
                    <a:pt x="16691" y="20618"/>
                  </a:lnTo>
                  <a:cubicBezTo>
                    <a:pt x="16691" y="17365"/>
                    <a:pt x="14053" y="14727"/>
                    <a:pt x="10800" y="14727"/>
                  </a:cubicBezTo>
                  <a:cubicBezTo>
                    <a:pt x="7547" y="14727"/>
                    <a:pt x="4909" y="17365"/>
                    <a:pt x="4909" y="20618"/>
                  </a:cubicBezTo>
                  <a:lnTo>
                    <a:pt x="491" y="20618"/>
                  </a:lnTo>
                  <a:cubicBezTo>
                    <a:pt x="220" y="20618"/>
                    <a:pt x="0" y="20838"/>
                    <a:pt x="0" y="21109"/>
                  </a:cubicBezTo>
                  <a:cubicBezTo>
                    <a:pt x="0" y="21380"/>
                    <a:pt x="220" y="21600"/>
                    <a:pt x="491" y="21600"/>
                  </a:cubicBezTo>
                  <a:lnTo>
                    <a:pt x="21109" y="21600"/>
                  </a:lnTo>
                  <a:cubicBezTo>
                    <a:pt x="21380" y="21600"/>
                    <a:pt x="21600" y="21380"/>
                    <a:pt x="21600" y="21109"/>
                  </a:cubicBezTo>
                  <a:cubicBezTo>
                    <a:pt x="21600" y="20838"/>
                    <a:pt x="21380" y="20618"/>
                    <a:pt x="21109" y="206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0" name="Shape 2958">
              <a:extLst>
                <a:ext uri="{FF2B5EF4-FFF2-40B4-BE49-F238E27FC236}">
                  <a16:creationId xmlns:a16="http://schemas.microsoft.com/office/drawing/2014/main" id="{BFE9B51F-EFC4-5443-8601-DCC615DC1914}"/>
                </a:ext>
              </a:extLst>
            </p:cNvPr>
            <p:cNvSpPr/>
            <p:nvPr/>
          </p:nvSpPr>
          <p:spPr>
            <a:xfrm>
              <a:off x="4959019" y="9279165"/>
              <a:ext cx="556224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64"/>
                  </a:moveTo>
                  <a:lnTo>
                    <a:pt x="19636" y="1964"/>
                  </a:lnTo>
                  <a:lnTo>
                    <a:pt x="18900" y="0"/>
                  </a:lnTo>
                  <a:lnTo>
                    <a:pt x="18164" y="1964"/>
                  </a:lnTo>
                  <a:lnTo>
                    <a:pt x="16200" y="1964"/>
                  </a:lnTo>
                  <a:lnTo>
                    <a:pt x="17795" y="3191"/>
                  </a:lnTo>
                  <a:lnTo>
                    <a:pt x="17059" y="5400"/>
                  </a:lnTo>
                  <a:lnTo>
                    <a:pt x="18900" y="4050"/>
                  </a:lnTo>
                  <a:lnTo>
                    <a:pt x="20741" y="5400"/>
                  </a:lnTo>
                  <a:lnTo>
                    <a:pt x="20005" y="3191"/>
                  </a:lnTo>
                  <a:cubicBezTo>
                    <a:pt x="20005" y="3191"/>
                    <a:pt x="21600" y="1964"/>
                    <a:pt x="21600" y="1964"/>
                  </a:cubicBezTo>
                  <a:close/>
                  <a:moveTo>
                    <a:pt x="10800" y="20616"/>
                  </a:moveTo>
                  <a:cubicBezTo>
                    <a:pt x="5386" y="20616"/>
                    <a:pt x="982" y="16203"/>
                    <a:pt x="982" y="10777"/>
                  </a:cubicBezTo>
                  <a:cubicBezTo>
                    <a:pt x="982" y="6434"/>
                    <a:pt x="3745" y="2741"/>
                    <a:pt x="7690" y="1441"/>
                  </a:cubicBezTo>
                  <a:cubicBezTo>
                    <a:pt x="6837" y="3102"/>
                    <a:pt x="6382" y="4957"/>
                    <a:pt x="6382" y="6841"/>
                  </a:cubicBezTo>
                  <a:cubicBezTo>
                    <a:pt x="6382" y="13004"/>
                    <a:pt x="11118" y="18079"/>
                    <a:pt x="17134" y="18604"/>
                  </a:cubicBezTo>
                  <a:cubicBezTo>
                    <a:pt x="15361" y="19863"/>
                    <a:pt x="13065" y="20616"/>
                    <a:pt x="10800" y="20616"/>
                  </a:cubicBezTo>
                  <a:moveTo>
                    <a:pt x="7364" y="6841"/>
                  </a:moveTo>
                  <a:cubicBezTo>
                    <a:pt x="7364" y="4248"/>
                    <a:pt x="8276" y="1870"/>
                    <a:pt x="9794" y="5"/>
                  </a:cubicBezTo>
                  <a:cubicBezTo>
                    <a:pt x="4302" y="514"/>
                    <a:pt x="0" y="5140"/>
                    <a:pt x="0" y="10777"/>
                  </a:cubicBezTo>
                  <a:cubicBezTo>
                    <a:pt x="0" y="16755"/>
                    <a:pt x="4836" y="21600"/>
                    <a:pt x="10800" y="21600"/>
                  </a:cubicBezTo>
                  <a:cubicBezTo>
                    <a:pt x="14176" y="21600"/>
                    <a:pt x="17656" y="20045"/>
                    <a:pt x="19636" y="17613"/>
                  </a:cubicBezTo>
                  <a:cubicBezTo>
                    <a:pt x="19305" y="17644"/>
                    <a:pt x="18503" y="17665"/>
                    <a:pt x="18164" y="17665"/>
                  </a:cubicBezTo>
                  <a:cubicBezTo>
                    <a:pt x="12199" y="17665"/>
                    <a:pt x="7364" y="12819"/>
                    <a:pt x="7364" y="6841"/>
                  </a:cubicBezTo>
                  <a:moveTo>
                    <a:pt x="17673" y="10309"/>
                  </a:moveTo>
                  <a:lnTo>
                    <a:pt x="17137" y="11737"/>
                  </a:lnTo>
                  <a:lnTo>
                    <a:pt x="15709" y="11737"/>
                  </a:lnTo>
                  <a:lnTo>
                    <a:pt x="16869" y="12629"/>
                  </a:lnTo>
                  <a:lnTo>
                    <a:pt x="16334" y="14236"/>
                  </a:lnTo>
                  <a:lnTo>
                    <a:pt x="17673" y="13255"/>
                  </a:lnTo>
                  <a:lnTo>
                    <a:pt x="19011" y="14236"/>
                  </a:lnTo>
                  <a:lnTo>
                    <a:pt x="18476" y="12629"/>
                  </a:lnTo>
                  <a:lnTo>
                    <a:pt x="19636" y="11737"/>
                  </a:lnTo>
                  <a:lnTo>
                    <a:pt x="18208" y="11737"/>
                  </a:lnTo>
                  <a:cubicBezTo>
                    <a:pt x="18208" y="11737"/>
                    <a:pt x="17673" y="10309"/>
                    <a:pt x="17673" y="10309"/>
                  </a:cubicBezTo>
                  <a:close/>
                  <a:moveTo>
                    <a:pt x="11425" y="9327"/>
                  </a:moveTo>
                  <a:lnTo>
                    <a:pt x="12764" y="8345"/>
                  </a:lnTo>
                  <a:lnTo>
                    <a:pt x="14102" y="9327"/>
                  </a:lnTo>
                  <a:lnTo>
                    <a:pt x="13567" y="7721"/>
                  </a:lnTo>
                  <a:lnTo>
                    <a:pt x="14727" y="6828"/>
                  </a:lnTo>
                  <a:lnTo>
                    <a:pt x="13299" y="6828"/>
                  </a:lnTo>
                  <a:lnTo>
                    <a:pt x="12764" y="5400"/>
                  </a:lnTo>
                  <a:lnTo>
                    <a:pt x="12228" y="6828"/>
                  </a:lnTo>
                  <a:lnTo>
                    <a:pt x="10800" y="6828"/>
                  </a:lnTo>
                  <a:lnTo>
                    <a:pt x="11960" y="7721"/>
                  </a:lnTo>
                  <a:cubicBezTo>
                    <a:pt x="11960" y="7721"/>
                    <a:pt x="11425" y="9327"/>
                    <a:pt x="11425" y="9327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1" name="Shape 2959">
              <a:extLst>
                <a:ext uri="{FF2B5EF4-FFF2-40B4-BE49-F238E27FC236}">
                  <a16:creationId xmlns:a16="http://schemas.microsoft.com/office/drawing/2014/main" id="{F22D68A6-ACCD-7B45-9AD4-5BC4860D7C40}"/>
                </a:ext>
              </a:extLst>
            </p:cNvPr>
            <p:cNvSpPr/>
            <p:nvPr/>
          </p:nvSpPr>
          <p:spPr>
            <a:xfrm>
              <a:off x="6022748" y="9279165"/>
              <a:ext cx="560285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55" y="8836"/>
                  </a:moveTo>
                  <a:cubicBezTo>
                    <a:pt x="6770" y="8836"/>
                    <a:pt x="5891" y="7957"/>
                    <a:pt x="5891" y="6873"/>
                  </a:cubicBezTo>
                  <a:cubicBezTo>
                    <a:pt x="5891" y="5788"/>
                    <a:pt x="6770" y="4909"/>
                    <a:pt x="7855" y="4909"/>
                  </a:cubicBezTo>
                  <a:cubicBezTo>
                    <a:pt x="8939" y="4909"/>
                    <a:pt x="9818" y="5788"/>
                    <a:pt x="9818" y="6873"/>
                  </a:cubicBezTo>
                  <a:cubicBezTo>
                    <a:pt x="9818" y="7957"/>
                    <a:pt x="8939" y="8836"/>
                    <a:pt x="7855" y="8836"/>
                  </a:cubicBezTo>
                  <a:moveTo>
                    <a:pt x="7855" y="3927"/>
                  </a:moveTo>
                  <a:cubicBezTo>
                    <a:pt x="6228" y="3927"/>
                    <a:pt x="4909" y="5247"/>
                    <a:pt x="4909" y="6873"/>
                  </a:cubicBezTo>
                  <a:cubicBezTo>
                    <a:pt x="4909" y="8500"/>
                    <a:pt x="6228" y="9818"/>
                    <a:pt x="7855" y="9818"/>
                  </a:cubicBezTo>
                  <a:cubicBezTo>
                    <a:pt x="9481" y="9818"/>
                    <a:pt x="10800" y="8500"/>
                    <a:pt x="10800" y="6873"/>
                  </a:cubicBezTo>
                  <a:cubicBezTo>
                    <a:pt x="10800" y="5247"/>
                    <a:pt x="9481" y="3927"/>
                    <a:pt x="7855" y="3927"/>
                  </a:cubicBezTo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6223" y="982"/>
                    <a:pt x="20618" y="5378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  <a:moveTo>
                    <a:pt x="12273" y="10800"/>
                  </a:moveTo>
                  <a:cubicBezTo>
                    <a:pt x="12002" y="10800"/>
                    <a:pt x="11782" y="11020"/>
                    <a:pt x="11782" y="11291"/>
                  </a:cubicBezTo>
                  <a:cubicBezTo>
                    <a:pt x="11782" y="11562"/>
                    <a:pt x="12002" y="11782"/>
                    <a:pt x="12273" y="11782"/>
                  </a:cubicBezTo>
                  <a:cubicBezTo>
                    <a:pt x="12544" y="11782"/>
                    <a:pt x="12764" y="11562"/>
                    <a:pt x="12764" y="11291"/>
                  </a:cubicBezTo>
                  <a:cubicBezTo>
                    <a:pt x="12764" y="11020"/>
                    <a:pt x="12544" y="10800"/>
                    <a:pt x="12273" y="10800"/>
                  </a:cubicBezTo>
                  <a:moveTo>
                    <a:pt x="9327" y="15709"/>
                  </a:moveTo>
                  <a:cubicBezTo>
                    <a:pt x="9056" y="15709"/>
                    <a:pt x="8836" y="15490"/>
                    <a:pt x="8836" y="15218"/>
                  </a:cubicBezTo>
                  <a:cubicBezTo>
                    <a:pt x="8836" y="14947"/>
                    <a:pt x="9056" y="14727"/>
                    <a:pt x="9327" y="14727"/>
                  </a:cubicBezTo>
                  <a:cubicBezTo>
                    <a:pt x="9598" y="14727"/>
                    <a:pt x="9818" y="14947"/>
                    <a:pt x="9818" y="15218"/>
                  </a:cubicBezTo>
                  <a:cubicBezTo>
                    <a:pt x="9818" y="15490"/>
                    <a:pt x="9598" y="15709"/>
                    <a:pt x="9327" y="15709"/>
                  </a:cubicBezTo>
                  <a:moveTo>
                    <a:pt x="9327" y="13745"/>
                  </a:moveTo>
                  <a:cubicBezTo>
                    <a:pt x="8514" y="13745"/>
                    <a:pt x="7855" y="14405"/>
                    <a:pt x="7855" y="15218"/>
                  </a:cubicBezTo>
                  <a:cubicBezTo>
                    <a:pt x="7855" y="16032"/>
                    <a:pt x="8514" y="16691"/>
                    <a:pt x="9327" y="16691"/>
                  </a:cubicBezTo>
                  <a:cubicBezTo>
                    <a:pt x="10141" y="16691"/>
                    <a:pt x="10800" y="16032"/>
                    <a:pt x="10800" y="15218"/>
                  </a:cubicBezTo>
                  <a:cubicBezTo>
                    <a:pt x="10800" y="14405"/>
                    <a:pt x="10141" y="13745"/>
                    <a:pt x="9327" y="13745"/>
                  </a:cubicBezTo>
                  <a:moveTo>
                    <a:pt x="4909" y="11782"/>
                  </a:moveTo>
                  <a:cubicBezTo>
                    <a:pt x="4367" y="11782"/>
                    <a:pt x="3927" y="12222"/>
                    <a:pt x="3927" y="12764"/>
                  </a:cubicBezTo>
                  <a:cubicBezTo>
                    <a:pt x="3927" y="13305"/>
                    <a:pt x="4367" y="13745"/>
                    <a:pt x="4909" y="13745"/>
                  </a:cubicBezTo>
                  <a:cubicBezTo>
                    <a:pt x="5451" y="13745"/>
                    <a:pt x="5891" y="13305"/>
                    <a:pt x="5891" y="12764"/>
                  </a:cubicBezTo>
                  <a:cubicBezTo>
                    <a:pt x="5891" y="12222"/>
                    <a:pt x="5451" y="11782"/>
                    <a:pt x="4909" y="11782"/>
                  </a:cubicBezTo>
                  <a:moveTo>
                    <a:pt x="14236" y="16691"/>
                  </a:moveTo>
                  <a:cubicBezTo>
                    <a:pt x="13966" y="16691"/>
                    <a:pt x="13745" y="16911"/>
                    <a:pt x="13745" y="17182"/>
                  </a:cubicBezTo>
                  <a:cubicBezTo>
                    <a:pt x="13745" y="17453"/>
                    <a:pt x="13966" y="17673"/>
                    <a:pt x="14236" y="17673"/>
                  </a:cubicBezTo>
                  <a:cubicBezTo>
                    <a:pt x="14507" y="17673"/>
                    <a:pt x="14727" y="17453"/>
                    <a:pt x="14727" y="17182"/>
                  </a:cubicBezTo>
                  <a:cubicBezTo>
                    <a:pt x="14727" y="16911"/>
                    <a:pt x="14507" y="16691"/>
                    <a:pt x="14236" y="16691"/>
                  </a:cubicBezTo>
                  <a:moveTo>
                    <a:pt x="16691" y="11782"/>
                  </a:moveTo>
                  <a:cubicBezTo>
                    <a:pt x="16149" y="11782"/>
                    <a:pt x="15709" y="11342"/>
                    <a:pt x="15709" y="10800"/>
                  </a:cubicBezTo>
                  <a:cubicBezTo>
                    <a:pt x="15709" y="10258"/>
                    <a:pt x="16149" y="9818"/>
                    <a:pt x="16691" y="9818"/>
                  </a:cubicBezTo>
                  <a:cubicBezTo>
                    <a:pt x="17233" y="9818"/>
                    <a:pt x="17673" y="10258"/>
                    <a:pt x="17673" y="10800"/>
                  </a:cubicBezTo>
                  <a:cubicBezTo>
                    <a:pt x="17673" y="11342"/>
                    <a:pt x="17233" y="11782"/>
                    <a:pt x="16691" y="11782"/>
                  </a:cubicBezTo>
                  <a:moveTo>
                    <a:pt x="16691" y="8836"/>
                  </a:moveTo>
                  <a:cubicBezTo>
                    <a:pt x="15606" y="8836"/>
                    <a:pt x="14727" y="9716"/>
                    <a:pt x="14727" y="10800"/>
                  </a:cubicBezTo>
                  <a:cubicBezTo>
                    <a:pt x="14727" y="11884"/>
                    <a:pt x="15606" y="12764"/>
                    <a:pt x="16691" y="12764"/>
                  </a:cubicBezTo>
                  <a:cubicBezTo>
                    <a:pt x="17775" y="12764"/>
                    <a:pt x="18655" y="11884"/>
                    <a:pt x="18655" y="10800"/>
                  </a:cubicBezTo>
                  <a:cubicBezTo>
                    <a:pt x="18655" y="9716"/>
                    <a:pt x="17775" y="8836"/>
                    <a:pt x="16691" y="883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2" name="Shape 2960">
              <a:extLst>
                <a:ext uri="{FF2B5EF4-FFF2-40B4-BE49-F238E27FC236}">
                  <a16:creationId xmlns:a16="http://schemas.microsoft.com/office/drawing/2014/main" id="{51EEFEBE-5BC5-E149-AA9C-E1D8D18AAA5D}"/>
                </a:ext>
              </a:extLst>
            </p:cNvPr>
            <p:cNvSpPr/>
            <p:nvPr/>
          </p:nvSpPr>
          <p:spPr>
            <a:xfrm>
              <a:off x="7090536" y="9356328"/>
              <a:ext cx="560285" cy="40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extrusionOk="0">
                  <a:moveTo>
                    <a:pt x="17140" y="11946"/>
                  </a:moveTo>
                  <a:cubicBezTo>
                    <a:pt x="15736" y="13192"/>
                    <a:pt x="13853" y="14375"/>
                    <a:pt x="11542" y="15211"/>
                  </a:cubicBezTo>
                  <a:cubicBezTo>
                    <a:pt x="9755" y="15857"/>
                    <a:pt x="7947" y="16197"/>
                    <a:pt x="6315" y="16197"/>
                  </a:cubicBezTo>
                  <a:cubicBezTo>
                    <a:pt x="5843" y="16197"/>
                    <a:pt x="5401" y="16158"/>
                    <a:pt x="4974" y="16102"/>
                  </a:cubicBezTo>
                  <a:cubicBezTo>
                    <a:pt x="4247" y="14590"/>
                    <a:pt x="3822" y="12766"/>
                    <a:pt x="3822" y="10800"/>
                  </a:cubicBezTo>
                  <a:cubicBezTo>
                    <a:pt x="3822" y="5581"/>
                    <a:pt x="6815" y="1350"/>
                    <a:pt x="10508" y="1350"/>
                  </a:cubicBezTo>
                  <a:cubicBezTo>
                    <a:pt x="14201" y="1350"/>
                    <a:pt x="17194" y="5581"/>
                    <a:pt x="17194" y="10800"/>
                  </a:cubicBezTo>
                  <a:cubicBezTo>
                    <a:pt x="17194" y="11189"/>
                    <a:pt x="17172" y="11570"/>
                    <a:pt x="17140" y="11946"/>
                  </a:cubicBezTo>
                  <a:moveTo>
                    <a:pt x="10508" y="20250"/>
                  </a:moveTo>
                  <a:cubicBezTo>
                    <a:pt x="8681" y="20250"/>
                    <a:pt x="7028" y="19212"/>
                    <a:pt x="5821" y="17534"/>
                  </a:cubicBezTo>
                  <a:cubicBezTo>
                    <a:pt x="5984" y="17541"/>
                    <a:pt x="6147" y="17547"/>
                    <a:pt x="6315" y="17547"/>
                  </a:cubicBezTo>
                  <a:cubicBezTo>
                    <a:pt x="7976" y="17547"/>
                    <a:pt x="9848" y="17215"/>
                    <a:pt x="11778" y="16518"/>
                  </a:cubicBezTo>
                  <a:cubicBezTo>
                    <a:pt x="13697" y="15824"/>
                    <a:pt x="15425" y="14854"/>
                    <a:pt x="16859" y="13742"/>
                  </a:cubicBezTo>
                  <a:cubicBezTo>
                    <a:pt x="15984" y="17519"/>
                    <a:pt x="13473" y="20250"/>
                    <a:pt x="10508" y="20250"/>
                  </a:cubicBezTo>
                  <a:moveTo>
                    <a:pt x="20938" y="6356"/>
                  </a:moveTo>
                  <a:cubicBezTo>
                    <a:pt x="20592" y="4617"/>
                    <a:pt x="19141" y="3452"/>
                    <a:pt x="17072" y="2964"/>
                  </a:cubicBezTo>
                  <a:cubicBezTo>
                    <a:pt x="17380" y="3481"/>
                    <a:pt x="17660" y="4034"/>
                    <a:pt x="17905" y="4620"/>
                  </a:cubicBezTo>
                  <a:cubicBezTo>
                    <a:pt x="19058" y="5088"/>
                    <a:pt x="19838" y="5815"/>
                    <a:pt x="20018" y="6721"/>
                  </a:cubicBezTo>
                  <a:cubicBezTo>
                    <a:pt x="20123" y="7246"/>
                    <a:pt x="20033" y="7861"/>
                    <a:pt x="19752" y="8549"/>
                  </a:cubicBezTo>
                  <a:cubicBezTo>
                    <a:pt x="19449" y="9292"/>
                    <a:pt x="18904" y="10122"/>
                    <a:pt x="18143" y="10958"/>
                  </a:cubicBezTo>
                  <a:cubicBezTo>
                    <a:pt x="18144" y="10905"/>
                    <a:pt x="18149" y="10853"/>
                    <a:pt x="18149" y="10800"/>
                  </a:cubicBezTo>
                  <a:cubicBezTo>
                    <a:pt x="18149" y="4835"/>
                    <a:pt x="14728" y="0"/>
                    <a:pt x="10508" y="0"/>
                  </a:cubicBezTo>
                  <a:cubicBezTo>
                    <a:pt x="6288" y="0"/>
                    <a:pt x="2867" y="4835"/>
                    <a:pt x="2867" y="10800"/>
                  </a:cubicBezTo>
                  <a:cubicBezTo>
                    <a:pt x="2867" y="12627"/>
                    <a:pt x="3190" y="14345"/>
                    <a:pt x="3756" y="15853"/>
                  </a:cubicBezTo>
                  <a:cubicBezTo>
                    <a:pt x="2245" y="15418"/>
                    <a:pt x="1209" y="14595"/>
                    <a:pt x="997" y="13528"/>
                  </a:cubicBezTo>
                  <a:cubicBezTo>
                    <a:pt x="893" y="13003"/>
                    <a:pt x="982" y="12389"/>
                    <a:pt x="1263" y="11700"/>
                  </a:cubicBezTo>
                  <a:cubicBezTo>
                    <a:pt x="1416" y="11327"/>
                    <a:pt x="1650" y="10926"/>
                    <a:pt x="1922" y="10518"/>
                  </a:cubicBezTo>
                  <a:cubicBezTo>
                    <a:pt x="1933" y="9817"/>
                    <a:pt x="1982" y="9128"/>
                    <a:pt x="2074" y="8461"/>
                  </a:cubicBezTo>
                  <a:cubicBezTo>
                    <a:pt x="528" y="10248"/>
                    <a:pt x="-261" y="12188"/>
                    <a:pt x="78" y="13893"/>
                  </a:cubicBezTo>
                  <a:cubicBezTo>
                    <a:pt x="452" y="15777"/>
                    <a:pt x="2118" y="16988"/>
                    <a:pt x="4465" y="17394"/>
                  </a:cubicBezTo>
                  <a:cubicBezTo>
                    <a:pt x="5863" y="19948"/>
                    <a:pt x="8046" y="21600"/>
                    <a:pt x="10508" y="21600"/>
                  </a:cubicBezTo>
                  <a:cubicBezTo>
                    <a:pt x="14255" y="21600"/>
                    <a:pt x="17365" y="17785"/>
                    <a:pt x="18017" y="12755"/>
                  </a:cubicBezTo>
                  <a:cubicBezTo>
                    <a:pt x="20167" y="10724"/>
                    <a:pt x="21339" y="8374"/>
                    <a:pt x="20938" y="6356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3" name="Shape 2961">
              <a:extLst>
                <a:ext uri="{FF2B5EF4-FFF2-40B4-BE49-F238E27FC236}">
                  <a16:creationId xmlns:a16="http://schemas.microsoft.com/office/drawing/2014/main" id="{86E22E6E-CE26-0A46-ADEC-ED92FE94E7A8}"/>
                </a:ext>
              </a:extLst>
            </p:cNvPr>
            <p:cNvSpPr/>
            <p:nvPr/>
          </p:nvSpPr>
          <p:spPr>
            <a:xfrm>
              <a:off x="8235467" y="9279165"/>
              <a:ext cx="406004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581" y="20618"/>
                    <a:pt x="1350" y="17422"/>
                    <a:pt x="1350" y="13478"/>
                  </a:cubicBezTo>
                  <a:cubicBezTo>
                    <a:pt x="1350" y="8836"/>
                    <a:pt x="10125" y="1166"/>
                    <a:pt x="10800" y="1166"/>
                  </a:cubicBezTo>
                  <a:cubicBezTo>
                    <a:pt x="11475" y="1166"/>
                    <a:pt x="20250" y="8836"/>
                    <a:pt x="20250" y="13478"/>
                  </a:cubicBezTo>
                  <a:cubicBezTo>
                    <a:pt x="20250" y="17422"/>
                    <a:pt x="16019" y="20618"/>
                    <a:pt x="10800" y="20618"/>
                  </a:cubicBezTo>
                  <a:moveTo>
                    <a:pt x="10800" y="0"/>
                  </a:moveTo>
                  <a:cubicBezTo>
                    <a:pt x="9450" y="0"/>
                    <a:pt x="0" y="8345"/>
                    <a:pt x="0" y="13745"/>
                  </a:cubicBezTo>
                  <a:cubicBezTo>
                    <a:pt x="0" y="18083"/>
                    <a:pt x="4836" y="21600"/>
                    <a:pt x="10800" y="21600"/>
                  </a:cubicBezTo>
                  <a:cubicBezTo>
                    <a:pt x="16765" y="21600"/>
                    <a:pt x="21600" y="18083"/>
                    <a:pt x="21600" y="13745"/>
                  </a:cubicBezTo>
                  <a:cubicBezTo>
                    <a:pt x="21600" y="8345"/>
                    <a:pt x="12150" y="0"/>
                    <a:pt x="10800" y="0"/>
                  </a:cubicBezTo>
                  <a:moveTo>
                    <a:pt x="10800" y="18655"/>
                  </a:moveTo>
                  <a:cubicBezTo>
                    <a:pt x="7072" y="18655"/>
                    <a:pt x="4050" y="16456"/>
                    <a:pt x="4050" y="13745"/>
                  </a:cubicBezTo>
                  <a:cubicBezTo>
                    <a:pt x="4050" y="13474"/>
                    <a:pt x="3748" y="13255"/>
                    <a:pt x="3375" y="13255"/>
                  </a:cubicBezTo>
                  <a:cubicBezTo>
                    <a:pt x="3002" y="13255"/>
                    <a:pt x="2700" y="13474"/>
                    <a:pt x="2700" y="13745"/>
                  </a:cubicBezTo>
                  <a:cubicBezTo>
                    <a:pt x="2700" y="16999"/>
                    <a:pt x="6327" y="19636"/>
                    <a:pt x="10800" y="19636"/>
                  </a:cubicBezTo>
                  <a:cubicBezTo>
                    <a:pt x="11173" y="19636"/>
                    <a:pt x="11475" y="19417"/>
                    <a:pt x="11475" y="19145"/>
                  </a:cubicBezTo>
                  <a:cubicBezTo>
                    <a:pt x="11475" y="18875"/>
                    <a:pt x="11173" y="18655"/>
                    <a:pt x="10800" y="1865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4" name="Shape 2962">
              <a:extLst>
                <a:ext uri="{FF2B5EF4-FFF2-40B4-BE49-F238E27FC236}">
                  <a16:creationId xmlns:a16="http://schemas.microsoft.com/office/drawing/2014/main" id="{39A4507D-2FB2-5041-AFCA-F7E2A9556E02}"/>
                </a:ext>
              </a:extLst>
            </p:cNvPr>
            <p:cNvSpPr/>
            <p:nvPr/>
          </p:nvSpPr>
          <p:spPr>
            <a:xfrm>
              <a:off x="9226115" y="9279165"/>
              <a:ext cx="556226" cy="556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745" y="3927"/>
                  </a:moveTo>
                  <a:cubicBezTo>
                    <a:pt x="13204" y="3927"/>
                    <a:pt x="12764" y="4367"/>
                    <a:pt x="12764" y="4909"/>
                  </a:cubicBezTo>
                  <a:cubicBezTo>
                    <a:pt x="12764" y="5451"/>
                    <a:pt x="13204" y="5891"/>
                    <a:pt x="13745" y="5891"/>
                  </a:cubicBezTo>
                  <a:cubicBezTo>
                    <a:pt x="14287" y="5891"/>
                    <a:pt x="14727" y="5451"/>
                    <a:pt x="14727" y="4909"/>
                  </a:cubicBezTo>
                  <a:cubicBezTo>
                    <a:pt x="14727" y="4367"/>
                    <a:pt x="14287" y="3927"/>
                    <a:pt x="13745" y="3927"/>
                  </a:cubicBezTo>
                  <a:moveTo>
                    <a:pt x="16691" y="7855"/>
                  </a:moveTo>
                  <a:cubicBezTo>
                    <a:pt x="16149" y="7855"/>
                    <a:pt x="15709" y="8295"/>
                    <a:pt x="15709" y="8836"/>
                  </a:cubicBezTo>
                  <a:cubicBezTo>
                    <a:pt x="15709" y="9378"/>
                    <a:pt x="16149" y="9818"/>
                    <a:pt x="16691" y="9818"/>
                  </a:cubicBezTo>
                  <a:cubicBezTo>
                    <a:pt x="17233" y="9818"/>
                    <a:pt x="17673" y="9378"/>
                    <a:pt x="17673" y="8836"/>
                  </a:cubicBezTo>
                  <a:cubicBezTo>
                    <a:pt x="17673" y="8295"/>
                    <a:pt x="17233" y="7855"/>
                    <a:pt x="16691" y="7855"/>
                  </a:cubicBezTo>
                  <a:moveTo>
                    <a:pt x="7855" y="4909"/>
                  </a:moveTo>
                  <a:cubicBezTo>
                    <a:pt x="7313" y="4909"/>
                    <a:pt x="6873" y="5349"/>
                    <a:pt x="6873" y="5891"/>
                  </a:cubicBezTo>
                  <a:cubicBezTo>
                    <a:pt x="6873" y="6433"/>
                    <a:pt x="7313" y="6873"/>
                    <a:pt x="7855" y="6873"/>
                  </a:cubicBezTo>
                  <a:cubicBezTo>
                    <a:pt x="8396" y="6873"/>
                    <a:pt x="8836" y="6433"/>
                    <a:pt x="8836" y="5891"/>
                  </a:cubicBezTo>
                  <a:cubicBezTo>
                    <a:pt x="8836" y="5349"/>
                    <a:pt x="8396" y="4909"/>
                    <a:pt x="7855" y="4909"/>
                  </a:cubicBezTo>
                  <a:moveTo>
                    <a:pt x="3927" y="7855"/>
                  </a:moveTo>
                  <a:cubicBezTo>
                    <a:pt x="3385" y="7855"/>
                    <a:pt x="2945" y="8295"/>
                    <a:pt x="2945" y="8836"/>
                  </a:cubicBezTo>
                  <a:cubicBezTo>
                    <a:pt x="2945" y="9378"/>
                    <a:pt x="3385" y="9818"/>
                    <a:pt x="3927" y="9818"/>
                  </a:cubicBezTo>
                  <a:cubicBezTo>
                    <a:pt x="4469" y="9818"/>
                    <a:pt x="4909" y="9378"/>
                    <a:pt x="4909" y="8836"/>
                  </a:cubicBezTo>
                  <a:cubicBezTo>
                    <a:pt x="4909" y="8295"/>
                    <a:pt x="4469" y="7855"/>
                    <a:pt x="3927" y="7855"/>
                  </a:cubicBezTo>
                  <a:moveTo>
                    <a:pt x="1008" y="10800"/>
                  </a:moveTo>
                  <a:cubicBezTo>
                    <a:pt x="1278" y="5878"/>
                    <a:pt x="5552" y="1964"/>
                    <a:pt x="10800" y="1964"/>
                  </a:cubicBezTo>
                  <a:cubicBezTo>
                    <a:pt x="16048" y="1964"/>
                    <a:pt x="20322" y="5878"/>
                    <a:pt x="20592" y="10800"/>
                  </a:cubicBezTo>
                  <a:cubicBezTo>
                    <a:pt x="20592" y="10800"/>
                    <a:pt x="1008" y="10800"/>
                    <a:pt x="1008" y="10800"/>
                  </a:cubicBezTo>
                  <a:close/>
                  <a:moveTo>
                    <a:pt x="11291" y="1005"/>
                  </a:moveTo>
                  <a:lnTo>
                    <a:pt x="11291" y="491"/>
                  </a:lnTo>
                  <a:cubicBezTo>
                    <a:pt x="11291" y="220"/>
                    <a:pt x="11071" y="0"/>
                    <a:pt x="10800" y="0"/>
                  </a:cubicBezTo>
                  <a:cubicBezTo>
                    <a:pt x="10529" y="0"/>
                    <a:pt x="10309" y="220"/>
                    <a:pt x="10309" y="491"/>
                  </a:cubicBezTo>
                  <a:lnTo>
                    <a:pt x="10309" y="1005"/>
                  </a:lnTo>
                  <a:cubicBezTo>
                    <a:pt x="4574" y="1252"/>
                    <a:pt x="0" y="5756"/>
                    <a:pt x="0" y="11291"/>
                  </a:cubicBezTo>
                  <a:cubicBezTo>
                    <a:pt x="0" y="11562"/>
                    <a:pt x="220" y="11782"/>
                    <a:pt x="491" y="11782"/>
                  </a:cubicBezTo>
                  <a:lnTo>
                    <a:pt x="10309" y="11782"/>
                  </a:lnTo>
                  <a:lnTo>
                    <a:pt x="10309" y="18655"/>
                  </a:lnTo>
                  <a:cubicBezTo>
                    <a:pt x="10309" y="19739"/>
                    <a:pt x="9430" y="20618"/>
                    <a:pt x="8345" y="20618"/>
                  </a:cubicBezTo>
                  <a:cubicBezTo>
                    <a:pt x="7261" y="20618"/>
                    <a:pt x="6382" y="19739"/>
                    <a:pt x="6382" y="18655"/>
                  </a:cubicBezTo>
                  <a:cubicBezTo>
                    <a:pt x="6382" y="18383"/>
                    <a:pt x="6162" y="18164"/>
                    <a:pt x="5891" y="18164"/>
                  </a:cubicBezTo>
                  <a:cubicBezTo>
                    <a:pt x="5620" y="18164"/>
                    <a:pt x="5400" y="18383"/>
                    <a:pt x="5400" y="18655"/>
                  </a:cubicBezTo>
                  <a:cubicBezTo>
                    <a:pt x="5400" y="20281"/>
                    <a:pt x="6719" y="21600"/>
                    <a:pt x="8345" y="21600"/>
                  </a:cubicBezTo>
                  <a:cubicBezTo>
                    <a:pt x="9804" y="21600"/>
                    <a:pt x="11007" y="20537"/>
                    <a:pt x="11242" y="19145"/>
                  </a:cubicBezTo>
                  <a:lnTo>
                    <a:pt x="11291" y="19145"/>
                  </a:lnTo>
                  <a:lnTo>
                    <a:pt x="11291" y="11782"/>
                  </a:lnTo>
                  <a:lnTo>
                    <a:pt x="21109" y="11782"/>
                  </a:lnTo>
                  <a:cubicBezTo>
                    <a:pt x="21380" y="11782"/>
                    <a:pt x="21600" y="11562"/>
                    <a:pt x="21600" y="11291"/>
                  </a:cubicBezTo>
                  <a:cubicBezTo>
                    <a:pt x="21600" y="5756"/>
                    <a:pt x="17026" y="1252"/>
                    <a:pt x="11291" y="1005"/>
                  </a:cubicBezTo>
                  <a:moveTo>
                    <a:pt x="10800" y="6873"/>
                  </a:moveTo>
                  <a:cubicBezTo>
                    <a:pt x="10258" y="6873"/>
                    <a:pt x="9818" y="7313"/>
                    <a:pt x="9818" y="7855"/>
                  </a:cubicBezTo>
                  <a:cubicBezTo>
                    <a:pt x="9818" y="8396"/>
                    <a:pt x="10258" y="8836"/>
                    <a:pt x="10800" y="8836"/>
                  </a:cubicBezTo>
                  <a:cubicBezTo>
                    <a:pt x="11342" y="8836"/>
                    <a:pt x="11782" y="8396"/>
                    <a:pt x="11782" y="7855"/>
                  </a:cubicBezTo>
                  <a:cubicBezTo>
                    <a:pt x="11782" y="7313"/>
                    <a:pt x="11342" y="6873"/>
                    <a:pt x="10800" y="687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5" name="Shape 2963">
              <a:extLst>
                <a:ext uri="{FF2B5EF4-FFF2-40B4-BE49-F238E27FC236}">
                  <a16:creationId xmlns:a16="http://schemas.microsoft.com/office/drawing/2014/main" id="{C3219787-EDE9-3A47-BE3B-5332510A0D44}"/>
                </a:ext>
              </a:extLst>
            </p:cNvPr>
            <p:cNvSpPr/>
            <p:nvPr/>
          </p:nvSpPr>
          <p:spPr>
            <a:xfrm>
              <a:off x="10289845" y="9405062"/>
              <a:ext cx="560285" cy="3045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32" y="19800"/>
                  </a:moveTo>
                  <a:cubicBezTo>
                    <a:pt x="18391" y="11772"/>
                    <a:pt x="14982" y="5400"/>
                    <a:pt x="10800" y="5400"/>
                  </a:cubicBezTo>
                  <a:cubicBezTo>
                    <a:pt x="6618" y="5400"/>
                    <a:pt x="3209" y="11772"/>
                    <a:pt x="2968" y="19800"/>
                  </a:cubicBezTo>
                  <a:lnTo>
                    <a:pt x="1005" y="19800"/>
                  </a:lnTo>
                  <a:cubicBezTo>
                    <a:pt x="1251" y="9783"/>
                    <a:pt x="5535" y="1800"/>
                    <a:pt x="10800" y="1800"/>
                  </a:cubicBezTo>
                  <a:cubicBezTo>
                    <a:pt x="16065" y="1800"/>
                    <a:pt x="20349" y="9783"/>
                    <a:pt x="20595" y="19800"/>
                  </a:cubicBezTo>
                  <a:cubicBezTo>
                    <a:pt x="20595" y="19800"/>
                    <a:pt x="18632" y="19800"/>
                    <a:pt x="18632" y="19800"/>
                  </a:cubicBezTo>
                  <a:close/>
                  <a:moveTo>
                    <a:pt x="15687" y="19800"/>
                  </a:moveTo>
                  <a:cubicBezTo>
                    <a:pt x="15461" y="14755"/>
                    <a:pt x="13360" y="10800"/>
                    <a:pt x="10800" y="10800"/>
                  </a:cubicBezTo>
                  <a:cubicBezTo>
                    <a:pt x="8240" y="10800"/>
                    <a:pt x="6139" y="14755"/>
                    <a:pt x="5913" y="19800"/>
                  </a:cubicBezTo>
                  <a:lnTo>
                    <a:pt x="3950" y="19800"/>
                  </a:lnTo>
                  <a:cubicBezTo>
                    <a:pt x="4187" y="12767"/>
                    <a:pt x="7159" y="7200"/>
                    <a:pt x="10800" y="7200"/>
                  </a:cubicBezTo>
                  <a:cubicBezTo>
                    <a:pt x="14441" y="7200"/>
                    <a:pt x="17413" y="12767"/>
                    <a:pt x="17650" y="19800"/>
                  </a:cubicBezTo>
                  <a:cubicBezTo>
                    <a:pt x="17650" y="19800"/>
                    <a:pt x="15687" y="19800"/>
                    <a:pt x="15687" y="19800"/>
                  </a:cubicBezTo>
                  <a:close/>
                  <a:moveTo>
                    <a:pt x="12724" y="19800"/>
                  </a:moveTo>
                  <a:cubicBezTo>
                    <a:pt x="12542" y="17747"/>
                    <a:pt x="11750" y="16200"/>
                    <a:pt x="10800" y="16200"/>
                  </a:cubicBezTo>
                  <a:cubicBezTo>
                    <a:pt x="9850" y="16200"/>
                    <a:pt x="9058" y="17747"/>
                    <a:pt x="8876" y="19800"/>
                  </a:cubicBezTo>
                  <a:lnTo>
                    <a:pt x="6899" y="19800"/>
                  </a:lnTo>
                  <a:cubicBezTo>
                    <a:pt x="7115" y="15751"/>
                    <a:pt x="8779" y="12600"/>
                    <a:pt x="10800" y="12600"/>
                  </a:cubicBezTo>
                  <a:cubicBezTo>
                    <a:pt x="12821" y="12600"/>
                    <a:pt x="14485" y="15751"/>
                    <a:pt x="14701" y="19800"/>
                  </a:cubicBezTo>
                  <a:cubicBezTo>
                    <a:pt x="14701" y="19800"/>
                    <a:pt x="12724" y="19800"/>
                    <a:pt x="12724" y="19800"/>
                  </a:cubicBezTo>
                  <a:close/>
                  <a:moveTo>
                    <a:pt x="10800" y="0"/>
                  </a:moveTo>
                  <a:cubicBezTo>
                    <a:pt x="4835" y="0"/>
                    <a:pt x="0" y="9268"/>
                    <a:pt x="0" y="20700"/>
                  </a:cubicBezTo>
                  <a:cubicBezTo>
                    <a:pt x="0" y="21197"/>
                    <a:pt x="220" y="21600"/>
                    <a:pt x="491" y="21600"/>
                  </a:cubicBezTo>
                  <a:lnTo>
                    <a:pt x="9327" y="21600"/>
                  </a:lnTo>
                  <a:cubicBezTo>
                    <a:pt x="9599" y="21600"/>
                    <a:pt x="9818" y="21197"/>
                    <a:pt x="9818" y="20700"/>
                  </a:cubicBezTo>
                  <a:cubicBezTo>
                    <a:pt x="9818" y="19209"/>
                    <a:pt x="10258" y="18000"/>
                    <a:pt x="10800" y="18000"/>
                  </a:cubicBezTo>
                  <a:cubicBezTo>
                    <a:pt x="11342" y="18000"/>
                    <a:pt x="11782" y="19209"/>
                    <a:pt x="11782" y="20700"/>
                  </a:cubicBezTo>
                  <a:cubicBezTo>
                    <a:pt x="11782" y="21197"/>
                    <a:pt x="12001" y="21600"/>
                    <a:pt x="12273" y="21600"/>
                  </a:cubicBezTo>
                  <a:lnTo>
                    <a:pt x="21109" y="21600"/>
                  </a:lnTo>
                  <a:cubicBezTo>
                    <a:pt x="21380" y="21600"/>
                    <a:pt x="21600" y="21197"/>
                    <a:pt x="21600" y="20700"/>
                  </a:cubicBezTo>
                  <a:cubicBezTo>
                    <a:pt x="21600" y="9268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6" name="Shape 2964">
              <a:extLst>
                <a:ext uri="{FF2B5EF4-FFF2-40B4-BE49-F238E27FC236}">
                  <a16:creationId xmlns:a16="http://schemas.microsoft.com/office/drawing/2014/main" id="{148C1F2C-6651-9F43-BDA2-F6232CDD7050}"/>
                </a:ext>
              </a:extLst>
            </p:cNvPr>
            <p:cNvSpPr/>
            <p:nvPr/>
          </p:nvSpPr>
          <p:spPr>
            <a:xfrm>
              <a:off x="11357636" y="9356328"/>
              <a:ext cx="560285" cy="40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20250"/>
                  </a:moveTo>
                  <a:lnTo>
                    <a:pt x="4418" y="20250"/>
                  </a:lnTo>
                  <a:cubicBezTo>
                    <a:pt x="2524" y="20250"/>
                    <a:pt x="982" y="18130"/>
                    <a:pt x="982" y="15525"/>
                  </a:cubicBezTo>
                  <a:cubicBezTo>
                    <a:pt x="982" y="13489"/>
                    <a:pt x="1926" y="11690"/>
                    <a:pt x="3333" y="11045"/>
                  </a:cubicBezTo>
                  <a:lnTo>
                    <a:pt x="4165" y="10664"/>
                  </a:lnTo>
                  <a:lnTo>
                    <a:pt x="3982" y="9484"/>
                  </a:lnTo>
                  <a:cubicBezTo>
                    <a:pt x="3946" y="9247"/>
                    <a:pt x="3927" y="9008"/>
                    <a:pt x="3927" y="8775"/>
                  </a:cubicBezTo>
                  <a:cubicBezTo>
                    <a:pt x="3927" y="6914"/>
                    <a:pt x="5028" y="5400"/>
                    <a:pt x="6382" y="5400"/>
                  </a:cubicBezTo>
                  <a:cubicBezTo>
                    <a:pt x="6662" y="5400"/>
                    <a:pt x="6942" y="5470"/>
                    <a:pt x="7215" y="5605"/>
                  </a:cubicBezTo>
                  <a:lnTo>
                    <a:pt x="8019" y="6006"/>
                  </a:lnTo>
                  <a:lnTo>
                    <a:pt x="8418" y="4965"/>
                  </a:lnTo>
                  <a:cubicBezTo>
                    <a:pt x="9272" y="2735"/>
                    <a:pt x="10937" y="1350"/>
                    <a:pt x="12764" y="1350"/>
                  </a:cubicBezTo>
                  <a:cubicBezTo>
                    <a:pt x="15470" y="1350"/>
                    <a:pt x="17673" y="4378"/>
                    <a:pt x="17673" y="8100"/>
                  </a:cubicBezTo>
                  <a:cubicBezTo>
                    <a:pt x="17673" y="8218"/>
                    <a:pt x="17666" y="8333"/>
                    <a:pt x="17660" y="8449"/>
                  </a:cubicBezTo>
                  <a:lnTo>
                    <a:pt x="17655" y="8565"/>
                  </a:lnTo>
                  <a:lnTo>
                    <a:pt x="17610" y="9515"/>
                  </a:lnTo>
                  <a:lnTo>
                    <a:pt x="18245" y="9892"/>
                  </a:lnTo>
                  <a:cubicBezTo>
                    <a:pt x="19687" y="10747"/>
                    <a:pt x="20618" y="12693"/>
                    <a:pt x="20618" y="14850"/>
                  </a:cubicBezTo>
                  <a:cubicBezTo>
                    <a:pt x="20618" y="17828"/>
                    <a:pt x="18856" y="20250"/>
                    <a:pt x="16691" y="20250"/>
                  </a:cubicBezTo>
                  <a:moveTo>
                    <a:pt x="18634" y="8652"/>
                  </a:moveTo>
                  <a:cubicBezTo>
                    <a:pt x="18643" y="8469"/>
                    <a:pt x="18655" y="8287"/>
                    <a:pt x="18655" y="8100"/>
                  </a:cubicBezTo>
                  <a:cubicBezTo>
                    <a:pt x="18655" y="3627"/>
                    <a:pt x="16017" y="0"/>
                    <a:pt x="12764" y="0"/>
                  </a:cubicBezTo>
                  <a:cubicBezTo>
                    <a:pt x="10499" y="0"/>
                    <a:pt x="8536" y="1759"/>
                    <a:pt x="7550" y="4336"/>
                  </a:cubicBezTo>
                  <a:cubicBezTo>
                    <a:pt x="7185" y="4154"/>
                    <a:pt x="6793" y="4050"/>
                    <a:pt x="6382" y="4050"/>
                  </a:cubicBezTo>
                  <a:cubicBezTo>
                    <a:pt x="4484" y="4050"/>
                    <a:pt x="2945" y="6165"/>
                    <a:pt x="2945" y="8775"/>
                  </a:cubicBezTo>
                  <a:cubicBezTo>
                    <a:pt x="2945" y="9114"/>
                    <a:pt x="2973" y="9445"/>
                    <a:pt x="3022" y="9764"/>
                  </a:cubicBezTo>
                  <a:cubicBezTo>
                    <a:pt x="1267" y="10569"/>
                    <a:pt x="0" y="12841"/>
                    <a:pt x="0" y="15525"/>
                  </a:cubicBezTo>
                  <a:cubicBezTo>
                    <a:pt x="0" y="18880"/>
                    <a:pt x="1978" y="21600"/>
                    <a:pt x="4418" y="21600"/>
                  </a:cubicBezTo>
                  <a:lnTo>
                    <a:pt x="16691" y="21600"/>
                  </a:lnTo>
                  <a:cubicBezTo>
                    <a:pt x="19401" y="21600"/>
                    <a:pt x="21600" y="18578"/>
                    <a:pt x="21600" y="14850"/>
                  </a:cubicBezTo>
                  <a:cubicBezTo>
                    <a:pt x="21600" y="12072"/>
                    <a:pt x="20378" y="9687"/>
                    <a:pt x="18634" y="8652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7" name="Shape 2965">
              <a:extLst>
                <a:ext uri="{FF2B5EF4-FFF2-40B4-BE49-F238E27FC236}">
                  <a16:creationId xmlns:a16="http://schemas.microsoft.com/office/drawing/2014/main" id="{2E8F9AF8-24E4-1844-AFC2-080C9F77D0CD}"/>
                </a:ext>
              </a:extLst>
            </p:cNvPr>
            <p:cNvSpPr/>
            <p:nvPr/>
          </p:nvSpPr>
          <p:spPr>
            <a:xfrm>
              <a:off x="1759710" y="10473143"/>
              <a:ext cx="556224" cy="328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19938"/>
                  </a:moveTo>
                  <a:lnTo>
                    <a:pt x="3927" y="19938"/>
                  </a:lnTo>
                  <a:cubicBezTo>
                    <a:pt x="2303" y="19938"/>
                    <a:pt x="982" y="17703"/>
                    <a:pt x="982" y="14954"/>
                  </a:cubicBezTo>
                  <a:cubicBezTo>
                    <a:pt x="982" y="12638"/>
                    <a:pt x="1912" y="10647"/>
                    <a:pt x="3244" y="10110"/>
                  </a:cubicBezTo>
                  <a:cubicBezTo>
                    <a:pt x="3634" y="9954"/>
                    <a:pt x="3929" y="9410"/>
                    <a:pt x="3988" y="8739"/>
                  </a:cubicBezTo>
                  <a:cubicBezTo>
                    <a:pt x="4343" y="4704"/>
                    <a:pt x="6427" y="1662"/>
                    <a:pt x="8836" y="1662"/>
                  </a:cubicBezTo>
                  <a:cubicBezTo>
                    <a:pt x="10501" y="1662"/>
                    <a:pt x="12038" y="3081"/>
                    <a:pt x="12948" y="5461"/>
                  </a:cubicBezTo>
                  <a:cubicBezTo>
                    <a:pt x="13103" y="5866"/>
                    <a:pt x="13354" y="6137"/>
                    <a:pt x="13636" y="6203"/>
                  </a:cubicBezTo>
                  <a:cubicBezTo>
                    <a:pt x="13682" y="6215"/>
                    <a:pt x="13727" y="6219"/>
                    <a:pt x="13773" y="6219"/>
                  </a:cubicBezTo>
                  <a:cubicBezTo>
                    <a:pt x="14009" y="6219"/>
                    <a:pt x="14238" y="6076"/>
                    <a:pt x="14419" y="5809"/>
                  </a:cubicBezTo>
                  <a:cubicBezTo>
                    <a:pt x="14777" y="5278"/>
                    <a:pt x="15236" y="4985"/>
                    <a:pt x="15709" y="4985"/>
                  </a:cubicBezTo>
                  <a:cubicBezTo>
                    <a:pt x="16792" y="4985"/>
                    <a:pt x="17673" y="6476"/>
                    <a:pt x="17671" y="8326"/>
                  </a:cubicBezTo>
                  <a:lnTo>
                    <a:pt x="17667" y="8447"/>
                  </a:lnTo>
                  <a:cubicBezTo>
                    <a:pt x="17646" y="9234"/>
                    <a:pt x="17953" y="9937"/>
                    <a:pt x="18404" y="10132"/>
                  </a:cubicBezTo>
                  <a:cubicBezTo>
                    <a:pt x="19708" y="10697"/>
                    <a:pt x="20618" y="12680"/>
                    <a:pt x="20618" y="14954"/>
                  </a:cubicBezTo>
                  <a:cubicBezTo>
                    <a:pt x="20618" y="17703"/>
                    <a:pt x="19297" y="19938"/>
                    <a:pt x="17673" y="19938"/>
                  </a:cubicBezTo>
                  <a:moveTo>
                    <a:pt x="18648" y="8523"/>
                  </a:moveTo>
                  <a:cubicBezTo>
                    <a:pt x="18650" y="8451"/>
                    <a:pt x="18655" y="8381"/>
                    <a:pt x="18655" y="8308"/>
                  </a:cubicBezTo>
                  <a:cubicBezTo>
                    <a:pt x="18655" y="5556"/>
                    <a:pt x="17335" y="3323"/>
                    <a:pt x="15709" y="3323"/>
                  </a:cubicBezTo>
                  <a:cubicBezTo>
                    <a:pt x="14967" y="3323"/>
                    <a:pt x="14290" y="3791"/>
                    <a:pt x="13773" y="4558"/>
                  </a:cubicBezTo>
                  <a:cubicBezTo>
                    <a:pt x="12724" y="1819"/>
                    <a:pt x="10909" y="0"/>
                    <a:pt x="8836" y="0"/>
                  </a:cubicBezTo>
                  <a:cubicBezTo>
                    <a:pt x="5880" y="0"/>
                    <a:pt x="3439" y="3690"/>
                    <a:pt x="3017" y="8494"/>
                  </a:cubicBezTo>
                  <a:cubicBezTo>
                    <a:pt x="1288" y="9190"/>
                    <a:pt x="0" y="11814"/>
                    <a:pt x="0" y="14954"/>
                  </a:cubicBezTo>
                  <a:cubicBezTo>
                    <a:pt x="0" y="18624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8624"/>
                    <a:pt x="21600" y="14954"/>
                  </a:cubicBezTo>
                  <a:cubicBezTo>
                    <a:pt x="21600" y="11855"/>
                    <a:pt x="20344" y="9259"/>
                    <a:pt x="18648" y="8523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8" name="Shape 2966">
              <a:extLst>
                <a:ext uri="{FF2B5EF4-FFF2-40B4-BE49-F238E27FC236}">
                  <a16:creationId xmlns:a16="http://schemas.microsoft.com/office/drawing/2014/main" id="{055E754F-4C10-714D-8C55-ADC9D97E2041}"/>
                </a:ext>
              </a:extLst>
            </p:cNvPr>
            <p:cNvSpPr/>
            <p:nvPr/>
          </p:nvSpPr>
          <p:spPr>
            <a:xfrm>
              <a:off x="2823440" y="10395982"/>
              <a:ext cx="560285" cy="45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20400"/>
                  </a:moveTo>
                  <a:lnTo>
                    <a:pt x="3927" y="20400"/>
                  </a:lnTo>
                  <a:cubicBezTo>
                    <a:pt x="2303" y="20400"/>
                    <a:pt x="982" y="18785"/>
                    <a:pt x="982" y="16800"/>
                  </a:cubicBezTo>
                  <a:cubicBezTo>
                    <a:pt x="982" y="15128"/>
                    <a:pt x="1912" y="13690"/>
                    <a:pt x="3244" y="13302"/>
                  </a:cubicBezTo>
                  <a:cubicBezTo>
                    <a:pt x="3634" y="13189"/>
                    <a:pt x="3929" y="12796"/>
                    <a:pt x="3988" y="12312"/>
                  </a:cubicBezTo>
                  <a:cubicBezTo>
                    <a:pt x="4343" y="9397"/>
                    <a:pt x="6427" y="7200"/>
                    <a:pt x="8836" y="7200"/>
                  </a:cubicBezTo>
                  <a:cubicBezTo>
                    <a:pt x="10501" y="7200"/>
                    <a:pt x="11547" y="7626"/>
                    <a:pt x="12457" y="9344"/>
                  </a:cubicBezTo>
                  <a:cubicBezTo>
                    <a:pt x="12612" y="9636"/>
                    <a:pt x="13354" y="10432"/>
                    <a:pt x="13636" y="10480"/>
                  </a:cubicBezTo>
                  <a:cubicBezTo>
                    <a:pt x="13682" y="10488"/>
                    <a:pt x="13773" y="10492"/>
                    <a:pt x="13773" y="10492"/>
                  </a:cubicBezTo>
                  <a:cubicBezTo>
                    <a:pt x="14009" y="10492"/>
                    <a:pt x="14238" y="10388"/>
                    <a:pt x="14419" y="10195"/>
                  </a:cubicBezTo>
                  <a:cubicBezTo>
                    <a:pt x="14777" y="9812"/>
                    <a:pt x="15236" y="9600"/>
                    <a:pt x="15709" y="9600"/>
                  </a:cubicBezTo>
                  <a:cubicBezTo>
                    <a:pt x="16792" y="9600"/>
                    <a:pt x="17673" y="10677"/>
                    <a:pt x="17671" y="12013"/>
                  </a:cubicBezTo>
                  <a:lnTo>
                    <a:pt x="17667" y="12101"/>
                  </a:lnTo>
                  <a:cubicBezTo>
                    <a:pt x="17646" y="12669"/>
                    <a:pt x="17953" y="13177"/>
                    <a:pt x="18404" y="13318"/>
                  </a:cubicBezTo>
                  <a:cubicBezTo>
                    <a:pt x="19708" y="13726"/>
                    <a:pt x="20618" y="15158"/>
                    <a:pt x="20618" y="16800"/>
                  </a:cubicBezTo>
                  <a:cubicBezTo>
                    <a:pt x="20618" y="18785"/>
                    <a:pt x="19297" y="20400"/>
                    <a:pt x="17673" y="20400"/>
                  </a:cubicBezTo>
                  <a:moveTo>
                    <a:pt x="15709" y="1200"/>
                  </a:moveTo>
                  <a:cubicBezTo>
                    <a:pt x="18420" y="1200"/>
                    <a:pt x="20618" y="3887"/>
                    <a:pt x="20618" y="7200"/>
                  </a:cubicBezTo>
                  <a:cubicBezTo>
                    <a:pt x="20618" y="9162"/>
                    <a:pt x="19844" y="10898"/>
                    <a:pt x="18654" y="11992"/>
                  </a:cubicBezTo>
                  <a:cubicBezTo>
                    <a:pt x="18651" y="10008"/>
                    <a:pt x="17334" y="8400"/>
                    <a:pt x="15709" y="8400"/>
                  </a:cubicBezTo>
                  <a:cubicBezTo>
                    <a:pt x="14967" y="8400"/>
                    <a:pt x="14290" y="8738"/>
                    <a:pt x="13773" y="9292"/>
                  </a:cubicBezTo>
                  <a:cubicBezTo>
                    <a:pt x="13082" y="7989"/>
                    <a:pt x="12054" y="6984"/>
                    <a:pt x="10843" y="6443"/>
                  </a:cubicBezTo>
                  <a:cubicBezTo>
                    <a:pt x="11149" y="3488"/>
                    <a:pt x="13208" y="1200"/>
                    <a:pt x="15709" y="1200"/>
                  </a:cubicBezTo>
                  <a:moveTo>
                    <a:pt x="19575" y="12625"/>
                  </a:moveTo>
                  <a:cubicBezTo>
                    <a:pt x="20814" y="11304"/>
                    <a:pt x="21600" y="9367"/>
                    <a:pt x="21600" y="7200"/>
                  </a:cubicBezTo>
                  <a:cubicBezTo>
                    <a:pt x="21600" y="3224"/>
                    <a:pt x="18962" y="0"/>
                    <a:pt x="15709" y="0"/>
                  </a:cubicBezTo>
                  <a:cubicBezTo>
                    <a:pt x="12754" y="0"/>
                    <a:pt x="10314" y="2663"/>
                    <a:pt x="9890" y="6130"/>
                  </a:cubicBezTo>
                  <a:cubicBezTo>
                    <a:pt x="9547" y="6053"/>
                    <a:pt x="9198" y="6000"/>
                    <a:pt x="8836" y="6000"/>
                  </a:cubicBezTo>
                  <a:cubicBezTo>
                    <a:pt x="5880" y="6000"/>
                    <a:pt x="3439" y="8665"/>
                    <a:pt x="3017" y="12135"/>
                  </a:cubicBezTo>
                  <a:cubicBezTo>
                    <a:pt x="1288" y="12638"/>
                    <a:pt x="0" y="14532"/>
                    <a:pt x="0" y="16800"/>
                  </a:cubicBezTo>
                  <a:cubicBezTo>
                    <a:pt x="0" y="19451"/>
                    <a:pt x="1758" y="21600"/>
                    <a:pt x="3927" y="21600"/>
                  </a:cubicBezTo>
                  <a:lnTo>
                    <a:pt x="17673" y="21600"/>
                  </a:lnTo>
                  <a:cubicBezTo>
                    <a:pt x="19842" y="21600"/>
                    <a:pt x="21600" y="19451"/>
                    <a:pt x="21600" y="16800"/>
                  </a:cubicBezTo>
                  <a:cubicBezTo>
                    <a:pt x="21600" y="14997"/>
                    <a:pt x="20778" y="13443"/>
                    <a:pt x="19575" y="1262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79" name="Shape 2967">
              <a:extLst>
                <a:ext uri="{FF2B5EF4-FFF2-40B4-BE49-F238E27FC236}">
                  <a16:creationId xmlns:a16="http://schemas.microsoft.com/office/drawing/2014/main" id="{F34C1617-111B-EB4D-B561-273E52CB54AF}"/>
                </a:ext>
              </a:extLst>
            </p:cNvPr>
            <p:cNvSpPr/>
            <p:nvPr/>
          </p:nvSpPr>
          <p:spPr>
            <a:xfrm>
              <a:off x="3891228" y="10371615"/>
              <a:ext cx="560285" cy="50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9440"/>
                  </a:moveTo>
                  <a:cubicBezTo>
                    <a:pt x="14727" y="20036"/>
                    <a:pt x="15167" y="20520"/>
                    <a:pt x="15709" y="20520"/>
                  </a:cubicBezTo>
                  <a:cubicBezTo>
                    <a:pt x="16251" y="20520"/>
                    <a:pt x="16691" y="20036"/>
                    <a:pt x="16691" y="19440"/>
                  </a:cubicBezTo>
                  <a:cubicBezTo>
                    <a:pt x="16691" y="18360"/>
                    <a:pt x="15709" y="17280"/>
                    <a:pt x="15709" y="17280"/>
                  </a:cubicBezTo>
                  <a:cubicBezTo>
                    <a:pt x="15709" y="17280"/>
                    <a:pt x="14727" y="18360"/>
                    <a:pt x="14727" y="19440"/>
                  </a:cubicBezTo>
                  <a:moveTo>
                    <a:pt x="4909" y="20520"/>
                  </a:moveTo>
                  <a:cubicBezTo>
                    <a:pt x="4909" y="21117"/>
                    <a:pt x="5349" y="21600"/>
                    <a:pt x="5891" y="21600"/>
                  </a:cubicBezTo>
                  <a:cubicBezTo>
                    <a:pt x="6433" y="21600"/>
                    <a:pt x="6873" y="21117"/>
                    <a:pt x="6873" y="20520"/>
                  </a:cubicBezTo>
                  <a:cubicBezTo>
                    <a:pt x="6873" y="19440"/>
                    <a:pt x="5891" y="18360"/>
                    <a:pt x="5891" y="18360"/>
                  </a:cubicBezTo>
                  <a:cubicBezTo>
                    <a:pt x="5891" y="18360"/>
                    <a:pt x="4909" y="19440"/>
                    <a:pt x="4909" y="20520"/>
                  </a:cubicBezTo>
                  <a:moveTo>
                    <a:pt x="9818" y="17280"/>
                  </a:moveTo>
                  <a:cubicBezTo>
                    <a:pt x="9818" y="17876"/>
                    <a:pt x="10258" y="18360"/>
                    <a:pt x="10800" y="18360"/>
                  </a:cubicBezTo>
                  <a:cubicBezTo>
                    <a:pt x="11342" y="18360"/>
                    <a:pt x="11782" y="17876"/>
                    <a:pt x="11782" y="17280"/>
                  </a:cubicBezTo>
                  <a:cubicBezTo>
                    <a:pt x="11782" y="16200"/>
                    <a:pt x="10800" y="15120"/>
                    <a:pt x="10800" y="15120"/>
                  </a:cubicBezTo>
                  <a:cubicBezTo>
                    <a:pt x="10800" y="15120"/>
                    <a:pt x="9818" y="16200"/>
                    <a:pt x="9818" y="17280"/>
                  </a:cubicBezTo>
                  <a:moveTo>
                    <a:pt x="17673" y="12960"/>
                  </a:moveTo>
                  <a:lnTo>
                    <a:pt x="3927" y="12960"/>
                  </a:lnTo>
                  <a:cubicBezTo>
                    <a:pt x="2303" y="12960"/>
                    <a:pt x="982" y="11507"/>
                    <a:pt x="982" y="9720"/>
                  </a:cubicBezTo>
                  <a:cubicBezTo>
                    <a:pt x="982" y="8215"/>
                    <a:pt x="1912" y="6920"/>
                    <a:pt x="3244" y="6572"/>
                  </a:cubicBezTo>
                  <a:cubicBezTo>
                    <a:pt x="3634" y="6470"/>
                    <a:pt x="3929" y="6117"/>
                    <a:pt x="3988" y="5681"/>
                  </a:cubicBezTo>
                  <a:cubicBezTo>
                    <a:pt x="4343" y="3058"/>
                    <a:pt x="6427" y="1080"/>
                    <a:pt x="8836" y="1080"/>
                  </a:cubicBezTo>
                  <a:cubicBezTo>
                    <a:pt x="10501" y="1080"/>
                    <a:pt x="11547" y="1463"/>
                    <a:pt x="12457" y="3010"/>
                  </a:cubicBezTo>
                  <a:cubicBezTo>
                    <a:pt x="12612" y="3273"/>
                    <a:pt x="13354" y="3989"/>
                    <a:pt x="13636" y="4032"/>
                  </a:cubicBezTo>
                  <a:cubicBezTo>
                    <a:pt x="13682" y="4039"/>
                    <a:pt x="13773" y="4043"/>
                    <a:pt x="13773" y="4043"/>
                  </a:cubicBezTo>
                  <a:cubicBezTo>
                    <a:pt x="14009" y="4043"/>
                    <a:pt x="14238" y="3949"/>
                    <a:pt x="14419" y="3776"/>
                  </a:cubicBezTo>
                  <a:cubicBezTo>
                    <a:pt x="14777" y="3431"/>
                    <a:pt x="15236" y="3240"/>
                    <a:pt x="15709" y="3240"/>
                  </a:cubicBezTo>
                  <a:cubicBezTo>
                    <a:pt x="16792" y="3240"/>
                    <a:pt x="17673" y="4209"/>
                    <a:pt x="17671" y="5412"/>
                  </a:cubicBezTo>
                  <a:lnTo>
                    <a:pt x="17667" y="5491"/>
                  </a:lnTo>
                  <a:cubicBezTo>
                    <a:pt x="17646" y="6002"/>
                    <a:pt x="17953" y="6459"/>
                    <a:pt x="18404" y="6586"/>
                  </a:cubicBezTo>
                  <a:cubicBezTo>
                    <a:pt x="19708" y="6954"/>
                    <a:pt x="20618" y="8242"/>
                    <a:pt x="20618" y="9720"/>
                  </a:cubicBezTo>
                  <a:cubicBezTo>
                    <a:pt x="20618" y="11507"/>
                    <a:pt x="19297" y="12960"/>
                    <a:pt x="17673" y="12960"/>
                  </a:cubicBezTo>
                  <a:moveTo>
                    <a:pt x="18648" y="5540"/>
                  </a:moveTo>
                  <a:cubicBezTo>
                    <a:pt x="18650" y="5493"/>
                    <a:pt x="18655" y="5447"/>
                    <a:pt x="18655" y="5400"/>
                  </a:cubicBezTo>
                  <a:cubicBezTo>
                    <a:pt x="18655" y="3611"/>
                    <a:pt x="17335" y="2160"/>
                    <a:pt x="15709" y="2160"/>
                  </a:cubicBezTo>
                  <a:cubicBezTo>
                    <a:pt x="14967" y="2160"/>
                    <a:pt x="14290" y="2464"/>
                    <a:pt x="13773" y="2963"/>
                  </a:cubicBezTo>
                  <a:cubicBezTo>
                    <a:pt x="12724" y="1182"/>
                    <a:pt x="10909" y="0"/>
                    <a:pt x="8836" y="0"/>
                  </a:cubicBezTo>
                  <a:cubicBezTo>
                    <a:pt x="5880" y="0"/>
                    <a:pt x="3439" y="2398"/>
                    <a:pt x="3017" y="5521"/>
                  </a:cubicBezTo>
                  <a:cubicBezTo>
                    <a:pt x="1288" y="5974"/>
                    <a:pt x="0" y="7679"/>
                    <a:pt x="0" y="9720"/>
                  </a:cubicBezTo>
                  <a:cubicBezTo>
                    <a:pt x="0" y="12106"/>
                    <a:pt x="1758" y="14040"/>
                    <a:pt x="3927" y="14040"/>
                  </a:cubicBezTo>
                  <a:lnTo>
                    <a:pt x="17673" y="14040"/>
                  </a:lnTo>
                  <a:cubicBezTo>
                    <a:pt x="19842" y="14040"/>
                    <a:pt x="21600" y="12106"/>
                    <a:pt x="21600" y="9720"/>
                  </a:cubicBezTo>
                  <a:cubicBezTo>
                    <a:pt x="21600" y="7706"/>
                    <a:pt x="20344" y="6018"/>
                    <a:pt x="18648" y="554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0" name="Shape 2968">
              <a:extLst>
                <a:ext uri="{FF2B5EF4-FFF2-40B4-BE49-F238E27FC236}">
                  <a16:creationId xmlns:a16="http://schemas.microsoft.com/office/drawing/2014/main" id="{DD598571-E810-AE44-A2E1-9067DFCE12B4}"/>
                </a:ext>
              </a:extLst>
            </p:cNvPr>
            <p:cNvSpPr/>
            <p:nvPr/>
          </p:nvSpPr>
          <p:spPr>
            <a:xfrm>
              <a:off x="4959019" y="10395982"/>
              <a:ext cx="556224" cy="45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14400"/>
                  </a:moveTo>
                  <a:lnTo>
                    <a:pt x="3927" y="14400"/>
                  </a:lnTo>
                  <a:cubicBezTo>
                    <a:pt x="2303" y="14400"/>
                    <a:pt x="982" y="12785"/>
                    <a:pt x="982" y="10800"/>
                  </a:cubicBezTo>
                  <a:cubicBezTo>
                    <a:pt x="982" y="9128"/>
                    <a:pt x="1912" y="7690"/>
                    <a:pt x="3244" y="7302"/>
                  </a:cubicBezTo>
                  <a:cubicBezTo>
                    <a:pt x="3634" y="7189"/>
                    <a:pt x="3929" y="6796"/>
                    <a:pt x="3988" y="6312"/>
                  </a:cubicBezTo>
                  <a:cubicBezTo>
                    <a:pt x="4343" y="3397"/>
                    <a:pt x="6427" y="1200"/>
                    <a:pt x="8836" y="1200"/>
                  </a:cubicBezTo>
                  <a:cubicBezTo>
                    <a:pt x="10501" y="1200"/>
                    <a:pt x="11547" y="1626"/>
                    <a:pt x="12457" y="3344"/>
                  </a:cubicBezTo>
                  <a:cubicBezTo>
                    <a:pt x="12612" y="3636"/>
                    <a:pt x="13354" y="4432"/>
                    <a:pt x="13636" y="4480"/>
                  </a:cubicBezTo>
                  <a:cubicBezTo>
                    <a:pt x="13682" y="4488"/>
                    <a:pt x="13773" y="4492"/>
                    <a:pt x="13773" y="4492"/>
                  </a:cubicBezTo>
                  <a:cubicBezTo>
                    <a:pt x="14009" y="4492"/>
                    <a:pt x="14238" y="4388"/>
                    <a:pt x="14419" y="4195"/>
                  </a:cubicBezTo>
                  <a:cubicBezTo>
                    <a:pt x="14777" y="3812"/>
                    <a:pt x="15236" y="3600"/>
                    <a:pt x="15709" y="3600"/>
                  </a:cubicBezTo>
                  <a:cubicBezTo>
                    <a:pt x="16792" y="3600"/>
                    <a:pt x="17673" y="4676"/>
                    <a:pt x="17671" y="6013"/>
                  </a:cubicBezTo>
                  <a:lnTo>
                    <a:pt x="17667" y="6101"/>
                  </a:lnTo>
                  <a:cubicBezTo>
                    <a:pt x="17646" y="6669"/>
                    <a:pt x="17953" y="7177"/>
                    <a:pt x="18404" y="7318"/>
                  </a:cubicBezTo>
                  <a:cubicBezTo>
                    <a:pt x="19708" y="7726"/>
                    <a:pt x="20618" y="9158"/>
                    <a:pt x="20618" y="10800"/>
                  </a:cubicBezTo>
                  <a:cubicBezTo>
                    <a:pt x="20618" y="12785"/>
                    <a:pt x="19297" y="14400"/>
                    <a:pt x="17673" y="14400"/>
                  </a:cubicBezTo>
                  <a:moveTo>
                    <a:pt x="18648" y="6156"/>
                  </a:moveTo>
                  <a:cubicBezTo>
                    <a:pt x="18650" y="6104"/>
                    <a:pt x="18655" y="6053"/>
                    <a:pt x="18655" y="6000"/>
                  </a:cubicBezTo>
                  <a:cubicBezTo>
                    <a:pt x="18655" y="4012"/>
                    <a:pt x="17335" y="2400"/>
                    <a:pt x="15709" y="2400"/>
                  </a:cubicBezTo>
                  <a:cubicBezTo>
                    <a:pt x="14967" y="2400"/>
                    <a:pt x="14290" y="2738"/>
                    <a:pt x="13773" y="3292"/>
                  </a:cubicBezTo>
                  <a:cubicBezTo>
                    <a:pt x="12724" y="1314"/>
                    <a:pt x="10909" y="0"/>
                    <a:pt x="8836" y="0"/>
                  </a:cubicBezTo>
                  <a:cubicBezTo>
                    <a:pt x="5880" y="0"/>
                    <a:pt x="3439" y="2665"/>
                    <a:pt x="3017" y="6135"/>
                  </a:cubicBezTo>
                  <a:cubicBezTo>
                    <a:pt x="1288" y="6638"/>
                    <a:pt x="0" y="8532"/>
                    <a:pt x="0" y="10800"/>
                  </a:cubicBezTo>
                  <a:cubicBezTo>
                    <a:pt x="0" y="13451"/>
                    <a:pt x="1758" y="15600"/>
                    <a:pt x="3927" y="15600"/>
                  </a:cubicBezTo>
                  <a:lnTo>
                    <a:pt x="17673" y="15600"/>
                  </a:lnTo>
                  <a:cubicBezTo>
                    <a:pt x="19842" y="15600"/>
                    <a:pt x="21600" y="13451"/>
                    <a:pt x="21600" y="10800"/>
                  </a:cubicBezTo>
                  <a:cubicBezTo>
                    <a:pt x="21600" y="8562"/>
                    <a:pt x="20344" y="6687"/>
                    <a:pt x="18648" y="6156"/>
                  </a:cubicBezTo>
                  <a:moveTo>
                    <a:pt x="15218" y="16800"/>
                  </a:moveTo>
                  <a:cubicBezTo>
                    <a:pt x="15083" y="16800"/>
                    <a:pt x="14960" y="16867"/>
                    <a:pt x="14871" y="16976"/>
                  </a:cubicBezTo>
                  <a:lnTo>
                    <a:pt x="11926" y="20575"/>
                  </a:lnTo>
                  <a:cubicBezTo>
                    <a:pt x="11837" y="20685"/>
                    <a:pt x="11782" y="20835"/>
                    <a:pt x="11782" y="21000"/>
                  </a:cubicBezTo>
                  <a:cubicBezTo>
                    <a:pt x="11782" y="21332"/>
                    <a:pt x="12002" y="21600"/>
                    <a:pt x="12273" y="21600"/>
                  </a:cubicBezTo>
                  <a:cubicBezTo>
                    <a:pt x="12408" y="21600"/>
                    <a:pt x="12531" y="21533"/>
                    <a:pt x="12620" y="21424"/>
                  </a:cubicBezTo>
                  <a:lnTo>
                    <a:pt x="15565" y="17824"/>
                  </a:lnTo>
                  <a:cubicBezTo>
                    <a:pt x="15654" y="17716"/>
                    <a:pt x="15709" y="17566"/>
                    <a:pt x="15709" y="17400"/>
                  </a:cubicBezTo>
                  <a:cubicBezTo>
                    <a:pt x="15709" y="17069"/>
                    <a:pt x="15489" y="16800"/>
                    <a:pt x="15218" y="16800"/>
                  </a:cubicBezTo>
                  <a:moveTo>
                    <a:pt x="12764" y="17400"/>
                  </a:moveTo>
                  <a:cubicBezTo>
                    <a:pt x="12764" y="17069"/>
                    <a:pt x="12544" y="16800"/>
                    <a:pt x="12273" y="16800"/>
                  </a:cubicBezTo>
                  <a:cubicBezTo>
                    <a:pt x="12137" y="16800"/>
                    <a:pt x="12015" y="16867"/>
                    <a:pt x="11925" y="16976"/>
                  </a:cubicBezTo>
                  <a:lnTo>
                    <a:pt x="8981" y="20575"/>
                  </a:lnTo>
                  <a:cubicBezTo>
                    <a:pt x="8891" y="20685"/>
                    <a:pt x="8836" y="20835"/>
                    <a:pt x="8836" y="21000"/>
                  </a:cubicBezTo>
                  <a:cubicBezTo>
                    <a:pt x="8836" y="21332"/>
                    <a:pt x="9056" y="21600"/>
                    <a:pt x="9327" y="21600"/>
                  </a:cubicBezTo>
                  <a:cubicBezTo>
                    <a:pt x="9463" y="21600"/>
                    <a:pt x="9585" y="21533"/>
                    <a:pt x="9674" y="21424"/>
                  </a:cubicBezTo>
                  <a:lnTo>
                    <a:pt x="12620" y="17824"/>
                  </a:lnTo>
                  <a:cubicBezTo>
                    <a:pt x="12709" y="17716"/>
                    <a:pt x="12764" y="17566"/>
                    <a:pt x="12764" y="17400"/>
                  </a:cubicBezTo>
                  <a:moveTo>
                    <a:pt x="6873" y="17400"/>
                  </a:moveTo>
                  <a:cubicBezTo>
                    <a:pt x="6873" y="17069"/>
                    <a:pt x="6653" y="16800"/>
                    <a:pt x="6382" y="16800"/>
                  </a:cubicBezTo>
                  <a:cubicBezTo>
                    <a:pt x="6246" y="16800"/>
                    <a:pt x="6124" y="16867"/>
                    <a:pt x="6034" y="16976"/>
                  </a:cubicBezTo>
                  <a:lnTo>
                    <a:pt x="3090" y="20575"/>
                  </a:lnTo>
                  <a:cubicBezTo>
                    <a:pt x="3000" y="20685"/>
                    <a:pt x="2945" y="20835"/>
                    <a:pt x="2945" y="21000"/>
                  </a:cubicBezTo>
                  <a:cubicBezTo>
                    <a:pt x="2945" y="21332"/>
                    <a:pt x="3166" y="21600"/>
                    <a:pt x="3436" y="21600"/>
                  </a:cubicBezTo>
                  <a:cubicBezTo>
                    <a:pt x="3572" y="21600"/>
                    <a:pt x="3695" y="21533"/>
                    <a:pt x="3783" y="21424"/>
                  </a:cubicBezTo>
                  <a:lnTo>
                    <a:pt x="6729" y="17824"/>
                  </a:lnTo>
                  <a:cubicBezTo>
                    <a:pt x="6818" y="17716"/>
                    <a:pt x="6873" y="17566"/>
                    <a:pt x="6873" y="17400"/>
                  </a:cubicBezTo>
                  <a:moveTo>
                    <a:pt x="9818" y="17400"/>
                  </a:moveTo>
                  <a:cubicBezTo>
                    <a:pt x="9818" y="17069"/>
                    <a:pt x="9598" y="16800"/>
                    <a:pt x="9327" y="16800"/>
                  </a:cubicBezTo>
                  <a:cubicBezTo>
                    <a:pt x="9192" y="16800"/>
                    <a:pt x="9069" y="16867"/>
                    <a:pt x="8980" y="16976"/>
                  </a:cubicBezTo>
                  <a:lnTo>
                    <a:pt x="6035" y="20575"/>
                  </a:lnTo>
                  <a:cubicBezTo>
                    <a:pt x="5946" y="20685"/>
                    <a:pt x="5891" y="20835"/>
                    <a:pt x="5891" y="21000"/>
                  </a:cubicBezTo>
                  <a:cubicBezTo>
                    <a:pt x="5891" y="21332"/>
                    <a:pt x="6111" y="21600"/>
                    <a:pt x="6382" y="21600"/>
                  </a:cubicBezTo>
                  <a:cubicBezTo>
                    <a:pt x="6517" y="21600"/>
                    <a:pt x="6640" y="21533"/>
                    <a:pt x="6729" y="21424"/>
                  </a:cubicBezTo>
                  <a:lnTo>
                    <a:pt x="9674" y="17824"/>
                  </a:lnTo>
                  <a:cubicBezTo>
                    <a:pt x="9763" y="17716"/>
                    <a:pt x="9818" y="17566"/>
                    <a:pt x="9818" y="1740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1" name="Shape 2969">
              <a:extLst>
                <a:ext uri="{FF2B5EF4-FFF2-40B4-BE49-F238E27FC236}">
                  <a16:creationId xmlns:a16="http://schemas.microsoft.com/office/drawing/2014/main" id="{CF7A82D1-069A-4A46-B428-5E44D41AAA9A}"/>
                </a:ext>
              </a:extLst>
            </p:cNvPr>
            <p:cNvSpPr/>
            <p:nvPr/>
          </p:nvSpPr>
          <p:spPr>
            <a:xfrm>
              <a:off x="6022748" y="10371615"/>
              <a:ext cx="560285" cy="507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64" y="15120"/>
                  </a:moveTo>
                  <a:cubicBezTo>
                    <a:pt x="17893" y="15120"/>
                    <a:pt x="17673" y="15362"/>
                    <a:pt x="17673" y="15660"/>
                  </a:cubicBezTo>
                  <a:lnTo>
                    <a:pt x="17673" y="17820"/>
                  </a:lnTo>
                  <a:cubicBezTo>
                    <a:pt x="17673" y="18118"/>
                    <a:pt x="17893" y="18360"/>
                    <a:pt x="18164" y="18360"/>
                  </a:cubicBezTo>
                  <a:cubicBezTo>
                    <a:pt x="18434" y="18360"/>
                    <a:pt x="18655" y="18118"/>
                    <a:pt x="18655" y="17820"/>
                  </a:cubicBezTo>
                  <a:lnTo>
                    <a:pt x="18655" y="15660"/>
                  </a:lnTo>
                  <a:cubicBezTo>
                    <a:pt x="18655" y="15362"/>
                    <a:pt x="18434" y="15120"/>
                    <a:pt x="18164" y="15120"/>
                  </a:cubicBezTo>
                  <a:moveTo>
                    <a:pt x="15218" y="15120"/>
                  </a:moveTo>
                  <a:cubicBezTo>
                    <a:pt x="14947" y="15120"/>
                    <a:pt x="14727" y="15362"/>
                    <a:pt x="14727" y="15660"/>
                  </a:cubicBezTo>
                  <a:lnTo>
                    <a:pt x="14727" y="18900"/>
                  </a:lnTo>
                  <a:cubicBezTo>
                    <a:pt x="14727" y="19198"/>
                    <a:pt x="14947" y="19440"/>
                    <a:pt x="15218" y="19440"/>
                  </a:cubicBezTo>
                  <a:cubicBezTo>
                    <a:pt x="15489" y="19440"/>
                    <a:pt x="15709" y="19198"/>
                    <a:pt x="15709" y="18900"/>
                  </a:cubicBezTo>
                  <a:lnTo>
                    <a:pt x="15709" y="15660"/>
                  </a:lnTo>
                  <a:cubicBezTo>
                    <a:pt x="15709" y="15362"/>
                    <a:pt x="15489" y="15120"/>
                    <a:pt x="15218" y="15120"/>
                  </a:cubicBezTo>
                  <a:moveTo>
                    <a:pt x="17673" y="12960"/>
                  </a:moveTo>
                  <a:lnTo>
                    <a:pt x="3927" y="12960"/>
                  </a:lnTo>
                  <a:cubicBezTo>
                    <a:pt x="2303" y="12960"/>
                    <a:pt x="982" y="11507"/>
                    <a:pt x="982" y="9720"/>
                  </a:cubicBezTo>
                  <a:cubicBezTo>
                    <a:pt x="982" y="8215"/>
                    <a:pt x="1912" y="6920"/>
                    <a:pt x="3244" y="6572"/>
                  </a:cubicBezTo>
                  <a:cubicBezTo>
                    <a:pt x="3634" y="6470"/>
                    <a:pt x="3929" y="6117"/>
                    <a:pt x="3988" y="5681"/>
                  </a:cubicBezTo>
                  <a:cubicBezTo>
                    <a:pt x="4343" y="3058"/>
                    <a:pt x="6427" y="1080"/>
                    <a:pt x="8836" y="1080"/>
                  </a:cubicBezTo>
                  <a:cubicBezTo>
                    <a:pt x="10501" y="1080"/>
                    <a:pt x="11547" y="1463"/>
                    <a:pt x="12457" y="3010"/>
                  </a:cubicBezTo>
                  <a:cubicBezTo>
                    <a:pt x="12612" y="3273"/>
                    <a:pt x="13354" y="3989"/>
                    <a:pt x="13636" y="4032"/>
                  </a:cubicBezTo>
                  <a:cubicBezTo>
                    <a:pt x="13682" y="4039"/>
                    <a:pt x="13773" y="4043"/>
                    <a:pt x="13773" y="4043"/>
                  </a:cubicBezTo>
                  <a:cubicBezTo>
                    <a:pt x="14009" y="4043"/>
                    <a:pt x="14238" y="3949"/>
                    <a:pt x="14419" y="3776"/>
                  </a:cubicBezTo>
                  <a:cubicBezTo>
                    <a:pt x="14777" y="3431"/>
                    <a:pt x="15236" y="3240"/>
                    <a:pt x="15709" y="3240"/>
                  </a:cubicBezTo>
                  <a:cubicBezTo>
                    <a:pt x="16792" y="3240"/>
                    <a:pt x="17673" y="4209"/>
                    <a:pt x="17671" y="5412"/>
                  </a:cubicBezTo>
                  <a:lnTo>
                    <a:pt x="17667" y="5491"/>
                  </a:lnTo>
                  <a:cubicBezTo>
                    <a:pt x="17646" y="6002"/>
                    <a:pt x="17953" y="6459"/>
                    <a:pt x="18404" y="6586"/>
                  </a:cubicBezTo>
                  <a:cubicBezTo>
                    <a:pt x="19708" y="6954"/>
                    <a:pt x="20618" y="8242"/>
                    <a:pt x="20618" y="9720"/>
                  </a:cubicBezTo>
                  <a:cubicBezTo>
                    <a:pt x="20618" y="11507"/>
                    <a:pt x="19297" y="12960"/>
                    <a:pt x="17673" y="12960"/>
                  </a:cubicBezTo>
                  <a:moveTo>
                    <a:pt x="18648" y="5540"/>
                  </a:moveTo>
                  <a:cubicBezTo>
                    <a:pt x="18650" y="5493"/>
                    <a:pt x="18655" y="5447"/>
                    <a:pt x="18655" y="5400"/>
                  </a:cubicBezTo>
                  <a:cubicBezTo>
                    <a:pt x="18655" y="3611"/>
                    <a:pt x="17335" y="2160"/>
                    <a:pt x="15709" y="2160"/>
                  </a:cubicBezTo>
                  <a:cubicBezTo>
                    <a:pt x="14967" y="2160"/>
                    <a:pt x="14290" y="2464"/>
                    <a:pt x="13773" y="2963"/>
                  </a:cubicBezTo>
                  <a:cubicBezTo>
                    <a:pt x="12724" y="1182"/>
                    <a:pt x="10909" y="0"/>
                    <a:pt x="8836" y="0"/>
                  </a:cubicBezTo>
                  <a:cubicBezTo>
                    <a:pt x="5880" y="0"/>
                    <a:pt x="3439" y="2398"/>
                    <a:pt x="3017" y="5521"/>
                  </a:cubicBezTo>
                  <a:cubicBezTo>
                    <a:pt x="1288" y="5974"/>
                    <a:pt x="0" y="7679"/>
                    <a:pt x="0" y="9720"/>
                  </a:cubicBezTo>
                  <a:cubicBezTo>
                    <a:pt x="0" y="12106"/>
                    <a:pt x="1758" y="14040"/>
                    <a:pt x="3927" y="14040"/>
                  </a:cubicBezTo>
                  <a:lnTo>
                    <a:pt x="17673" y="14040"/>
                  </a:lnTo>
                  <a:cubicBezTo>
                    <a:pt x="19842" y="14040"/>
                    <a:pt x="21600" y="12106"/>
                    <a:pt x="21600" y="9720"/>
                  </a:cubicBezTo>
                  <a:cubicBezTo>
                    <a:pt x="21600" y="7706"/>
                    <a:pt x="20344" y="6018"/>
                    <a:pt x="18648" y="5540"/>
                  </a:cubicBezTo>
                  <a:moveTo>
                    <a:pt x="6382" y="16200"/>
                  </a:moveTo>
                  <a:cubicBezTo>
                    <a:pt x="6111" y="16200"/>
                    <a:pt x="5891" y="16442"/>
                    <a:pt x="5891" y="16740"/>
                  </a:cubicBezTo>
                  <a:lnTo>
                    <a:pt x="5891" y="18900"/>
                  </a:lnTo>
                  <a:cubicBezTo>
                    <a:pt x="5891" y="19198"/>
                    <a:pt x="6111" y="19440"/>
                    <a:pt x="6382" y="19440"/>
                  </a:cubicBezTo>
                  <a:cubicBezTo>
                    <a:pt x="6653" y="19440"/>
                    <a:pt x="6873" y="19198"/>
                    <a:pt x="6873" y="18900"/>
                  </a:cubicBezTo>
                  <a:lnTo>
                    <a:pt x="6873" y="16740"/>
                  </a:lnTo>
                  <a:cubicBezTo>
                    <a:pt x="6873" y="16442"/>
                    <a:pt x="6653" y="16200"/>
                    <a:pt x="6382" y="16200"/>
                  </a:cubicBezTo>
                  <a:moveTo>
                    <a:pt x="3436" y="15120"/>
                  </a:moveTo>
                  <a:cubicBezTo>
                    <a:pt x="3166" y="15120"/>
                    <a:pt x="2945" y="15362"/>
                    <a:pt x="2945" y="15660"/>
                  </a:cubicBezTo>
                  <a:lnTo>
                    <a:pt x="2945" y="18900"/>
                  </a:lnTo>
                  <a:cubicBezTo>
                    <a:pt x="2945" y="19198"/>
                    <a:pt x="3166" y="19440"/>
                    <a:pt x="3436" y="19440"/>
                  </a:cubicBezTo>
                  <a:cubicBezTo>
                    <a:pt x="3707" y="19440"/>
                    <a:pt x="3927" y="19198"/>
                    <a:pt x="3927" y="18900"/>
                  </a:cubicBezTo>
                  <a:lnTo>
                    <a:pt x="3927" y="15660"/>
                  </a:lnTo>
                  <a:cubicBezTo>
                    <a:pt x="3927" y="15362"/>
                    <a:pt x="3707" y="15120"/>
                    <a:pt x="3436" y="15120"/>
                  </a:cubicBezTo>
                  <a:moveTo>
                    <a:pt x="12273" y="16200"/>
                  </a:moveTo>
                  <a:cubicBezTo>
                    <a:pt x="12002" y="16200"/>
                    <a:pt x="11782" y="16442"/>
                    <a:pt x="11782" y="16740"/>
                  </a:cubicBezTo>
                  <a:lnTo>
                    <a:pt x="11782" y="19980"/>
                  </a:lnTo>
                  <a:cubicBezTo>
                    <a:pt x="11782" y="20278"/>
                    <a:pt x="12002" y="20520"/>
                    <a:pt x="12273" y="20520"/>
                  </a:cubicBezTo>
                  <a:cubicBezTo>
                    <a:pt x="12544" y="20520"/>
                    <a:pt x="12764" y="20278"/>
                    <a:pt x="12764" y="19980"/>
                  </a:cubicBezTo>
                  <a:lnTo>
                    <a:pt x="12764" y="16740"/>
                  </a:lnTo>
                  <a:cubicBezTo>
                    <a:pt x="12764" y="16442"/>
                    <a:pt x="12544" y="16200"/>
                    <a:pt x="12273" y="16200"/>
                  </a:cubicBezTo>
                  <a:moveTo>
                    <a:pt x="9327" y="17280"/>
                  </a:moveTo>
                  <a:cubicBezTo>
                    <a:pt x="9056" y="17280"/>
                    <a:pt x="8836" y="17522"/>
                    <a:pt x="8836" y="17820"/>
                  </a:cubicBezTo>
                  <a:lnTo>
                    <a:pt x="8836" y="21060"/>
                  </a:lnTo>
                  <a:cubicBezTo>
                    <a:pt x="8836" y="21358"/>
                    <a:pt x="9056" y="21600"/>
                    <a:pt x="9327" y="21600"/>
                  </a:cubicBezTo>
                  <a:cubicBezTo>
                    <a:pt x="9598" y="21600"/>
                    <a:pt x="9818" y="21358"/>
                    <a:pt x="9818" y="21060"/>
                  </a:cubicBezTo>
                  <a:lnTo>
                    <a:pt x="9818" y="17820"/>
                  </a:lnTo>
                  <a:cubicBezTo>
                    <a:pt x="9818" y="17522"/>
                    <a:pt x="9598" y="17280"/>
                    <a:pt x="9327" y="1728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2" name="Shape 2970">
              <a:extLst>
                <a:ext uri="{FF2B5EF4-FFF2-40B4-BE49-F238E27FC236}">
                  <a16:creationId xmlns:a16="http://schemas.microsoft.com/office/drawing/2014/main" id="{5FB8F9F4-5099-BE41-BD93-950EF3D283C6}"/>
                </a:ext>
              </a:extLst>
            </p:cNvPr>
            <p:cNvSpPr/>
            <p:nvPr/>
          </p:nvSpPr>
          <p:spPr>
            <a:xfrm>
              <a:off x="7090536" y="10343186"/>
              <a:ext cx="560285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09" y="19636"/>
                  </a:moveTo>
                  <a:cubicBezTo>
                    <a:pt x="15167" y="19636"/>
                    <a:pt x="14727" y="20076"/>
                    <a:pt x="14727" y="20618"/>
                  </a:cubicBezTo>
                  <a:cubicBezTo>
                    <a:pt x="14727" y="21160"/>
                    <a:pt x="15167" y="21600"/>
                    <a:pt x="15709" y="21600"/>
                  </a:cubicBezTo>
                  <a:cubicBezTo>
                    <a:pt x="16251" y="21600"/>
                    <a:pt x="16691" y="21160"/>
                    <a:pt x="16691" y="20618"/>
                  </a:cubicBezTo>
                  <a:cubicBezTo>
                    <a:pt x="16691" y="20076"/>
                    <a:pt x="16251" y="19636"/>
                    <a:pt x="15709" y="19636"/>
                  </a:cubicBezTo>
                  <a:moveTo>
                    <a:pt x="18655" y="16691"/>
                  </a:moveTo>
                  <a:cubicBezTo>
                    <a:pt x="18113" y="16691"/>
                    <a:pt x="17673" y="17131"/>
                    <a:pt x="17673" y="17673"/>
                  </a:cubicBezTo>
                  <a:cubicBezTo>
                    <a:pt x="17673" y="18215"/>
                    <a:pt x="18113" y="18655"/>
                    <a:pt x="18655" y="18655"/>
                  </a:cubicBezTo>
                  <a:cubicBezTo>
                    <a:pt x="19196" y="18655"/>
                    <a:pt x="19636" y="18215"/>
                    <a:pt x="19636" y="17673"/>
                  </a:cubicBezTo>
                  <a:cubicBezTo>
                    <a:pt x="19636" y="17131"/>
                    <a:pt x="19196" y="16691"/>
                    <a:pt x="18655" y="16691"/>
                  </a:cubicBezTo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8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6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7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6"/>
                  </a:cubicBezTo>
                  <a:moveTo>
                    <a:pt x="15709" y="15709"/>
                  </a:moveTo>
                  <a:cubicBezTo>
                    <a:pt x="15709" y="15167"/>
                    <a:pt x="15269" y="14727"/>
                    <a:pt x="14727" y="14727"/>
                  </a:cubicBezTo>
                  <a:cubicBezTo>
                    <a:pt x="14186" y="14727"/>
                    <a:pt x="13745" y="15167"/>
                    <a:pt x="13745" y="15709"/>
                  </a:cubicBezTo>
                  <a:cubicBezTo>
                    <a:pt x="13745" y="16252"/>
                    <a:pt x="14186" y="16691"/>
                    <a:pt x="14727" y="16691"/>
                  </a:cubicBezTo>
                  <a:cubicBezTo>
                    <a:pt x="15269" y="16691"/>
                    <a:pt x="15709" y="16252"/>
                    <a:pt x="15709" y="15709"/>
                  </a:cubicBezTo>
                  <a:moveTo>
                    <a:pt x="10800" y="17673"/>
                  </a:moveTo>
                  <a:cubicBezTo>
                    <a:pt x="10258" y="17673"/>
                    <a:pt x="9818" y="18113"/>
                    <a:pt x="9818" y="18655"/>
                  </a:cubicBezTo>
                  <a:cubicBezTo>
                    <a:pt x="9818" y="19196"/>
                    <a:pt x="10258" y="19636"/>
                    <a:pt x="10800" y="19636"/>
                  </a:cubicBezTo>
                  <a:cubicBezTo>
                    <a:pt x="11342" y="19636"/>
                    <a:pt x="11782" y="19196"/>
                    <a:pt x="11782" y="18655"/>
                  </a:cubicBezTo>
                  <a:cubicBezTo>
                    <a:pt x="11782" y="18113"/>
                    <a:pt x="11342" y="17673"/>
                    <a:pt x="10800" y="17673"/>
                  </a:cubicBezTo>
                  <a:moveTo>
                    <a:pt x="2945" y="15709"/>
                  </a:moveTo>
                  <a:cubicBezTo>
                    <a:pt x="2404" y="15709"/>
                    <a:pt x="1964" y="16149"/>
                    <a:pt x="1964" y="16691"/>
                  </a:cubicBezTo>
                  <a:cubicBezTo>
                    <a:pt x="1964" y="17233"/>
                    <a:pt x="2404" y="17673"/>
                    <a:pt x="2945" y="17673"/>
                  </a:cubicBezTo>
                  <a:cubicBezTo>
                    <a:pt x="3487" y="17673"/>
                    <a:pt x="3927" y="17233"/>
                    <a:pt x="3927" y="16691"/>
                  </a:cubicBezTo>
                  <a:cubicBezTo>
                    <a:pt x="3927" y="16149"/>
                    <a:pt x="3487" y="15709"/>
                    <a:pt x="2945" y="15709"/>
                  </a:cubicBezTo>
                  <a:moveTo>
                    <a:pt x="4909" y="18655"/>
                  </a:moveTo>
                  <a:cubicBezTo>
                    <a:pt x="4367" y="18655"/>
                    <a:pt x="3927" y="19095"/>
                    <a:pt x="3927" y="19636"/>
                  </a:cubicBezTo>
                  <a:cubicBezTo>
                    <a:pt x="3927" y="20179"/>
                    <a:pt x="4367" y="20618"/>
                    <a:pt x="4909" y="20618"/>
                  </a:cubicBezTo>
                  <a:cubicBezTo>
                    <a:pt x="5451" y="20618"/>
                    <a:pt x="5891" y="20179"/>
                    <a:pt x="5891" y="19636"/>
                  </a:cubicBezTo>
                  <a:cubicBezTo>
                    <a:pt x="5891" y="19095"/>
                    <a:pt x="5451" y="18655"/>
                    <a:pt x="4909" y="18655"/>
                  </a:cubicBezTo>
                  <a:moveTo>
                    <a:pt x="7855" y="13745"/>
                  </a:moveTo>
                  <a:cubicBezTo>
                    <a:pt x="7313" y="13745"/>
                    <a:pt x="6873" y="14186"/>
                    <a:pt x="6873" y="14727"/>
                  </a:cubicBezTo>
                  <a:cubicBezTo>
                    <a:pt x="6873" y="15270"/>
                    <a:pt x="7313" y="15709"/>
                    <a:pt x="7855" y="15709"/>
                  </a:cubicBezTo>
                  <a:cubicBezTo>
                    <a:pt x="8396" y="15709"/>
                    <a:pt x="8836" y="15270"/>
                    <a:pt x="8836" y="14727"/>
                  </a:cubicBezTo>
                  <a:cubicBezTo>
                    <a:pt x="8836" y="14186"/>
                    <a:pt x="8396" y="13745"/>
                    <a:pt x="7855" y="13745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3" name="Shape 2971">
              <a:extLst>
                <a:ext uri="{FF2B5EF4-FFF2-40B4-BE49-F238E27FC236}">
                  <a16:creationId xmlns:a16="http://schemas.microsoft.com/office/drawing/2014/main" id="{AFE4FA29-C725-B848-965C-B9BD8A631671}"/>
                </a:ext>
              </a:extLst>
            </p:cNvPr>
            <p:cNvSpPr/>
            <p:nvPr/>
          </p:nvSpPr>
          <p:spPr>
            <a:xfrm>
              <a:off x="8158327" y="10343186"/>
              <a:ext cx="556224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91" y="15709"/>
                  </a:moveTo>
                  <a:cubicBezTo>
                    <a:pt x="16555" y="15709"/>
                    <a:pt x="16433" y="15764"/>
                    <a:pt x="16344" y="15853"/>
                  </a:cubicBezTo>
                  <a:lnTo>
                    <a:pt x="13399" y="18798"/>
                  </a:lnTo>
                  <a:cubicBezTo>
                    <a:pt x="13310" y="18888"/>
                    <a:pt x="13255" y="19010"/>
                    <a:pt x="13255" y="19145"/>
                  </a:cubicBezTo>
                  <a:cubicBezTo>
                    <a:pt x="13255" y="19417"/>
                    <a:pt x="13474" y="19636"/>
                    <a:pt x="13745" y="19636"/>
                  </a:cubicBezTo>
                  <a:cubicBezTo>
                    <a:pt x="13881" y="19636"/>
                    <a:pt x="14003" y="19582"/>
                    <a:pt x="14093" y="19493"/>
                  </a:cubicBezTo>
                  <a:lnTo>
                    <a:pt x="17038" y="16547"/>
                  </a:lnTo>
                  <a:cubicBezTo>
                    <a:pt x="17127" y="16458"/>
                    <a:pt x="17182" y="16336"/>
                    <a:pt x="17182" y="16200"/>
                  </a:cubicBezTo>
                  <a:cubicBezTo>
                    <a:pt x="17182" y="15929"/>
                    <a:pt x="16962" y="15709"/>
                    <a:pt x="16691" y="15709"/>
                  </a:cubicBezTo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7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7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6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7"/>
                  </a:cubicBezTo>
                  <a:moveTo>
                    <a:pt x="6382" y="15709"/>
                  </a:moveTo>
                  <a:cubicBezTo>
                    <a:pt x="6246" y="15709"/>
                    <a:pt x="6123" y="15764"/>
                    <a:pt x="6035" y="15853"/>
                  </a:cubicBezTo>
                  <a:lnTo>
                    <a:pt x="3090" y="18798"/>
                  </a:lnTo>
                  <a:cubicBezTo>
                    <a:pt x="3001" y="18888"/>
                    <a:pt x="2945" y="19010"/>
                    <a:pt x="2945" y="19145"/>
                  </a:cubicBezTo>
                  <a:cubicBezTo>
                    <a:pt x="2945" y="19417"/>
                    <a:pt x="3165" y="19636"/>
                    <a:pt x="3436" y="19636"/>
                  </a:cubicBezTo>
                  <a:cubicBezTo>
                    <a:pt x="3572" y="19636"/>
                    <a:pt x="3695" y="19582"/>
                    <a:pt x="3783" y="19493"/>
                  </a:cubicBezTo>
                  <a:lnTo>
                    <a:pt x="6729" y="16547"/>
                  </a:lnTo>
                  <a:cubicBezTo>
                    <a:pt x="6818" y="16458"/>
                    <a:pt x="6873" y="16336"/>
                    <a:pt x="6873" y="16200"/>
                  </a:cubicBezTo>
                  <a:cubicBezTo>
                    <a:pt x="6873" y="15929"/>
                    <a:pt x="6653" y="15709"/>
                    <a:pt x="6382" y="15709"/>
                  </a:cubicBezTo>
                  <a:moveTo>
                    <a:pt x="11782" y="15218"/>
                  </a:moveTo>
                  <a:cubicBezTo>
                    <a:pt x="11782" y="14947"/>
                    <a:pt x="11562" y="14727"/>
                    <a:pt x="11291" y="14727"/>
                  </a:cubicBezTo>
                  <a:cubicBezTo>
                    <a:pt x="11155" y="14727"/>
                    <a:pt x="11032" y="14782"/>
                    <a:pt x="10944" y="14872"/>
                  </a:cubicBezTo>
                  <a:lnTo>
                    <a:pt x="7999" y="17816"/>
                  </a:lnTo>
                  <a:cubicBezTo>
                    <a:pt x="7910" y="17906"/>
                    <a:pt x="7855" y="18028"/>
                    <a:pt x="7855" y="18164"/>
                  </a:cubicBezTo>
                  <a:cubicBezTo>
                    <a:pt x="7855" y="18435"/>
                    <a:pt x="8074" y="18655"/>
                    <a:pt x="8345" y="18655"/>
                  </a:cubicBezTo>
                  <a:lnTo>
                    <a:pt x="10106" y="18655"/>
                  </a:lnTo>
                  <a:lnTo>
                    <a:pt x="7998" y="20762"/>
                  </a:lnTo>
                  <a:cubicBezTo>
                    <a:pt x="7910" y="20851"/>
                    <a:pt x="7855" y="20974"/>
                    <a:pt x="7855" y="21109"/>
                  </a:cubicBezTo>
                  <a:cubicBezTo>
                    <a:pt x="7855" y="21380"/>
                    <a:pt x="8074" y="21600"/>
                    <a:pt x="8345" y="21600"/>
                  </a:cubicBezTo>
                  <a:cubicBezTo>
                    <a:pt x="8481" y="21600"/>
                    <a:pt x="8604" y="21545"/>
                    <a:pt x="8693" y="21456"/>
                  </a:cubicBezTo>
                  <a:lnTo>
                    <a:pt x="11638" y="18511"/>
                  </a:lnTo>
                  <a:cubicBezTo>
                    <a:pt x="11727" y="18422"/>
                    <a:pt x="11782" y="18299"/>
                    <a:pt x="11782" y="18164"/>
                  </a:cubicBezTo>
                  <a:cubicBezTo>
                    <a:pt x="11782" y="17892"/>
                    <a:pt x="11562" y="17673"/>
                    <a:pt x="11291" y="17673"/>
                  </a:cubicBezTo>
                  <a:lnTo>
                    <a:pt x="11290" y="17673"/>
                  </a:lnTo>
                  <a:lnTo>
                    <a:pt x="9531" y="17673"/>
                  </a:lnTo>
                  <a:lnTo>
                    <a:pt x="11638" y="15565"/>
                  </a:lnTo>
                  <a:cubicBezTo>
                    <a:pt x="11727" y="15477"/>
                    <a:pt x="11782" y="15354"/>
                    <a:pt x="11782" y="152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4" name="Shape 2972">
              <a:extLst>
                <a:ext uri="{FF2B5EF4-FFF2-40B4-BE49-F238E27FC236}">
                  <a16:creationId xmlns:a16="http://schemas.microsoft.com/office/drawing/2014/main" id="{8A06525D-78AC-3746-90AE-8680192F5D57}"/>
                </a:ext>
              </a:extLst>
            </p:cNvPr>
            <p:cNvSpPr/>
            <p:nvPr/>
          </p:nvSpPr>
          <p:spPr>
            <a:xfrm>
              <a:off x="9226115" y="10343186"/>
              <a:ext cx="556226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11782"/>
                  </a:moveTo>
                  <a:lnTo>
                    <a:pt x="3927" y="11782"/>
                  </a:lnTo>
                  <a:cubicBezTo>
                    <a:pt x="2303" y="11782"/>
                    <a:pt x="982" y="10461"/>
                    <a:pt x="982" y="8836"/>
                  </a:cubicBezTo>
                  <a:cubicBezTo>
                    <a:pt x="982" y="7468"/>
                    <a:pt x="1911" y="6292"/>
                    <a:pt x="3244" y="5975"/>
                  </a:cubicBezTo>
                  <a:cubicBezTo>
                    <a:pt x="3634" y="5882"/>
                    <a:pt x="3929" y="5561"/>
                    <a:pt x="3988" y="5164"/>
                  </a:cubicBezTo>
                  <a:cubicBezTo>
                    <a:pt x="4342" y="2780"/>
                    <a:pt x="6427" y="982"/>
                    <a:pt x="8836" y="982"/>
                  </a:cubicBezTo>
                  <a:cubicBezTo>
                    <a:pt x="10501" y="982"/>
                    <a:pt x="11547" y="1330"/>
                    <a:pt x="12457" y="2736"/>
                  </a:cubicBezTo>
                  <a:cubicBezTo>
                    <a:pt x="12612" y="2975"/>
                    <a:pt x="13354" y="3626"/>
                    <a:pt x="13636" y="3666"/>
                  </a:cubicBezTo>
                  <a:cubicBezTo>
                    <a:pt x="13682" y="3672"/>
                    <a:pt x="13772" y="3675"/>
                    <a:pt x="13772" y="3675"/>
                  </a:cubicBezTo>
                  <a:cubicBezTo>
                    <a:pt x="14009" y="3675"/>
                    <a:pt x="14238" y="3590"/>
                    <a:pt x="14419" y="3433"/>
                  </a:cubicBezTo>
                  <a:cubicBezTo>
                    <a:pt x="14777" y="3119"/>
                    <a:pt x="15236" y="2945"/>
                    <a:pt x="15709" y="2945"/>
                  </a:cubicBezTo>
                  <a:cubicBezTo>
                    <a:pt x="16792" y="2945"/>
                    <a:pt x="17673" y="3826"/>
                    <a:pt x="17671" y="4920"/>
                  </a:cubicBezTo>
                  <a:lnTo>
                    <a:pt x="17667" y="4992"/>
                  </a:lnTo>
                  <a:cubicBezTo>
                    <a:pt x="17646" y="5457"/>
                    <a:pt x="17954" y="5872"/>
                    <a:pt x="18404" y="5987"/>
                  </a:cubicBezTo>
                  <a:cubicBezTo>
                    <a:pt x="19708" y="6321"/>
                    <a:pt x="20618" y="7493"/>
                    <a:pt x="20618" y="8836"/>
                  </a:cubicBezTo>
                  <a:cubicBezTo>
                    <a:pt x="20618" y="10461"/>
                    <a:pt x="19297" y="11782"/>
                    <a:pt x="17673" y="11782"/>
                  </a:cubicBezTo>
                  <a:moveTo>
                    <a:pt x="18648" y="5037"/>
                  </a:moveTo>
                  <a:cubicBezTo>
                    <a:pt x="18650" y="4994"/>
                    <a:pt x="18655" y="4952"/>
                    <a:pt x="18655" y="4909"/>
                  </a:cubicBezTo>
                  <a:cubicBezTo>
                    <a:pt x="18655" y="3283"/>
                    <a:pt x="17335" y="1964"/>
                    <a:pt x="15709" y="1964"/>
                  </a:cubicBezTo>
                  <a:cubicBezTo>
                    <a:pt x="14967" y="1964"/>
                    <a:pt x="14291" y="2240"/>
                    <a:pt x="13772" y="2693"/>
                  </a:cubicBezTo>
                  <a:cubicBezTo>
                    <a:pt x="12724" y="1075"/>
                    <a:pt x="10909" y="0"/>
                    <a:pt x="8836" y="0"/>
                  </a:cubicBezTo>
                  <a:cubicBezTo>
                    <a:pt x="5879" y="0"/>
                    <a:pt x="3439" y="2180"/>
                    <a:pt x="3016" y="5019"/>
                  </a:cubicBezTo>
                  <a:cubicBezTo>
                    <a:pt x="1288" y="5431"/>
                    <a:pt x="0" y="6981"/>
                    <a:pt x="0" y="8836"/>
                  </a:cubicBezTo>
                  <a:cubicBezTo>
                    <a:pt x="0" y="11005"/>
                    <a:pt x="1758" y="12764"/>
                    <a:pt x="3927" y="12764"/>
                  </a:cubicBezTo>
                  <a:lnTo>
                    <a:pt x="17673" y="12764"/>
                  </a:lnTo>
                  <a:cubicBezTo>
                    <a:pt x="19842" y="12764"/>
                    <a:pt x="21600" y="11005"/>
                    <a:pt x="21600" y="8836"/>
                  </a:cubicBezTo>
                  <a:cubicBezTo>
                    <a:pt x="21600" y="7005"/>
                    <a:pt x="20344" y="5471"/>
                    <a:pt x="18648" y="5037"/>
                  </a:cubicBezTo>
                  <a:moveTo>
                    <a:pt x="11782" y="15218"/>
                  </a:moveTo>
                  <a:cubicBezTo>
                    <a:pt x="11782" y="14947"/>
                    <a:pt x="11562" y="14727"/>
                    <a:pt x="11291" y="14727"/>
                  </a:cubicBezTo>
                  <a:cubicBezTo>
                    <a:pt x="11155" y="14727"/>
                    <a:pt x="11032" y="14782"/>
                    <a:pt x="10944" y="14872"/>
                  </a:cubicBezTo>
                  <a:lnTo>
                    <a:pt x="7999" y="17816"/>
                  </a:lnTo>
                  <a:cubicBezTo>
                    <a:pt x="7910" y="17906"/>
                    <a:pt x="7855" y="18028"/>
                    <a:pt x="7855" y="18164"/>
                  </a:cubicBezTo>
                  <a:cubicBezTo>
                    <a:pt x="7855" y="18435"/>
                    <a:pt x="8074" y="18655"/>
                    <a:pt x="8345" y="18655"/>
                  </a:cubicBezTo>
                  <a:lnTo>
                    <a:pt x="10106" y="18655"/>
                  </a:lnTo>
                  <a:lnTo>
                    <a:pt x="7998" y="20762"/>
                  </a:lnTo>
                  <a:cubicBezTo>
                    <a:pt x="7909" y="20851"/>
                    <a:pt x="7855" y="20974"/>
                    <a:pt x="7855" y="21109"/>
                  </a:cubicBezTo>
                  <a:cubicBezTo>
                    <a:pt x="7855" y="21380"/>
                    <a:pt x="8074" y="21600"/>
                    <a:pt x="8345" y="21600"/>
                  </a:cubicBezTo>
                  <a:cubicBezTo>
                    <a:pt x="8481" y="21600"/>
                    <a:pt x="8603" y="21545"/>
                    <a:pt x="8693" y="21456"/>
                  </a:cubicBezTo>
                  <a:lnTo>
                    <a:pt x="11638" y="18511"/>
                  </a:lnTo>
                  <a:cubicBezTo>
                    <a:pt x="11727" y="18422"/>
                    <a:pt x="11782" y="18299"/>
                    <a:pt x="11782" y="18164"/>
                  </a:cubicBezTo>
                  <a:cubicBezTo>
                    <a:pt x="11782" y="17892"/>
                    <a:pt x="11562" y="17673"/>
                    <a:pt x="11291" y="17673"/>
                  </a:cubicBezTo>
                  <a:lnTo>
                    <a:pt x="11290" y="17673"/>
                  </a:lnTo>
                  <a:lnTo>
                    <a:pt x="9531" y="17673"/>
                  </a:lnTo>
                  <a:lnTo>
                    <a:pt x="11638" y="15565"/>
                  </a:lnTo>
                  <a:cubicBezTo>
                    <a:pt x="11727" y="15477"/>
                    <a:pt x="11782" y="15354"/>
                    <a:pt x="11782" y="15218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5" name="Shape 2973">
              <a:extLst>
                <a:ext uri="{FF2B5EF4-FFF2-40B4-BE49-F238E27FC236}">
                  <a16:creationId xmlns:a16="http://schemas.microsoft.com/office/drawing/2014/main" id="{C1F7597F-CB48-9346-A22A-40E3143FDE67}"/>
                </a:ext>
              </a:extLst>
            </p:cNvPr>
            <p:cNvSpPr/>
            <p:nvPr/>
          </p:nvSpPr>
          <p:spPr>
            <a:xfrm>
              <a:off x="10289845" y="10383798"/>
              <a:ext cx="560285" cy="48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12505"/>
                  </a:moveTo>
                  <a:lnTo>
                    <a:pt x="4418" y="12505"/>
                  </a:lnTo>
                  <a:cubicBezTo>
                    <a:pt x="4147" y="12505"/>
                    <a:pt x="3927" y="12759"/>
                    <a:pt x="3927" y="13074"/>
                  </a:cubicBezTo>
                  <a:cubicBezTo>
                    <a:pt x="3927" y="13388"/>
                    <a:pt x="4147" y="13642"/>
                    <a:pt x="4418" y="13642"/>
                  </a:cubicBezTo>
                  <a:lnTo>
                    <a:pt x="11782" y="13642"/>
                  </a:lnTo>
                  <a:cubicBezTo>
                    <a:pt x="13408" y="13642"/>
                    <a:pt x="14727" y="15170"/>
                    <a:pt x="14727" y="17053"/>
                  </a:cubicBezTo>
                  <a:cubicBezTo>
                    <a:pt x="14727" y="18937"/>
                    <a:pt x="13408" y="20463"/>
                    <a:pt x="11782" y="20463"/>
                  </a:cubicBezTo>
                  <a:lnTo>
                    <a:pt x="11291" y="20463"/>
                  </a:lnTo>
                  <a:cubicBezTo>
                    <a:pt x="11020" y="20463"/>
                    <a:pt x="10800" y="20717"/>
                    <a:pt x="10800" y="21032"/>
                  </a:cubicBezTo>
                  <a:cubicBezTo>
                    <a:pt x="10800" y="21346"/>
                    <a:pt x="11020" y="21600"/>
                    <a:pt x="11291" y="21600"/>
                  </a:cubicBezTo>
                  <a:lnTo>
                    <a:pt x="11782" y="21600"/>
                  </a:lnTo>
                  <a:cubicBezTo>
                    <a:pt x="13951" y="21600"/>
                    <a:pt x="15709" y="19564"/>
                    <a:pt x="15709" y="17053"/>
                  </a:cubicBezTo>
                  <a:cubicBezTo>
                    <a:pt x="15709" y="14541"/>
                    <a:pt x="13951" y="12505"/>
                    <a:pt x="11782" y="12505"/>
                  </a:cubicBezTo>
                  <a:moveTo>
                    <a:pt x="18655" y="10232"/>
                  </a:moveTo>
                  <a:lnTo>
                    <a:pt x="2455" y="10232"/>
                  </a:lnTo>
                  <a:cubicBezTo>
                    <a:pt x="2183" y="10232"/>
                    <a:pt x="1964" y="10486"/>
                    <a:pt x="1964" y="10800"/>
                  </a:cubicBezTo>
                  <a:cubicBezTo>
                    <a:pt x="1964" y="11114"/>
                    <a:pt x="2183" y="11368"/>
                    <a:pt x="2455" y="11368"/>
                  </a:cubicBezTo>
                  <a:lnTo>
                    <a:pt x="18655" y="11368"/>
                  </a:lnTo>
                  <a:cubicBezTo>
                    <a:pt x="19739" y="11368"/>
                    <a:pt x="20618" y="12386"/>
                    <a:pt x="20618" y="13642"/>
                  </a:cubicBezTo>
                  <a:cubicBezTo>
                    <a:pt x="20618" y="14898"/>
                    <a:pt x="19739" y="15916"/>
                    <a:pt x="18655" y="15916"/>
                  </a:cubicBezTo>
                  <a:lnTo>
                    <a:pt x="18164" y="15916"/>
                  </a:lnTo>
                  <a:cubicBezTo>
                    <a:pt x="17892" y="15916"/>
                    <a:pt x="17673" y="16170"/>
                    <a:pt x="17673" y="16484"/>
                  </a:cubicBezTo>
                  <a:cubicBezTo>
                    <a:pt x="17673" y="16798"/>
                    <a:pt x="17892" y="17053"/>
                    <a:pt x="18164" y="17053"/>
                  </a:cubicBezTo>
                  <a:lnTo>
                    <a:pt x="18655" y="17053"/>
                  </a:lnTo>
                  <a:cubicBezTo>
                    <a:pt x="20281" y="17053"/>
                    <a:pt x="21600" y="15526"/>
                    <a:pt x="21600" y="13642"/>
                  </a:cubicBezTo>
                  <a:cubicBezTo>
                    <a:pt x="21600" y="11759"/>
                    <a:pt x="20281" y="10232"/>
                    <a:pt x="18655" y="10232"/>
                  </a:cubicBezTo>
                  <a:moveTo>
                    <a:pt x="17673" y="6821"/>
                  </a:moveTo>
                  <a:cubicBezTo>
                    <a:pt x="17673" y="5565"/>
                    <a:pt x="16794" y="4547"/>
                    <a:pt x="15709" y="4547"/>
                  </a:cubicBezTo>
                  <a:lnTo>
                    <a:pt x="15218" y="4547"/>
                  </a:lnTo>
                  <a:cubicBezTo>
                    <a:pt x="14947" y="4547"/>
                    <a:pt x="14727" y="4802"/>
                    <a:pt x="14727" y="5116"/>
                  </a:cubicBezTo>
                  <a:cubicBezTo>
                    <a:pt x="14727" y="5430"/>
                    <a:pt x="14947" y="5684"/>
                    <a:pt x="15218" y="5684"/>
                  </a:cubicBezTo>
                  <a:lnTo>
                    <a:pt x="15709" y="5684"/>
                  </a:lnTo>
                  <a:cubicBezTo>
                    <a:pt x="16251" y="5684"/>
                    <a:pt x="16691" y="6194"/>
                    <a:pt x="16691" y="6821"/>
                  </a:cubicBezTo>
                  <a:cubicBezTo>
                    <a:pt x="16691" y="7448"/>
                    <a:pt x="16251" y="7958"/>
                    <a:pt x="15709" y="7958"/>
                  </a:cubicBezTo>
                  <a:lnTo>
                    <a:pt x="491" y="7958"/>
                  </a:lnTo>
                  <a:cubicBezTo>
                    <a:pt x="220" y="7958"/>
                    <a:pt x="0" y="8212"/>
                    <a:pt x="0" y="8526"/>
                  </a:cubicBezTo>
                  <a:cubicBezTo>
                    <a:pt x="0" y="8841"/>
                    <a:pt x="220" y="9095"/>
                    <a:pt x="491" y="9095"/>
                  </a:cubicBezTo>
                  <a:lnTo>
                    <a:pt x="15709" y="9095"/>
                  </a:lnTo>
                  <a:cubicBezTo>
                    <a:pt x="16794" y="9095"/>
                    <a:pt x="17673" y="8077"/>
                    <a:pt x="17673" y="6821"/>
                  </a:cubicBezTo>
                  <a:moveTo>
                    <a:pt x="2455" y="6821"/>
                  </a:moveTo>
                  <a:lnTo>
                    <a:pt x="9818" y="6821"/>
                  </a:lnTo>
                  <a:cubicBezTo>
                    <a:pt x="11444" y="6821"/>
                    <a:pt x="12764" y="5294"/>
                    <a:pt x="12764" y="3411"/>
                  </a:cubicBezTo>
                  <a:cubicBezTo>
                    <a:pt x="12764" y="1528"/>
                    <a:pt x="11444" y="0"/>
                    <a:pt x="9818" y="0"/>
                  </a:cubicBezTo>
                  <a:lnTo>
                    <a:pt x="9327" y="0"/>
                  </a:lnTo>
                  <a:cubicBezTo>
                    <a:pt x="9056" y="0"/>
                    <a:pt x="8836" y="254"/>
                    <a:pt x="8836" y="568"/>
                  </a:cubicBezTo>
                  <a:cubicBezTo>
                    <a:pt x="8836" y="883"/>
                    <a:pt x="9056" y="1137"/>
                    <a:pt x="9327" y="1137"/>
                  </a:cubicBezTo>
                  <a:lnTo>
                    <a:pt x="9818" y="1137"/>
                  </a:lnTo>
                  <a:cubicBezTo>
                    <a:pt x="10903" y="1137"/>
                    <a:pt x="11782" y="2155"/>
                    <a:pt x="11782" y="3411"/>
                  </a:cubicBezTo>
                  <a:cubicBezTo>
                    <a:pt x="11782" y="4666"/>
                    <a:pt x="10903" y="5684"/>
                    <a:pt x="9818" y="5684"/>
                  </a:cubicBezTo>
                  <a:lnTo>
                    <a:pt x="2455" y="5684"/>
                  </a:lnTo>
                  <a:cubicBezTo>
                    <a:pt x="2183" y="5684"/>
                    <a:pt x="1964" y="5938"/>
                    <a:pt x="1964" y="6253"/>
                  </a:cubicBezTo>
                  <a:cubicBezTo>
                    <a:pt x="1964" y="6567"/>
                    <a:pt x="2183" y="6821"/>
                    <a:pt x="2455" y="6821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6" name="Shape 2974">
              <a:extLst>
                <a:ext uri="{FF2B5EF4-FFF2-40B4-BE49-F238E27FC236}">
                  <a16:creationId xmlns:a16="http://schemas.microsoft.com/office/drawing/2014/main" id="{0F141C13-CCE5-9D4D-9E52-E7ECE999779B}"/>
                </a:ext>
              </a:extLst>
            </p:cNvPr>
            <p:cNvSpPr/>
            <p:nvPr/>
          </p:nvSpPr>
          <p:spPr>
            <a:xfrm>
              <a:off x="11357636" y="10343186"/>
              <a:ext cx="560285" cy="560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14480" y="13937"/>
                  </a:moveTo>
                  <a:cubicBezTo>
                    <a:pt x="14147" y="14117"/>
                    <a:pt x="13804" y="14208"/>
                    <a:pt x="13451" y="14208"/>
                  </a:cubicBezTo>
                  <a:cubicBezTo>
                    <a:pt x="12999" y="14208"/>
                    <a:pt x="12590" y="14119"/>
                    <a:pt x="12225" y="13943"/>
                  </a:cubicBezTo>
                  <a:cubicBezTo>
                    <a:pt x="11859" y="13768"/>
                    <a:pt x="11545" y="13525"/>
                    <a:pt x="11282" y="13217"/>
                  </a:cubicBezTo>
                  <a:cubicBezTo>
                    <a:pt x="11020" y="12909"/>
                    <a:pt x="10816" y="12544"/>
                    <a:pt x="10672" y="12121"/>
                  </a:cubicBezTo>
                  <a:cubicBezTo>
                    <a:pt x="10529" y="11698"/>
                    <a:pt x="10457" y="11236"/>
                    <a:pt x="10457" y="10734"/>
                  </a:cubicBezTo>
                  <a:cubicBezTo>
                    <a:pt x="10457" y="10268"/>
                    <a:pt x="10529" y="9832"/>
                    <a:pt x="10672" y="9427"/>
                  </a:cubicBezTo>
                  <a:cubicBezTo>
                    <a:pt x="10816" y="9022"/>
                    <a:pt x="11020" y="8668"/>
                    <a:pt x="11282" y="8364"/>
                  </a:cubicBezTo>
                  <a:cubicBezTo>
                    <a:pt x="11545" y="8060"/>
                    <a:pt x="11859" y="7823"/>
                    <a:pt x="12225" y="7651"/>
                  </a:cubicBezTo>
                  <a:cubicBezTo>
                    <a:pt x="12590" y="7479"/>
                    <a:pt x="12999" y="7393"/>
                    <a:pt x="13451" y="7393"/>
                  </a:cubicBezTo>
                  <a:cubicBezTo>
                    <a:pt x="13755" y="7393"/>
                    <a:pt x="14057" y="7456"/>
                    <a:pt x="14357" y="7579"/>
                  </a:cubicBezTo>
                  <a:cubicBezTo>
                    <a:pt x="14656" y="7702"/>
                    <a:pt x="14966" y="7948"/>
                    <a:pt x="15287" y="8318"/>
                  </a:cubicBezTo>
                  <a:lnTo>
                    <a:pt x="16494" y="7367"/>
                  </a:lnTo>
                  <a:cubicBezTo>
                    <a:pt x="16059" y="6830"/>
                    <a:pt x="15589" y="6449"/>
                    <a:pt x="15083" y="6225"/>
                  </a:cubicBezTo>
                  <a:cubicBezTo>
                    <a:pt x="14578" y="6000"/>
                    <a:pt x="14030" y="5888"/>
                    <a:pt x="13439" y="5888"/>
                  </a:cubicBezTo>
                  <a:cubicBezTo>
                    <a:pt x="12765" y="5888"/>
                    <a:pt x="12147" y="6005"/>
                    <a:pt x="11584" y="6238"/>
                  </a:cubicBezTo>
                  <a:cubicBezTo>
                    <a:pt x="11021" y="6471"/>
                    <a:pt x="10537" y="6804"/>
                    <a:pt x="10131" y="7235"/>
                  </a:cubicBezTo>
                  <a:cubicBezTo>
                    <a:pt x="9724" y="7666"/>
                    <a:pt x="9405" y="8188"/>
                    <a:pt x="9176" y="8800"/>
                  </a:cubicBezTo>
                  <a:cubicBezTo>
                    <a:pt x="8946" y="9412"/>
                    <a:pt x="8831" y="10092"/>
                    <a:pt x="8831" y="10840"/>
                  </a:cubicBezTo>
                  <a:cubicBezTo>
                    <a:pt x="8831" y="11571"/>
                    <a:pt x="8946" y="12235"/>
                    <a:pt x="9176" y="12835"/>
                  </a:cubicBezTo>
                  <a:cubicBezTo>
                    <a:pt x="9405" y="13433"/>
                    <a:pt x="9724" y="13946"/>
                    <a:pt x="10131" y="14373"/>
                  </a:cubicBezTo>
                  <a:cubicBezTo>
                    <a:pt x="10537" y="14800"/>
                    <a:pt x="11021" y="15130"/>
                    <a:pt x="11584" y="15363"/>
                  </a:cubicBezTo>
                  <a:cubicBezTo>
                    <a:pt x="12147" y="15597"/>
                    <a:pt x="12765" y="15713"/>
                    <a:pt x="13439" y="15713"/>
                  </a:cubicBezTo>
                  <a:cubicBezTo>
                    <a:pt x="14079" y="15713"/>
                    <a:pt x="14683" y="15581"/>
                    <a:pt x="15250" y="15317"/>
                  </a:cubicBezTo>
                  <a:cubicBezTo>
                    <a:pt x="15816" y="15053"/>
                    <a:pt x="16297" y="14630"/>
                    <a:pt x="16691" y="14049"/>
                  </a:cubicBezTo>
                  <a:lnTo>
                    <a:pt x="15410" y="13072"/>
                  </a:lnTo>
                  <a:cubicBezTo>
                    <a:pt x="15122" y="13468"/>
                    <a:pt x="14813" y="13756"/>
                    <a:pt x="14480" y="13937"/>
                  </a:cubicBezTo>
                  <a:moveTo>
                    <a:pt x="5891" y="6873"/>
                  </a:moveTo>
                  <a:cubicBezTo>
                    <a:pt x="5349" y="6873"/>
                    <a:pt x="4909" y="6433"/>
                    <a:pt x="4909" y="5891"/>
                  </a:cubicBezTo>
                  <a:cubicBezTo>
                    <a:pt x="4909" y="5349"/>
                    <a:pt x="5349" y="4909"/>
                    <a:pt x="5891" y="4909"/>
                  </a:cubicBezTo>
                  <a:cubicBezTo>
                    <a:pt x="6433" y="4909"/>
                    <a:pt x="6873" y="5349"/>
                    <a:pt x="6873" y="5891"/>
                  </a:cubicBezTo>
                  <a:cubicBezTo>
                    <a:pt x="6873" y="6433"/>
                    <a:pt x="6433" y="6873"/>
                    <a:pt x="5891" y="6873"/>
                  </a:cubicBezTo>
                  <a:moveTo>
                    <a:pt x="5891" y="3927"/>
                  </a:moveTo>
                  <a:cubicBezTo>
                    <a:pt x="4806" y="3927"/>
                    <a:pt x="3927" y="4806"/>
                    <a:pt x="3927" y="5891"/>
                  </a:cubicBezTo>
                  <a:cubicBezTo>
                    <a:pt x="3927" y="6975"/>
                    <a:pt x="4806" y="7855"/>
                    <a:pt x="5891" y="7855"/>
                  </a:cubicBezTo>
                  <a:cubicBezTo>
                    <a:pt x="6975" y="7855"/>
                    <a:pt x="7855" y="6975"/>
                    <a:pt x="7855" y="5891"/>
                  </a:cubicBezTo>
                  <a:cubicBezTo>
                    <a:pt x="7855" y="4806"/>
                    <a:pt x="6975" y="3927"/>
                    <a:pt x="5891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7" name="Shape 2975">
              <a:extLst>
                <a:ext uri="{FF2B5EF4-FFF2-40B4-BE49-F238E27FC236}">
                  <a16:creationId xmlns:a16="http://schemas.microsoft.com/office/drawing/2014/main" id="{B37E92E5-F538-204D-A878-3EF0ED7BE33C}"/>
                </a:ext>
              </a:extLst>
            </p:cNvPr>
            <p:cNvSpPr/>
            <p:nvPr/>
          </p:nvSpPr>
          <p:spPr>
            <a:xfrm>
              <a:off x="12575646" y="9356328"/>
              <a:ext cx="560285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18" y="19636"/>
                  </a:moveTo>
                  <a:cubicBezTo>
                    <a:pt x="20618" y="20178"/>
                    <a:pt x="20178" y="20618"/>
                    <a:pt x="19636" y="20618"/>
                  </a:cubicBezTo>
                  <a:lnTo>
                    <a:pt x="1964" y="20618"/>
                  </a:lnTo>
                  <a:cubicBezTo>
                    <a:pt x="1422" y="20618"/>
                    <a:pt x="982" y="20178"/>
                    <a:pt x="982" y="19636"/>
                  </a:cubicBezTo>
                  <a:lnTo>
                    <a:pt x="982" y="1964"/>
                  </a:lnTo>
                  <a:cubicBezTo>
                    <a:pt x="982" y="1422"/>
                    <a:pt x="1422" y="982"/>
                    <a:pt x="1964" y="982"/>
                  </a:cubicBezTo>
                  <a:lnTo>
                    <a:pt x="19636" y="982"/>
                  </a:lnTo>
                  <a:cubicBezTo>
                    <a:pt x="20178" y="982"/>
                    <a:pt x="20618" y="1422"/>
                    <a:pt x="20618" y="1964"/>
                  </a:cubicBezTo>
                  <a:cubicBezTo>
                    <a:pt x="20618" y="1964"/>
                    <a:pt x="20618" y="19636"/>
                    <a:pt x="20618" y="19636"/>
                  </a:cubicBezTo>
                  <a:close/>
                  <a:moveTo>
                    <a:pt x="19636" y="0"/>
                  </a:moveTo>
                  <a:lnTo>
                    <a:pt x="1964" y="0"/>
                  </a:lnTo>
                  <a:cubicBezTo>
                    <a:pt x="879" y="0"/>
                    <a:pt x="0" y="879"/>
                    <a:pt x="0" y="1964"/>
                  </a:cubicBezTo>
                  <a:lnTo>
                    <a:pt x="0" y="19636"/>
                  </a:lnTo>
                  <a:cubicBezTo>
                    <a:pt x="0" y="20721"/>
                    <a:pt x="879" y="21600"/>
                    <a:pt x="1964" y="21600"/>
                  </a:cubicBezTo>
                  <a:lnTo>
                    <a:pt x="19636" y="21600"/>
                  </a:lnTo>
                  <a:cubicBezTo>
                    <a:pt x="20721" y="21600"/>
                    <a:pt x="21600" y="20721"/>
                    <a:pt x="21600" y="19636"/>
                  </a:cubicBezTo>
                  <a:lnTo>
                    <a:pt x="21600" y="1964"/>
                  </a:lnTo>
                  <a:cubicBezTo>
                    <a:pt x="21600" y="879"/>
                    <a:pt x="20721" y="0"/>
                    <a:pt x="19636" y="0"/>
                  </a:cubicBezTo>
                  <a:moveTo>
                    <a:pt x="9825" y="15704"/>
                  </a:moveTo>
                  <a:lnTo>
                    <a:pt x="11291" y="15709"/>
                  </a:lnTo>
                  <a:lnTo>
                    <a:pt x="11291" y="11782"/>
                  </a:lnTo>
                  <a:lnTo>
                    <a:pt x="15218" y="11782"/>
                  </a:lnTo>
                  <a:lnTo>
                    <a:pt x="15218" y="10309"/>
                  </a:lnTo>
                  <a:lnTo>
                    <a:pt x="11291" y="10309"/>
                  </a:lnTo>
                  <a:lnTo>
                    <a:pt x="11291" y="7364"/>
                  </a:lnTo>
                  <a:lnTo>
                    <a:pt x="15709" y="7364"/>
                  </a:lnTo>
                  <a:lnTo>
                    <a:pt x="15711" y="5897"/>
                  </a:lnTo>
                  <a:lnTo>
                    <a:pt x="9825" y="5897"/>
                  </a:lnTo>
                  <a:cubicBezTo>
                    <a:pt x="9825" y="5897"/>
                    <a:pt x="9825" y="15704"/>
                    <a:pt x="9825" y="15704"/>
                  </a:cubicBezTo>
                  <a:close/>
                  <a:moveTo>
                    <a:pt x="5891" y="6873"/>
                  </a:moveTo>
                  <a:cubicBezTo>
                    <a:pt x="5349" y="6873"/>
                    <a:pt x="4909" y="6434"/>
                    <a:pt x="4909" y="5891"/>
                  </a:cubicBezTo>
                  <a:cubicBezTo>
                    <a:pt x="4909" y="5349"/>
                    <a:pt x="5349" y="4909"/>
                    <a:pt x="5891" y="4909"/>
                  </a:cubicBezTo>
                  <a:cubicBezTo>
                    <a:pt x="6433" y="4909"/>
                    <a:pt x="6873" y="5349"/>
                    <a:pt x="6873" y="5891"/>
                  </a:cubicBezTo>
                  <a:cubicBezTo>
                    <a:pt x="6873" y="6434"/>
                    <a:pt x="6433" y="6873"/>
                    <a:pt x="5891" y="6873"/>
                  </a:cubicBezTo>
                  <a:moveTo>
                    <a:pt x="5891" y="3927"/>
                  </a:moveTo>
                  <a:cubicBezTo>
                    <a:pt x="4806" y="3927"/>
                    <a:pt x="3927" y="4806"/>
                    <a:pt x="3927" y="5891"/>
                  </a:cubicBezTo>
                  <a:cubicBezTo>
                    <a:pt x="3927" y="6975"/>
                    <a:pt x="4806" y="7855"/>
                    <a:pt x="5891" y="7855"/>
                  </a:cubicBezTo>
                  <a:cubicBezTo>
                    <a:pt x="6975" y="7855"/>
                    <a:pt x="7855" y="6975"/>
                    <a:pt x="7855" y="5891"/>
                  </a:cubicBezTo>
                  <a:cubicBezTo>
                    <a:pt x="7855" y="4806"/>
                    <a:pt x="6975" y="3927"/>
                    <a:pt x="5891" y="392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8" name="Shape 2976">
              <a:extLst>
                <a:ext uri="{FF2B5EF4-FFF2-40B4-BE49-F238E27FC236}">
                  <a16:creationId xmlns:a16="http://schemas.microsoft.com/office/drawing/2014/main" id="{E9120C68-4A51-0946-AD30-0BD49C90779B}"/>
                </a:ext>
              </a:extLst>
            </p:cNvPr>
            <p:cNvSpPr/>
            <p:nvPr/>
          </p:nvSpPr>
          <p:spPr>
            <a:xfrm>
              <a:off x="13643435" y="9356328"/>
              <a:ext cx="556226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89" name="Shape 2977">
              <a:extLst>
                <a:ext uri="{FF2B5EF4-FFF2-40B4-BE49-F238E27FC236}">
                  <a16:creationId xmlns:a16="http://schemas.microsoft.com/office/drawing/2014/main" id="{781029F2-AED6-BC49-96D4-ABDEC7868EAC}"/>
                </a:ext>
              </a:extLst>
            </p:cNvPr>
            <p:cNvSpPr/>
            <p:nvPr/>
          </p:nvSpPr>
          <p:spPr>
            <a:xfrm>
              <a:off x="14707164" y="9356328"/>
              <a:ext cx="560285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86" y="20524"/>
                  </a:moveTo>
                  <a:cubicBezTo>
                    <a:pt x="11664" y="20580"/>
                    <a:pt x="11237" y="20618"/>
                    <a:pt x="10800" y="20618"/>
                  </a:cubicBez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8"/>
                    <a:pt x="5377" y="982"/>
                    <a:pt x="10800" y="982"/>
                  </a:cubicBezTo>
                  <a:cubicBezTo>
                    <a:pt x="11237" y="982"/>
                    <a:pt x="11665" y="1020"/>
                    <a:pt x="12086" y="1076"/>
                  </a:cubicBezTo>
                  <a:cubicBezTo>
                    <a:pt x="14339" y="3664"/>
                    <a:pt x="15709" y="7100"/>
                    <a:pt x="15709" y="10800"/>
                  </a:cubicBezTo>
                  <a:cubicBezTo>
                    <a:pt x="15709" y="14500"/>
                    <a:pt x="14339" y="17936"/>
                    <a:pt x="12086" y="20524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0" name="Shape 2978">
              <a:extLst>
                <a:ext uri="{FF2B5EF4-FFF2-40B4-BE49-F238E27FC236}">
                  <a16:creationId xmlns:a16="http://schemas.microsoft.com/office/drawing/2014/main" id="{8C63F646-2711-784C-9D6F-AB23D8E7CD8C}"/>
                </a:ext>
              </a:extLst>
            </p:cNvPr>
            <p:cNvSpPr/>
            <p:nvPr/>
          </p:nvSpPr>
          <p:spPr>
            <a:xfrm>
              <a:off x="15774955" y="9356328"/>
              <a:ext cx="560285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0800" y="982"/>
                    <a:pt x="10800" y="20618"/>
                    <a:pt x="10800" y="20618"/>
                  </a:cubicBezTo>
                  <a:close/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5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1" name="Shape 2979">
              <a:extLst>
                <a:ext uri="{FF2B5EF4-FFF2-40B4-BE49-F238E27FC236}">
                  <a16:creationId xmlns:a16="http://schemas.microsoft.com/office/drawing/2014/main" id="{9C978D99-875B-AA45-9F8C-B79883FFA24D}"/>
                </a:ext>
              </a:extLst>
            </p:cNvPr>
            <p:cNvSpPr/>
            <p:nvPr/>
          </p:nvSpPr>
          <p:spPr>
            <a:xfrm>
              <a:off x="16842743" y="9356328"/>
              <a:ext cx="556226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570" y="20533"/>
                  </a:moveTo>
                  <a:cubicBezTo>
                    <a:pt x="4730" y="19927"/>
                    <a:pt x="982" y="15805"/>
                    <a:pt x="982" y="10800"/>
                  </a:cubicBezTo>
                  <a:cubicBezTo>
                    <a:pt x="982" y="5795"/>
                    <a:pt x="4730" y="1673"/>
                    <a:pt x="9570" y="1067"/>
                  </a:cubicBezTo>
                  <a:cubicBezTo>
                    <a:pt x="7282" y="3663"/>
                    <a:pt x="5891" y="7068"/>
                    <a:pt x="5891" y="10800"/>
                  </a:cubicBezTo>
                  <a:cubicBezTo>
                    <a:pt x="5891" y="14532"/>
                    <a:pt x="7282" y="17937"/>
                    <a:pt x="9570" y="20533"/>
                  </a:cubicBezTo>
                  <a:moveTo>
                    <a:pt x="10800" y="0"/>
                  </a:moveTo>
                  <a:cubicBezTo>
                    <a:pt x="4836" y="0"/>
                    <a:pt x="0" y="4835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2" name="Shape 2980">
              <a:extLst>
                <a:ext uri="{FF2B5EF4-FFF2-40B4-BE49-F238E27FC236}">
                  <a16:creationId xmlns:a16="http://schemas.microsoft.com/office/drawing/2014/main" id="{82456CD9-8920-1A4F-9D1D-D74A1D281567}"/>
                </a:ext>
              </a:extLst>
            </p:cNvPr>
            <p:cNvSpPr/>
            <p:nvPr/>
          </p:nvSpPr>
          <p:spPr>
            <a:xfrm>
              <a:off x="17910534" y="9356328"/>
              <a:ext cx="556224" cy="556376"/>
            </a:xfrm>
            <a:prstGeom prst="ellipse">
              <a:avLst/>
            </a:pr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3" name="Shape 2981">
              <a:extLst>
                <a:ext uri="{FF2B5EF4-FFF2-40B4-BE49-F238E27FC236}">
                  <a16:creationId xmlns:a16="http://schemas.microsoft.com/office/drawing/2014/main" id="{2C9A7DD2-79C8-014C-9971-CE9E9B33CB06}"/>
                </a:ext>
              </a:extLst>
            </p:cNvPr>
            <p:cNvSpPr/>
            <p:nvPr/>
          </p:nvSpPr>
          <p:spPr>
            <a:xfrm>
              <a:off x="18974263" y="9356328"/>
              <a:ext cx="560285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30" y="20533"/>
                  </a:moveTo>
                  <a:cubicBezTo>
                    <a:pt x="14318" y="17937"/>
                    <a:pt x="15709" y="14532"/>
                    <a:pt x="15709" y="10800"/>
                  </a:cubicBezTo>
                  <a:cubicBezTo>
                    <a:pt x="15709" y="7068"/>
                    <a:pt x="14318" y="3663"/>
                    <a:pt x="12030" y="1067"/>
                  </a:cubicBezTo>
                  <a:cubicBezTo>
                    <a:pt x="16870" y="1673"/>
                    <a:pt x="20618" y="5795"/>
                    <a:pt x="20618" y="10800"/>
                  </a:cubicBezTo>
                  <a:cubicBezTo>
                    <a:pt x="20618" y="15805"/>
                    <a:pt x="16870" y="19927"/>
                    <a:pt x="12030" y="20533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4" name="Shape 2982">
              <a:extLst>
                <a:ext uri="{FF2B5EF4-FFF2-40B4-BE49-F238E27FC236}">
                  <a16:creationId xmlns:a16="http://schemas.microsoft.com/office/drawing/2014/main" id="{B760D72F-4E34-F646-A39A-D56FA79064A0}"/>
                </a:ext>
              </a:extLst>
            </p:cNvPr>
            <p:cNvSpPr/>
            <p:nvPr/>
          </p:nvSpPr>
          <p:spPr>
            <a:xfrm>
              <a:off x="20042052" y="9356328"/>
              <a:ext cx="560285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lnTo>
                    <a:pt x="10800" y="982"/>
                  </a:ln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5" name="Shape 2983">
              <a:extLst>
                <a:ext uri="{FF2B5EF4-FFF2-40B4-BE49-F238E27FC236}">
                  <a16:creationId xmlns:a16="http://schemas.microsoft.com/office/drawing/2014/main" id="{E19CFA68-0B4C-1043-A5F7-6A9958AA02C2}"/>
                </a:ext>
              </a:extLst>
            </p:cNvPr>
            <p:cNvSpPr/>
            <p:nvPr/>
          </p:nvSpPr>
          <p:spPr>
            <a:xfrm>
              <a:off x="21109842" y="9356328"/>
              <a:ext cx="556224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10378" y="20618"/>
                    <a:pt x="9964" y="20583"/>
                    <a:pt x="9556" y="20531"/>
                  </a:cubicBezTo>
                  <a:cubicBezTo>
                    <a:pt x="7276" y="17937"/>
                    <a:pt x="5891" y="14524"/>
                    <a:pt x="5891" y="10800"/>
                  </a:cubicBezTo>
                  <a:cubicBezTo>
                    <a:pt x="5891" y="7076"/>
                    <a:pt x="7276" y="3663"/>
                    <a:pt x="9556" y="1069"/>
                  </a:cubicBezTo>
                  <a:cubicBezTo>
                    <a:pt x="9964" y="1017"/>
                    <a:pt x="10378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5" y="0"/>
                    <a:pt x="0" y="4835"/>
                    <a:pt x="0" y="10800"/>
                  </a:cubicBezTo>
                  <a:cubicBezTo>
                    <a:pt x="0" y="16765"/>
                    <a:pt x="4835" y="21600"/>
                    <a:pt x="10800" y="21600"/>
                  </a:cubicBezTo>
                  <a:cubicBezTo>
                    <a:pt x="16765" y="21600"/>
                    <a:pt x="21600" y="16765"/>
                    <a:pt x="21600" y="10800"/>
                  </a:cubicBezTo>
                  <a:cubicBezTo>
                    <a:pt x="21600" y="4835"/>
                    <a:pt x="16765" y="0"/>
                    <a:pt x="10800" y="0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6" name="Shape 2984">
              <a:extLst>
                <a:ext uri="{FF2B5EF4-FFF2-40B4-BE49-F238E27FC236}">
                  <a16:creationId xmlns:a16="http://schemas.microsoft.com/office/drawing/2014/main" id="{7368CD9B-563B-C44D-816D-AE85F0DEEC47}"/>
                </a:ext>
              </a:extLst>
            </p:cNvPr>
            <p:cNvSpPr/>
            <p:nvPr/>
          </p:nvSpPr>
          <p:spPr>
            <a:xfrm>
              <a:off x="22327853" y="9356328"/>
              <a:ext cx="251722" cy="55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0618"/>
                  </a:moveTo>
                  <a:cubicBezTo>
                    <a:pt x="6029" y="20618"/>
                    <a:pt x="2160" y="18860"/>
                    <a:pt x="2160" y="16691"/>
                  </a:cubicBezTo>
                  <a:cubicBezTo>
                    <a:pt x="2160" y="15238"/>
                    <a:pt x="3900" y="13973"/>
                    <a:pt x="6480" y="13293"/>
                  </a:cubicBezTo>
                  <a:lnTo>
                    <a:pt x="6480" y="2945"/>
                  </a:lnTo>
                  <a:cubicBezTo>
                    <a:pt x="6480" y="1861"/>
                    <a:pt x="8414" y="982"/>
                    <a:pt x="10800" y="982"/>
                  </a:cubicBezTo>
                  <a:cubicBezTo>
                    <a:pt x="13186" y="982"/>
                    <a:pt x="15120" y="1861"/>
                    <a:pt x="15120" y="2945"/>
                  </a:cubicBezTo>
                  <a:lnTo>
                    <a:pt x="15120" y="13293"/>
                  </a:lnTo>
                  <a:cubicBezTo>
                    <a:pt x="17700" y="13973"/>
                    <a:pt x="19440" y="15238"/>
                    <a:pt x="19440" y="16691"/>
                  </a:cubicBezTo>
                  <a:cubicBezTo>
                    <a:pt x="19440" y="18860"/>
                    <a:pt x="15571" y="20618"/>
                    <a:pt x="10800" y="20618"/>
                  </a:cubicBezTo>
                  <a:moveTo>
                    <a:pt x="17280" y="12770"/>
                  </a:moveTo>
                  <a:lnTo>
                    <a:pt x="17280" y="2945"/>
                  </a:lnTo>
                  <a:cubicBezTo>
                    <a:pt x="17280" y="1318"/>
                    <a:pt x="14378" y="0"/>
                    <a:pt x="10800" y="0"/>
                  </a:cubicBezTo>
                  <a:cubicBezTo>
                    <a:pt x="7221" y="0"/>
                    <a:pt x="4320" y="1318"/>
                    <a:pt x="4320" y="2945"/>
                  </a:cubicBezTo>
                  <a:lnTo>
                    <a:pt x="4320" y="12770"/>
                  </a:lnTo>
                  <a:cubicBezTo>
                    <a:pt x="1701" y="13666"/>
                    <a:pt x="0" y="15087"/>
                    <a:pt x="0" y="16691"/>
                  </a:cubicBezTo>
                  <a:cubicBezTo>
                    <a:pt x="0" y="19402"/>
                    <a:pt x="4835" y="21600"/>
                    <a:pt x="10800" y="21600"/>
                  </a:cubicBezTo>
                  <a:cubicBezTo>
                    <a:pt x="16763" y="21600"/>
                    <a:pt x="21600" y="19402"/>
                    <a:pt x="21600" y="16691"/>
                  </a:cubicBezTo>
                  <a:cubicBezTo>
                    <a:pt x="21600" y="15087"/>
                    <a:pt x="19899" y="13666"/>
                    <a:pt x="17280" y="12770"/>
                  </a:cubicBezTo>
                  <a:moveTo>
                    <a:pt x="12960" y="13917"/>
                  </a:moveTo>
                  <a:lnTo>
                    <a:pt x="12960" y="7855"/>
                  </a:lnTo>
                  <a:cubicBezTo>
                    <a:pt x="12960" y="7313"/>
                    <a:pt x="11992" y="6873"/>
                    <a:pt x="10800" y="6873"/>
                  </a:cubicBezTo>
                  <a:cubicBezTo>
                    <a:pt x="9608" y="6873"/>
                    <a:pt x="8640" y="7313"/>
                    <a:pt x="8640" y="7855"/>
                  </a:cubicBezTo>
                  <a:lnTo>
                    <a:pt x="8640" y="13917"/>
                  </a:lnTo>
                  <a:cubicBezTo>
                    <a:pt x="6126" y="14322"/>
                    <a:pt x="4320" y="15409"/>
                    <a:pt x="4320" y="16691"/>
                  </a:cubicBezTo>
                  <a:cubicBezTo>
                    <a:pt x="4320" y="18318"/>
                    <a:pt x="7221" y="19636"/>
                    <a:pt x="10800" y="19636"/>
                  </a:cubicBezTo>
                  <a:cubicBezTo>
                    <a:pt x="14378" y="19636"/>
                    <a:pt x="17280" y="18318"/>
                    <a:pt x="17280" y="16691"/>
                  </a:cubicBezTo>
                  <a:cubicBezTo>
                    <a:pt x="17280" y="15409"/>
                    <a:pt x="15475" y="14322"/>
                    <a:pt x="12960" y="13917"/>
                  </a:cubicBezTo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28568" tIns="28568" rIns="28568" bIns="28568" anchor="ctr"/>
            <a:lstStyle/>
            <a:p>
              <a:pPr defTabSz="342797" eaLnBrk="1" fontAlgn="auto" hangingPunct="1">
                <a:spcBef>
                  <a:spcPts val="0"/>
                </a:spcBef>
                <a:spcAft>
                  <a:spcPts val="0"/>
                </a:spcAft>
                <a:defRPr sz="3000" cap="none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2249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Source Sans Pro Regular" charset="0"/>
                <a:ea typeface="Source Sans Pro Regular" charset="0"/>
                <a:cs typeface="Source Sans Pro Regular" charset="0"/>
                <a:sym typeface="Gill Sans"/>
              </a:endParaRPr>
            </a:p>
          </p:txBody>
        </p:sp>
        <p:sp>
          <p:nvSpPr>
            <p:cNvPr id="97" name="Shape 2985">
              <a:extLst>
                <a:ext uri="{FF2B5EF4-FFF2-40B4-BE49-F238E27FC236}">
                  <a16:creationId xmlns:a16="http://schemas.microsoft.com/office/drawing/2014/main" id="{39E13582-5FB5-A74D-8FFE-1D778E1FCA0E}"/>
                </a:ext>
              </a:extLst>
            </p:cNvPr>
            <p:cNvSpPr/>
            <p:nvPr/>
          </p:nvSpPr>
          <p:spPr>
            <a:xfrm>
              <a:off x="740640" y="8556280"/>
              <a:ext cx="22614401" cy="56043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/>
            </a:extLst>
          </p:spPr>
          <p:txBody>
            <a:bodyPr lIns="28568" tIns="28568" rIns="28568" bIns="28568" anchor="ctr">
              <a:spAutoFit/>
            </a:bodyPr>
            <a:lstStyle>
              <a:lvl1pPr algn="l">
                <a:defRPr sz="3000" b="1" cap="none" spc="-90">
                  <a:solidFill>
                    <a:srgbClr val="1C1D21"/>
                  </a:solidFill>
                  <a:latin typeface="+mj-lt"/>
                  <a:ea typeface="+mj-ea"/>
                  <a:cs typeface="+mj-cs"/>
                  <a:sym typeface="Karla"/>
                </a:defRPr>
              </a:lvl1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b="0" dirty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WEATHER ICONS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5867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626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93A3-41B6-495D-86DD-C73873AEFA95}" type="datetimeFigureOut">
              <a:rPr lang="en-AU" smtClean="0"/>
              <a:t>5/02/2022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9982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sing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BA88FBD-5AD5-B04C-948E-E09B46D146BE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rgbClr val="ED6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D9D3B8-02BD-E74B-BC7F-9F02964C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1045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0212E6-5970-DE45-99E8-816A4D38C94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4636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dou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5777BDF-DDA7-C146-BB15-A6F2C1FCD88F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rgbClr val="ED6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0212E6-5970-DE45-99E8-816A4D38C94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76BBC2B-871B-4EFF-A277-61DC073EA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3F6C50-0489-4975-8FAD-462E665C57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35200" y="1375200"/>
            <a:ext cx="3369600" cy="2710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746FDA9-A8EF-431A-95D2-A291760AE3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42800" y="1375200"/>
            <a:ext cx="3369600" cy="2710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1528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single 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0212E6-5970-DE45-99E8-816A4D38C94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B411F29-25D0-C74A-BCFE-1CFDB3A25E20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37466" y="1572248"/>
            <a:ext cx="4042834" cy="272035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1050"/>
            </a:lvl2pPr>
            <a:lvl3pPr marL="8572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900"/>
            </a:lvl3pPr>
            <a:lvl4pPr marL="12001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750"/>
            </a:lvl4pPr>
            <a:lvl5pPr marL="15430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F2A73A-4889-4D85-A32F-78A9EAD96E7A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rgbClr val="ED6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93A9101-E5E3-488B-8960-945ED84E88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A46F16-0EC0-4D71-A6CE-BFFA55B85A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044000"/>
            <a:ext cx="3272400" cy="36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146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0212E6-5970-DE45-99E8-816A4D38C94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5D74192-AE36-40AC-A1B4-29AE35EB7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C2E0FA-308C-4963-849F-4B2FF87DA753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rgbClr val="ED6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3FF074-BE6A-4041-8BEE-7082BD05F9B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266825"/>
            <a:ext cx="3272400" cy="3444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24186D2-0FC6-44E8-8708-6A0AE93C3259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37466" y="1572248"/>
            <a:ext cx="3372408" cy="17965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2400"/>
            </a:lvl2pPr>
            <a:lvl3pPr marL="8572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1800"/>
            </a:lvl3pPr>
            <a:lvl4pPr marL="12001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1400"/>
            </a:lvl4pPr>
            <a:lvl5pPr marL="15430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140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7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8B0212E6-5970-DE45-99E8-816A4D38C94E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2CB0E7-9E05-49F5-9184-920DA3242E2A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rgbClr val="ED6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8CB44FF9-D3F7-4C95-9DD0-9A598450D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D25FCF-401B-4CC1-93D5-A77F6F4ED13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044000"/>
            <a:ext cx="3272400" cy="36288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5C062D9-9438-4692-8532-2F60C1539A33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3437466" y="1572248"/>
            <a:ext cx="3372408" cy="17965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tabLst/>
              <a:defRPr sz="1800" b="0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143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2400"/>
            </a:lvl2pPr>
            <a:lvl3pPr marL="8572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1800"/>
            </a:lvl3pPr>
            <a:lvl4pPr marL="12001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1400"/>
            </a:lvl4pPr>
            <a:lvl5pPr marL="1543050" indent="-171450">
              <a:buClr>
                <a:schemeClr val="accent1"/>
              </a:buClr>
              <a:buSzPct val="70000"/>
              <a:buFont typeface="Hiragino Sans W3" panose="020B0300000000000000" pitchFamily="34" charset="-128"/>
              <a:buChar char="⦿"/>
              <a:defRPr sz="140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360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ff Profi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2">
            <a:extLst>
              <a:ext uri="{FF2B5EF4-FFF2-40B4-BE49-F238E27FC236}">
                <a16:creationId xmlns:a16="http://schemas.microsoft.com/office/drawing/2014/main" id="{DA67BB2F-8251-A045-B5CA-8DBFABEF6C6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75738" y="11113"/>
            <a:ext cx="68262" cy="5132387"/>
            <a:chOff x="11869382" y="14540"/>
            <a:chExt cx="91124" cy="684346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62FA605-7B6B-1F4F-BA40-D3AC55048A8A}"/>
                </a:ext>
              </a:extLst>
            </p:cNvPr>
            <p:cNvSpPr/>
            <p:nvPr/>
          </p:nvSpPr>
          <p:spPr>
            <a:xfrm flipH="1">
              <a:off x="11869382" y="3437328"/>
              <a:ext cx="91124" cy="1708220"/>
            </a:xfrm>
            <a:prstGeom prst="rect">
              <a:avLst/>
            </a:prstGeom>
            <a:solidFill>
              <a:srgbClr val="49A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A068F54-99C9-4544-87B7-1A379EDA3365}"/>
                </a:ext>
              </a:extLst>
            </p:cNvPr>
            <p:cNvSpPr/>
            <p:nvPr/>
          </p:nvSpPr>
          <p:spPr>
            <a:xfrm flipH="1">
              <a:off x="11869382" y="5149781"/>
              <a:ext cx="91124" cy="1708219"/>
            </a:xfrm>
            <a:prstGeom prst="rect">
              <a:avLst/>
            </a:prstGeom>
            <a:solidFill>
              <a:srgbClr val="0056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C636D13-ACF6-4541-9F09-45FA61C8351D}"/>
                </a:ext>
              </a:extLst>
            </p:cNvPr>
            <p:cNvSpPr/>
            <p:nvPr/>
          </p:nvSpPr>
          <p:spPr>
            <a:xfrm flipH="1">
              <a:off x="11869382" y="14540"/>
              <a:ext cx="91124" cy="1708219"/>
            </a:xfrm>
            <a:prstGeom prst="rect">
              <a:avLst/>
            </a:prstGeom>
            <a:solidFill>
              <a:srgbClr val="ED6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4C4BDEB-3E43-464E-A41E-728F72658510}"/>
                </a:ext>
              </a:extLst>
            </p:cNvPr>
            <p:cNvSpPr/>
            <p:nvPr/>
          </p:nvSpPr>
          <p:spPr>
            <a:xfrm flipH="1">
              <a:off x="11869382" y="1722759"/>
              <a:ext cx="91124" cy="1708220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/>
            </a:p>
          </p:txBody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7FB65C94-9901-034C-A59D-258EA0332A61}"/>
              </a:ext>
            </a:extLst>
          </p:cNvPr>
          <p:cNvSpPr/>
          <p:nvPr userDrawn="1"/>
        </p:nvSpPr>
        <p:spPr>
          <a:xfrm>
            <a:off x="4183200" y="850900"/>
            <a:ext cx="792000" cy="49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chemeClr val="accent1"/>
              </a:solidFill>
              <a:latin typeface="Source Sans Pro Regular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EE38067-3152-0E4B-A3CE-82231DB2D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A6A53961-A4C3-7348-A819-434D2835D42A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81C532A-C21C-874E-B0CF-ACD50954EBE4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1011851" y="3010010"/>
            <a:ext cx="1643580" cy="2770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176FCC8E-3DAF-684A-B0D6-60792851904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011851" y="3218656"/>
            <a:ext cx="1643580" cy="2770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8123328A-B7F1-9B4F-9006-23DA82E4658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011851" y="3602491"/>
            <a:ext cx="1643580" cy="2770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A053BAD8-E253-8444-8731-2CB530819891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857621" y="3008967"/>
            <a:ext cx="1643580" cy="2770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5691A6DD-4B21-1A4C-9170-3CB2ABA33C99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2857621" y="3217613"/>
            <a:ext cx="1643580" cy="2770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CE7F7CBF-9AD1-3840-814A-D9EB6C325A88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2857621" y="3601448"/>
            <a:ext cx="1643580" cy="2770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19743B46-0EAA-4147-8F8F-BBAF25F3BFDC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4703391" y="3008967"/>
            <a:ext cx="1643580" cy="2770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0F0F145-AF66-764A-A3C3-16EDB62BE9F6}"/>
              </a:ext>
            </a:extLst>
          </p:cNvPr>
          <p:cNvSpPr>
            <a:spLocks noGrp="1"/>
          </p:cNvSpPr>
          <p:nvPr>
            <p:ph type="body" sz="half" idx="22"/>
          </p:nvPr>
        </p:nvSpPr>
        <p:spPr>
          <a:xfrm>
            <a:off x="4703391" y="3217613"/>
            <a:ext cx="1643580" cy="2770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B652EBDE-C586-C846-8E4D-CED0CB45410D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4703391" y="3601448"/>
            <a:ext cx="1643580" cy="2770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6E155819-9C9C-0A4A-AAC5-B9ACD624BC8A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6516232" y="3008967"/>
            <a:ext cx="1643580" cy="2770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 i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6464E743-6EF4-E348-8C90-2154910AE31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516232" y="3217613"/>
            <a:ext cx="1643580" cy="277094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C07DF7F1-85A0-5E4C-8D99-48886CFFC0A3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6516232" y="3601448"/>
            <a:ext cx="1643580" cy="2770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173B4A8-2799-46DD-B2B3-C393175AA09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123200" y="1227606"/>
            <a:ext cx="1519200" cy="1573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2376521-4DD7-4142-80F5-E1D46414984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2919600" y="1227606"/>
            <a:ext cx="1519200" cy="1573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9000875-2BB4-4380-9E1D-F47E0D8602B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766400" y="1227606"/>
            <a:ext cx="1519200" cy="1573200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37EE122-1DC3-4843-BF14-05AC3C0C8DB3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6577200" y="1227600"/>
            <a:ext cx="1519200" cy="1573212"/>
          </a:xfrm>
          <a:prstGeom prst="flowChartConnector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3033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B70E1B7-3E1A-F043-B811-6865542B9CF7}"/>
              </a:ext>
            </a:extLst>
          </p:cNvPr>
          <p:cNvSpPr>
            <a:spLocks noGrp="1"/>
          </p:cNvSpPr>
          <p:nvPr>
            <p:ph type="body" sz="half" idx="11"/>
          </p:nvPr>
        </p:nvSpPr>
        <p:spPr>
          <a:xfrm>
            <a:off x="-3767" y="199573"/>
            <a:ext cx="9144000" cy="23641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0" i="0">
                <a:solidFill>
                  <a:schemeClr val="accent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A60AD01-2149-D048-83BE-9A18C199F1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9996" y="1388005"/>
            <a:ext cx="3970337" cy="311626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2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FCEB1F7-899F-0846-98B5-FA39EF5862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16463" y="1388005"/>
            <a:ext cx="3970337" cy="3116262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 i="0">
                <a:solidFill>
                  <a:schemeClr val="tx2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b="0" i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0EC2B0-43DA-4EAB-91A8-3008219BD69D}"/>
              </a:ext>
            </a:extLst>
          </p:cNvPr>
          <p:cNvSpPr/>
          <p:nvPr userDrawn="1"/>
        </p:nvSpPr>
        <p:spPr>
          <a:xfrm>
            <a:off x="4181474" y="850900"/>
            <a:ext cx="792000" cy="49213"/>
          </a:xfrm>
          <a:prstGeom prst="rect">
            <a:avLst/>
          </a:prstGeom>
          <a:solidFill>
            <a:srgbClr val="ED6B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 dirty="0">
              <a:solidFill>
                <a:srgbClr val="ED6B22"/>
              </a:solidFill>
              <a:latin typeface="Source Sans Pro Regular" charset="0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E2ED3A0-C1E0-4281-9D2B-67313E475E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432000"/>
            <a:ext cx="9144000" cy="3491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accent4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292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>
            <a:extLst>
              <a:ext uri="{FF2B5EF4-FFF2-40B4-BE49-F238E27FC236}">
                <a16:creationId xmlns:a16="http://schemas.microsoft.com/office/drawing/2014/main" id="{880EAD6A-3A4B-694A-AEA7-9BE46807B2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6D08D-5963-794F-B345-CC3A356D9D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51771F-1337-0746-AD64-C1DB69244252}" type="datetimeFigureOut">
              <a:rPr lang="en-US"/>
              <a:pPr>
                <a:defRPr/>
              </a:pPr>
              <a:t>2/5/2022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0152BC-2478-D74A-B339-0683B5A479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9D599-E8B1-DE4A-A512-DD0A332468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F4B111-7BD0-DB4F-8494-F50BDF3338FD}" type="slidenum">
              <a:rPr lang="en-US"/>
              <a:pPr>
                <a:defRPr/>
              </a:pPr>
              <a:t>‹#›</a:t>
            </a:fld>
            <a:r>
              <a:rPr lang="en-US"/>
              <a:t>  | PROJECT LOGIC</a:t>
            </a:r>
            <a:endParaRPr lang="en-US" dirty="0"/>
          </a:p>
        </p:txBody>
      </p:sp>
      <p:grpSp>
        <p:nvGrpSpPr>
          <p:cNvPr id="1030" name="Group 7">
            <a:extLst>
              <a:ext uri="{FF2B5EF4-FFF2-40B4-BE49-F238E27FC236}">
                <a16:creationId xmlns:a16="http://schemas.microsoft.com/office/drawing/2014/main" id="{3BA2C140-FEEA-EB41-8D24-0F3B2A4E777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075738" y="17463"/>
            <a:ext cx="68262" cy="5132387"/>
            <a:chOff x="11869382" y="14540"/>
            <a:chExt cx="91124" cy="68434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1963201-1FA4-E54D-A9BF-32116D69F533}"/>
                </a:ext>
              </a:extLst>
            </p:cNvPr>
            <p:cNvSpPr/>
            <p:nvPr/>
          </p:nvSpPr>
          <p:spPr>
            <a:xfrm flipH="1">
              <a:off x="11869382" y="3437328"/>
              <a:ext cx="91124" cy="1708220"/>
            </a:xfrm>
            <a:prstGeom prst="rect">
              <a:avLst/>
            </a:prstGeom>
            <a:solidFill>
              <a:srgbClr val="49A8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44996BF-8EA3-4246-BD29-044C24C0D446}"/>
                </a:ext>
              </a:extLst>
            </p:cNvPr>
            <p:cNvSpPr/>
            <p:nvPr/>
          </p:nvSpPr>
          <p:spPr>
            <a:xfrm flipH="1">
              <a:off x="11869382" y="5149781"/>
              <a:ext cx="91124" cy="1708219"/>
            </a:xfrm>
            <a:prstGeom prst="rect">
              <a:avLst/>
            </a:prstGeom>
            <a:solidFill>
              <a:srgbClr val="0056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E9A9EC2-5759-884E-8B4D-78517FBCDA6A}"/>
                </a:ext>
              </a:extLst>
            </p:cNvPr>
            <p:cNvSpPr/>
            <p:nvPr/>
          </p:nvSpPr>
          <p:spPr>
            <a:xfrm flipH="1">
              <a:off x="11869382" y="14540"/>
              <a:ext cx="91124" cy="1708219"/>
            </a:xfrm>
            <a:prstGeom prst="rect">
              <a:avLst/>
            </a:prstGeom>
            <a:solidFill>
              <a:srgbClr val="ED6B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C1A8479-7578-4845-AED0-B0042824DC87}"/>
                </a:ext>
              </a:extLst>
            </p:cNvPr>
            <p:cNvSpPr/>
            <p:nvPr/>
          </p:nvSpPr>
          <p:spPr>
            <a:xfrm flipH="1">
              <a:off x="11869382" y="1722759"/>
              <a:ext cx="91124" cy="1708220"/>
            </a:xfrm>
            <a:prstGeom prst="rect">
              <a:avLst/>
            </a:prstGeom>
            <a:solidFill>
              <a:srgbClr val="EB1C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3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904" r:id="rId12"/>
    <p:sldLayoutId id="2147483893" r:id="rId13"/>
    <p:sldLayoutId id="2147483894" r:id="rId14"/>
    <p:sldLayoutId id="2147483895" r:id="rId15"/>
    <p:sldLayoutId id="2147483896" r:id="rId16"/>
    <p:sldLayoutId id="2147483897" r:id="rId17"/>
    <p:sldLayoutId id="2147483898" r:id="rId18"/>
    <p:sldLayoutId id="2147483899" r:id="rId19"/>
    <p:sldLayoutId id="2147483900" r:id="rId20"/>
    <p:sldLayoutId id="2147483901" r:id="rId21"/>
    <p:sldLayoutId id="2147483907" r:id="rId22"/>
  </p:sldLayoutIdLst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D1CB258-44B2-4BE6-8AC3-304D5E7D9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Propositional (Program) Design Logic Workshop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4AF10E11-D82C-4097-B0D4-3343EB7EF2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Andrew Hawkins ARTD Consultants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9489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9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Reasons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79C3A-D9FB-4336-B130-B3F7F08DEECC}"/>
              </a:ext>
            </a:extLst>
          </p:cNvPr>
          <p:cNvSpPr txBox="1">
            <a:spLocks/>
          </p:cNvSpPr>
          <p:nvPr/>
        </p:nvSpPr>
        <p:spPr>
          <a:xfrm>
            <a:off x="464771" y="1154316"/>
            <a:ext cx="8450629" cy="388758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Past experience, or the results of previous evaluations are one type of reason to accept a prospective program as logical or ‘evidence based’.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Other reasons include common sense, or theories about how the world works.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You may find that some of your reasons sounded good – but turned out not to be valid or well grounded. You can update the logic with better information.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Remember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Design Logic is focused on the logic of the overall design – it is not focused on the </a:t>
            </a:r>
            <a:r>
              <a:rPr lang="en-AU" sz="18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and when and for whom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of each condition.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information may or may not be of value to you. BUT don’t get confused between evaluation and research. </a:t>
            </a:r>
          </a:p>
        </p:txBody>
      </p:sp>
    </p:spTree>
    <p:extLst>
      <p:ext uri="{BB962C8B-B14F-4D97-AF65-F5344CB8AC3E}">
        <p14:creationId xmlns:p14="http://schemas.microsoft.com/office/powerpoint/2010/main" val="3372619494"/>
      </p:ext>
    </p:extLst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Questions to ask of a draft PDL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79C3A-D9FB-4336-B130-B3F7F08DEECC}"/>
              </a:ext>
            </a:extLst>
          </p:cNvPr>
          <p:cNvSpPr txBox="1">
            <a:spLocks/>
          </p:cNvSpPr>
          <p:nvPr/>
        </p:nvSpPr>
        <p:spPr>
          <a:xfrm>
            <a:off x="180622" y="1011690"/>
            <a:ext cx="8844845" cy="408612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it simple without being too simple?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Have your identified all the key activities you think are necessary for it to work as intended?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key assumptions are you making that are outside your control, are they listed?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Is the order of activities important, if so, is that shown on the diagram?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Have your identified external factors that will also affect the impacts so they can be considered in an outcome's evaluation?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questions will be asked about the program? 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 the PDL have a place for all the important things that people will want to know about i.e., does it have content that would be appear in a key evaluation question?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Does the PDL appear to cover everything that is necessary for the program to work as intended, i.e., is it </a:t>
            </a:r>
            <a:r>
              <a:rPr lang="en-US" sz="1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sound?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 subject matter experts agree with the underlying logic?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reasons are needed to justify or warrant each step in the program logic – or suggest the program should be redesigned?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Next steps are to think about what </a:t>
            </a:r>
            <a:r>
              <a:rPr lang="en-US" sz="12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must</a:t>
            </a: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we know and plan an evaluation to see if the PDL is reflected in reality i.e., is it </a:t>
            </a:r>
            <a:r>
              <a:rPr lang="en-US" sz="12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well grounded</a:t>
            </a: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would we know if these conditions were brought about, or assumptions held?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What can we afford to know, and to what level of detail, and when do we need to know it?</a:t>
            </a:r>
          </a:p>
          <a:p>
            <a:pPr lvl="1"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How would we determine what is actually necessary and what is redundant or superfluous?</a:t>
            </a:r>
          </a:p>
          <a:p>
            <a:pPr>
              <a:lnSpc>
                <a:spcPct val="120000"/>
              </a:lnSpc>
              <a:spcBef>
                <a:spcPts val="450"/>
              </a:spcBef>
              <a:spcAft>
                <a:spcPts val="0"/>
              </a:spcAft>
            </a:pPr>
            <a:r>
              <a:rPr lang="en-US" sz="12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Develop your evaluation strategy, plan and methods to test your PDL ‘in reality’.</a:t>
            </a:r>
            <a:endParaRPr lang="en-US" sz="10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1094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11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Theory</a:t>
            </a:r>
            <a:r>
              <a:rPr lang="en-AU" dirty="0"/>
              <a:t> of change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79C3A-D9FB-4336-B130-B3F7F08DEECC}"/>
              </a:ext>
            </a:extLst>
          </p:cNvPr>
          <p:cNvSpPr txBox="1">
            <a:spLocks/>
          </p:cNvSpPr>
          <p:nvPr/>
        </p:nvSpPr>
        <p:spPr>
          <a:xfrm>
            <a:off x="464771" y="1154316"/>
            <a:ext cx="8450629" cy="3887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9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overall rationale or reasons to accept a program design logic can be provided in the form of a narrative sometimes called a ‘theory of change’. For example: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“If we do these activities they will lead to these outputs and if we can make these assumptions they will lead to these outcomes because…”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9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 can be helpful for clarifying the logic, but you should be able to identify more granular reasons to accept each step in the logic – reasons we should accept that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Inputs + Assumptions = Outputs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Outputs + Assumptions = Outcomes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Outcomes + External factor = Impacts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9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While theories are important, like past outcomes, they are one type of reason, or source of evidence to accept a program as logical or ‘evidence based’. These may come from a literature review or from past evaluations.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9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These are usually too detailed to include on the logic diagram itself – but stating the least certain ones with references can be valuable.</a:t>
            </a:r>
            <a:endParaRPr lang="en-AU" sz="2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2142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12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Theory of causality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79C3A-D9FB-4336-B130-B3F7F08DEECC}"/>
              </a:ext>
            </a:extLst>
          </p:cNvPr>
          <p:cNvSpPr txBox="1">
            <a:spLocks/>
          </p:cNvSpPr>
          <p:nvPr/>
        </p:nvSpPr>
        <p:spPr>
          <a:xfrm>
            <a:off x="408233" y="979688"/>
            <a:ext cx="8409196" cy="3588105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PDL has an explicit theory of causality. This is 'configurational’.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program and its logic set out a causal package rather than a chain of cause and effect.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AU" sz="13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example, awareness of a program does not cause enrolment in a program, but it may be a necessary precondition.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activities as a package must be ‘sufficient’ for an outcome and each condition must be ‘necessary’ for an efficient program.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There is more than one way to deliver an outcome but the actions of the program must be sufficient for the outcome for it to be logical.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Actions should be necessary for the program to be effective and not redundant, or the program is not efficient.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program may not be sufficient for a longer term ‘impact’, but it should ‘contribute’ to it  (in addition to external factors). This is because the intended impact provides the reason for the existence of the program. But…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Mistaking impacts and outcomes, or over stating the outcomes a program may logically achieve, can lead to an inefficient allocation of evaluation resources (e.g. measuring impacts that may be context specific, non-repeatable and non-generalisable).</a:t>
            </a:r>
          </a:p>
        </p:txBody>
      </p:sp>
    </p:spTree>
    <p:extLst>
      <p:ext uri="{BB962C8B-B14F-4D97-AF65-F5344CB8AC3E}">
        <p14:creationId xmlns:p14="http://schemas.microsoft.com/office/powerpoint/2010/main" val="27226166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13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Evaluation and Research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79C3A-D9FB-4336-B130-B3F7F08DEECC}"/>
              </a:ext>
            </a:extLst>
          </p:cNvPr>
          <p:cNvSpPr txBox="1">
            <a:spLocks/>
          </p:cNvSpPr>
          <p:nvPr/>
        </p:nvSpPr>
        <p:spPr>
          <a:xfrm>
            <a:off x="464771" y="1154316"/>
            <a:ext cx="8450629" cy="38875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Evaluation is about determining the value of a specific something. This may be in the past (for accountability), in the present (for learning) or in the future (for decisions about funding).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Evaluation must be sensitive to purpose and context.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Research is focused on an in-depth understanding of reality and identifying </a:t>
            </a:r>
            <a:r>
              <a:rPr lang="en-AU" sz="18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replicable causal mechanisms. 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often seeks to make claims that are time and context invariant - </a:t>
            </a:r>
            <a:r>
              <a:rPr lang="en-AU" sz="18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transfactual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lang="en-AU" sz="1800" i="1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are interested in whether </a:t>
            </a:r>
            <a:r>
              <a:rPr lang="en-AU" sz="1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this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proposed course of action is good and what evidence supports that claim.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Evidence is a feature of claims not of methods. So don’t over claim. And don’t use the wrong method.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need sound propositions that are valid and well grounded. We are not seeking to develop a unified theory of how people behave in the world.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AU" sz="1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AU" sz="1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839616"/>
      </p:ext>
    </p:extLst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08970-7E11-4CEF-A1C3-AFDA39BE1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Managing the risk of failure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CBCB26-0CEA-47DC-8425-376CC6641E6C}"/>
              </a:ext>
            </a:extLst>
          </p:cNvPr>
          <p:cNvGrpSpPr/>
          <p:nvPr/>
        </p:nvGrpSpPr>
        <p:grpSpPr>
          <a:xfrm>
            <a:off x="37221" y="1548307"/>
            <a:ext cx="1440000" cy="1440000"/>
            <a:chOff x="7643" y="691"/>
            <a:chExt cx="1416609" cy="1250156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9AA01A7-F56A-4691-889C-A65D10040F83}"/>
                </a:ext>
              </a:extLst>
            </p:cNvPr>
            <p:cNvSpPr/>
            <p:nvPr/>
          </p:nvSpPr>
          <p:spPr>
            <a:xfrm>
              <a:off x="7643" y="691"/>
              <a:ext cx="1416609" cy="1250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: Rounded Corners 4">
              <a:extLst>
                <a:ext uri="{FF2B5EF4-FFF2-40B4-BE49-F238E27FC236}">
                  <a16:creationId xmlns:a16="http://schemas.microsoft.com/office/drawing/2014/main" id="{FB961B33-252E-4007-B813-B934C42B538B}"/>
                </a:ext>
              </a:extLst>
            </p:cNvPr>
            <p:cNvSpPr txBox="1"/>
            <p:nvPr/>
          </p:nvSpPr>
          <p:spPr>
            <a:xfrm>
              <a:off x="44259" y="37307"/>
              <a:ext cx="1343377" cy="1176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1. 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Validity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8DB8D00-B542-4EB2-904D-689BF06EDF8F}"/>
              </a:ext>
            </a:extLst>
          </p:cNvPr>
          <p:cNvGrpSpPr/>
          <p:nvPr/>
        </p:nvGrpSpPr>
        <p:grpSpPr>
          <a:xfrm>
            <a:off x="1928486" y="1572402"/>
            <a:ext cx="1440000" cy="1440000"/>
            <a:chOff x="216500" y="0"/>
            <a:chExt cx="1690603" cy="1250156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A50BF7A6-6244-4E77-A6F4-594C70E00E60}"/>
                </a:ext>
              </a:extLst>
            </p:cNvPr>
            <p:cNvSpPr/>
            <p:nvPr/>
          </p:nvSpPr>
          <p:spPr>
            <a:xfrm>
              <a:off x="216500" y="0"/>
              <a:ext cx="1690603" cy="1250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id="{561335BF-333C-49D2-B9CF-E9A26946B10F}"/>
                </a:ext>
              </a:extLst>
            </p:cNvPr>
            <p:cNvSpPr txBox="1"/>
            <p:nvPr/>
          </p:nvSpPr>
          <p:spPr>
            <a:xfrm>
              <a:off x="253116" y="36616"/>
              <a:ext cx="1617371" cy="1176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/>
                <a:t>2.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/>
                <a:t> Performance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5AF887-A323-44EF-B584-9E80486DBCC2}"/>
              </a:ext>
            </a:extLst>
          </p:cNvPr>
          <p:cNvGrpSpPr/>
          <p:nvPr/>
        </p:nvGrpSpPr>
        <p:grpSpPr>
          <a:xfrm>
            <a:off x="3819751" y="1572402"/>
            <a:ext cx="1440000" cy="1440000"/>
            <a:chOff x="1300357" y="0"/>
            <a:chExt cx="2092851" cy="125015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87FBAA3B-18B7-429E-849F-A51448FF8F1A}"/>
                </a:ext>
              </a:extLst>
            </p:cNvPr>
            <p:cNvSpPr/>
            <p:nvPr/>
          </p:nvSpPr>
          <p:spPr>
            <a:xfrm>
              <a:off x="1300357" y="0"/>
              <a:ext cx="2092851" cy="1250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ectangle: Rounded Corners 4">
              <a:extLst>
                <a:ext uri="{FF2B5EF4-FFF2-40B4-BE49-F238E27FC236}">
                  <a16:creationId xmlns:a16="http://schemas.microsoft.com/office/drawing/2014/main" id="{0637D9E0-E819-486F-99B1-D4867A5A1B46}"/>
                </a:ext>
              </a:extLst>
            </p:cNvPr>
            <p:cNvSpPr txBox="1"/>
            <p:nvPr/>
          </p:nvSpPr>
          <p:spPr>
            <a:xfrm>
              <a:off x="1336973" y="36616"/>
              <a:ext cx="2019619" cy="1176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3.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 Assumptions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1F4E0E-9C27-4103-B644-FE8C42747442}"/>
              </a:ext>
            </a:extLst>
          </p:cNvPr>
          <p:cNvGrpSpPr/>
          <p:nvPr/>
        </p:nvGrpSpPr>
        <p:grpSpPr>
          <a:xfrm>
            <a:off x="5711016" y="1572402"/>
            <a:ext cx="1440000" cy="1440000"/>
            <a:chOff x="3515766" y="0"/>
            <a:chExt cx="2238592" cy="1250156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D29BB466-8AD0-4A0E-8145-922508289535}"/>
                </a:ext>
              </a:extLst>
            </p:cNvPr>
            <p:cNvSpPr/>
            <p:nvPr/>
          </p:nvSpPr>
          <p:spPr>
            <a:xfrm>
              <a:off x="3515766" y="0"/>
              <a:ext cx="2238592" cy="1250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angle: Rounded Corners 4">
              <a:extLst>
                <a:ext uri="{FF2B5EF4-FFF2-40B4-BE49-F238E27FC236}">
                  <a16:creationId xmlns:a16="http://schemas.microsoft.com/office/drawing/2014/main" id="{9E2DC93A-B1D1-4651-965E-0B0B98608B93}"/>
                </a:ext>
              </a:extLst>
            </p:cNvPr>
            <p:cNvSpPr txBox="1"/>
            <p:nvPr/>
          </p:nvSpPr>
          <p:spPr>
            <a:xfrm>
              <a:off x="3552382" y="36616"/>
              <a:ext cx="2165360" cy="1176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4. 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Theory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063382B-DBEC-4DE9-AB42-AA3949891F70}"/>
              </a:ext>
            </a:extLst>
          </p:cNvPr>
          <p:cNvGrpSpPr/>
          <p:nvPr/>
        </p:nvGrpSpPr>
        <p:grpSpPr>
          <a:xfrm>
            <a:off x="7602281" y="1572401"/>
            <a:ext cx="1440000" cy="1440000"/>
            <a:chOff x="6045295" y="691"/>
            <a:chExt cx="3008109" cy="1250156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02FCB65-05AA-47CF-A5B8-5F5F3BEA7E38}"/>
                </a:ext>
              </a:extLst>
            </p:cNvPr>
            <p:cNvSpPr/>
            <p:nvPr/>
          </p:nvSpPr>
          <p:spPr>
            <a:xfrm>
              <a:off x="6045295" y="691"/>
              <a:ext cx="3008109" cy="1250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Rectangle: Rounded Corners 4">
              <a:extLst>
                <a:ext uri="{FF2B5EF4-FFF2-40B4-BE49-F238E27FC236}">
                  <a16:creationId xmlns:a16="http://schemas.microsoft.com/office/drawing/2014/main" id="{CA489FAA-FC4F-472C-AB24-32F5DE9A0953}"/>
                </a:ext>
              </a:extLst>
            </p:cNvPr>
            <p:cNvSpPr txBox="1"/>
            <p:nvPr/>
          </p:nvSpPr>
          <p:spPr>
            <a:xfrm>
              <a:off x="6081911" y="37307"/>
              <a:ext cx="2934877" cy="1176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5.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 Logic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85158E9-3927-4A45-B0DA-C7B9404AEFB1}"/>
              </a:ext>
            </a:extLst>
          </p:cNvPr>
          <p:cNvGrpSpPr/>
          <p:nvPr/>
        </p:nvGrpSpPr>
        <p:grpSpPr>
          <a:xfrm>
            <a:off x="1928486" y="3543682"/>
            <a:ext cx="1440000" cy="1440000"/>
            <a:chOff x="0" y="2813843"/>
            <a:chExt cx="3263484" cy="1250156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DA3A36E5-3178-4D06-8871-B0C1CEFB2B9E}"/>
                </a:ext>
              </a:extLst>
            </p:cNvPr>
            <p:cNvSpPr/>
            <p:nvPr/>
          </p:nvSpPr>
          <p:spPr>
            <a:xfrm>
              <a:off x="0" y="2813843"/>
              <a:ext cx="3263484" cy="1250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Rectangle: Rounded Corners 4">
              <a:extLst>
                <a:ext uri="{FF2B5EF4-FFF2-40B4-BE49-F238E27FC236}">
                  <a16:creationId xmlns:a16="http://schemas.microsoft.com/office/drawing/2014/main" id="{7FE25674-8DBD-4001-8E15-201BD0A7EFE7}"/>
                </a:ext>
              </a:extLst>
            </p:cNvPr>
            <p:cNvSpPr txBox="1"/>
            <p:nvPr/>
          </p:nvSpPr>
          <p:spPr>
            <a:xfrm>
              <a:off x="36616" y="2850459"/>
              <a:ext cx="3190252" cy="1176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/>
                <a:t>7.</a:t>
              </a:r>
            </a:p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/>
                <a:t> Measurement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AD16D07-7854-438C-8811-FBDCC1E83BBD}"/>
              </a:ext>
            </a:extLst>
          </p:cNvPr>
          <p:cNvGrpSpPr/>
          <p:nvPr/>
        </p:nvGrpSpPr>
        <p:grpSpPr>
          <a:xfrm>
            <a:off x="37221" y="3543682"/>
            <a:ext cx="1440000" cy="1440000"/>
            <a:chOff x="0" y="2813843"/>
            <a:chExt cx="2287775" cy="1250156"/>
          </a:xfrm>
        </p:grpSpPr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E7293C6-4365-48FF-B9C6-2F0BF6E5796A}"/>
                </a:ext>
              </a:extLst>
            </p:cNvPr>
            <p:cNvSpPr/>
            <p:nvPr/>
          </p:nvSpPr>
          <p:spPr>
            <a:xfrm>
              <a:off x="0" y="2813843"/>
              <a:ext cx="2287775" cy="1250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: Rounded Corners 4">
              <a:extLst>
                <a:ext uri="{FF2B5EF4-FFF2-40B4-BE49-F238E27FC236}">
                  <a16:creationId xmlns:a16="http://schemas.microsoft.com/office/drawing/2014/main" id="{9BF681B2-EC3F-4E56-82E0-1EDF064BFF47}"/>
                </a:ext>
              </a:extLst>
            </p:cNvPr>
            <p:cNvSpPr txBox="1"/>
            <p:nvPr/>
          </p:nvSpPr>
          <p:spPr>
            <a:xfrm>
              <a:off x="36616" y="2850459"/>
              <a:ext cx="2214543" cy="1176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/>
                <a:t>6. </a:t>
              </a:r>
            </a:p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/>
                <a:t>External factors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2D27D97-70F6-4F40-89B9-9229448882A5}"/>
              </a:ext>
            </a:extLst>
          </p:cNvPr>
          <p:cNvGrpSpPr/>
          <p:nvPr/>
        </p:nvGrpSpPr>
        <p:grpSpPr>
          <a:xfrm>
            <a:off x="3819751" y="3543682"/>
            <a:ext cx="1440000" cy="1440000"/>
            <a:chOff x="0" y="2153046"/>
            <a:chExt cx="3119665" cy="1910953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93F8E77D-75A0-4A7D-9A58-FEFD613BBA2D}"/>
                </a:ext>
              </a:extLst>
            </p:cNvPr>
            <p:cNvSpPr/>
            <p:nvPr/>
          </p:nvSpPr>
          <p:spPr>
            <a:xfrm flipH="1">
              <a:off x="0" y="2153046"/>
              <a:ext cx="3119665" cy="19109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ectangle: Rounded Corners 4">
              <a:extLst>
                <a:ext uri="{FF2B5EF4-FFF2-40B4-BE49-F238E27FC236}">
                  <a16:creationId xmlns:a16="http://schemas.microsoft.com/office/drawing/2014/main" id="{C87E0D98-E49B-4E16-B587-AAE28C338F3D}"/>
                </a:ext>
              </a:extLst>
            </p:cNvPr>
            <p:cNvSpPr txBox="1"/>
            <p:nvPr/>
          </p:nvSpPr>
          <p:spPr>
            <a:xfrm>
              <a:off x="55970" y="2209016"/>
              <a:ext cx="3007725" cy="17990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3830" tIns="163830" rIns="163830" bIns="163830" numCol="1" spcCol="1270" anchor="ctr" anchorCtr="0">
              <a:noAutofit/>
            </a:bodyPr>
            <a:lstStyle/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8. </a:t>
              </a:r>
            </a:p>
            <a:p>
              <a:pPr marL="0" lvl="0" indent="0" algn="ctr" defTabSz="1911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Efficiency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1DAF576-40E8-4D10-9851-CE509FB2FB26}"/>
              </a:ext>
            </a:extLst>
          </p:cNvPr>
          <p:cNvGrpSpPr/>
          <p:nvPr/>
        </p:nvGrpSpPr>
        <p:grpSpPr>
          <a:xfrm>
            <a:off x="5711016" y="3543682"/>
            <a:ext cx="1440000" cy="1440000"/>
            <a:chOff x="5248860" y="2153046"/>
            <a:chExt cx="1651583" cy="1910953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70FF6F24-7202-4957-86CE-A3C28CA46B56}"/>
                </a:ext>
              </a:extLst>
            </p:cNvPr>
            <p:cNvSpPr/>
            <p:nvPr/>
          </p:nvSpPr>
          <p:spPr>
            <a:xfrm>
              <a:off x="5248860" y="2153046"/>
              <a:ext cx="1651583" cy="19109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: Rounded Corners 4">
              <a:extLst>
                <a:ext uri="{FF2B5EF4-FFF2-40B4-BE49-F238E27FC236}">
                  <a16:creationId xmlns:a16="http://schemas.microsoft.com/office/drawing/2014/main" id="{221729F9-2A6A-454A-87A2-F5516F0D9AC2}"/>
                </a:ext>
              </a:extLst>
            </p:cNvPr>
            <p:cNvSpPr txBox="1"/>
            <p:nvPr/>
          </p:nvSpPr>
          <p:spPr>
            <a:xfrm>
              <a:off x="5297233" y="2201419"/>
              <a:ext cx="1554837" cy="1814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9.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accent4"/>
                  </a:solidFill>
                </a:rPr>
                <a:t>Value for money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6EC6E50-B643-411F-B80B-69D8CF402BAB}"/>
              </a:ext>
            </a:extLst>
          </p:cNvPr>
          <p:cNvGrpSpPr/>
          <p:nvPr/>
        </p:nvGrpSpPr>
        <p:grpSpPr>
          <a:xfrm>
            <a:off x="7602281" y="3543682"/>
            <a:ext cx="1440000" cy="1440000"/>
            <a:chOff x="5248860" y="2153046"/>
            <a:chExt cx="1651583" cy="1910953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B2285F06-8D11-4035-B039-AB46E6A767C9}"/>
                </a:ext>
              </a:extLst>
            </p:cNvPr>
            <p:cNvSpPr/>
            <p:nvPr/>
          </p:nvSpPr>
          <p:spPr>
            <a:xfrm>
              <a:off x="5248860" y="2153046"/>
              <a:ext cx="1651583" cy="19109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ectangle: Rounded Corners 4">
              <a:extLst>
                <a:ext uri="{FF2B5EF4-FFF2-40B4-BE49-F238E27FC236}">
                  <a16:creationId xmlns:a16="http://schemas.microsoft.com/office/drawing/2014/main" id="{61267EE7-2107-43E3-9A56-361BAD35AF09}"/>
                </a:ext>
              </a:extLst>
            </p:cNvPr>
            <p:cNvSpPr txBox="1"/>
            <p:nvPr/>
          </p:nvSpPr>
          <p:spPr>
            <a:xfrm>
              <a:off x="5297233" y="2201419"/>
              <a:ext cx="1554837" cy="1814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kern="1200" dirty="0">
                  <a:solidFill>
                    <a:schemeClr val="bg1"/>
                  </a:solidFill>
                </a:rPr>
                <a:t>10. 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dirty="0">
                  <a:solidFill>
                    <a:schemeClr val="bg1"/>
                  </a:solidFill>
                </a:rPr>
                <a:t>Aligned systems</a:t>
              </a:r>
              <a:endParaRPr lang="en-AU" sz="14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D94CFCC-68E6-471A-A115-A82D99EEC0B3}"/>
              </a:ext>
            </a:extLst>
          </p:cNvPr>
          <p:cNvGrpSpPr/>
          <p:nvPr/>
        </p:nvGrpSpPr>
        <p:grpSpPr>
          <a:xfrm>
            <a:off x="60268" y="41378"/>
            <a:ext cx="1800000" cy="664415"/>
            <a:chOff x="7643" y="691"/>
            <a:chExt cx="1416609" cy="1250156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A59B7DBB-B22B-4BB5-B086-EA2706F53EC6}"/>
                </a:ext>
              </a:extLst>
            </p:cNvPr>
            <p:cNvSpPr/>
            <p:nvPr/>
          </p:nvSpPr>
          <p:spPr>
            <a:xfrm>
              <a:off x="7643" y="691"/>
              <a:ext cx="1416609" cy="1250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tangle: Rounded Corners 4">
              <a:extLst>
                <a:ext uri="{FF2B5EF4-FFF2-40B4-BE49-F238E27FC236}">
                  <a16:creationId xmlns:a16="http://schemas.microsoft.com/office/drawing/2014/main" id="{8FBF94BF-613F-4027-9C32-ED75B1810543}"/>
                </a:ext>
              </a:extLst>
            </p:cNvPr>
            <p:cNvSpPr txBox="1"/>
            <p:nvPr/>
          </p:nvSpPr>
          <p:spPr>
            <a:xfrm>
              <a:off x="44259" y="37307"/>
              <a:ext cx="1343377" cy="11769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dirty="0">
                  <a:solidFill>
                    <a:schemeClr val="accent4"/>
                  </a:solidFill>
                </a:rPr>
                <a:t>Design risks</a:t>
              </a:r>
              <a:endParaRPr lang="en-AU" sz="1400" kern="1200" dirty="0">
                <a:solidFill>
                  <a:schemeClr val="accent4"/>
                </a:solidFill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4D807B0-A5A4-4843-86AA-45B5ABC960C4}"/>
              </a:ext>
            </a:extLst>
          </p:cNvPr>
          <p:cNvGrpSpPr/>
          <p:nvPr/>
        </p:nvGrpSpPr>
        <p:grpSpPr>
          <a:xfrm>
            <a:off x="7242281" y="41378"/>
            <a:ext cx="1800000" cy="664415"/>
            <a:chOff x="7643" y="691"/>
            <a:chExt cx="1416609" cy="1250156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90B29A6D-6215-4EF4-AC55-6283C7A989D1}"/>
                </a:ext>
              </a:extLst>
            </p:cNvPr>
            <p:cNvSpPr/>
            <p:nvPr/>
          </p:nvSpPr>
          <p:spPr>
            <a:xfrm>
              <a:off x="7643" y="691"/>
              <a:ext cx="1416609" cy="125015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ectangle: Rounded Corners 4">
              <a:extLst>
                <a:ext uri="{FF2B5EF4-FFF2-40B4-BE49-F238E27FC236}">
                  <a16:creationId xmlns:a16="http://schemas.microsoft.com/office/drawing/2014/main" id="{E2D0E2D8-4B1B-4695-84F5-E5DE29DCD576}"/>
                </a:ext>
              </a:extLst>
            </p:cNvPr>
            <p:cNvSpPr txBox="1"/>
            <p:nvPr/>
          </p:nvSpPr>
          <p:spPr>
            <a:xfrm>
              <a:off x="44259" y="37307"/>
              <a:ext cx="1343377" cy="1176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AU" sz="1400" dirty="0">
                  <a:solidFill>
                    <a:schemeClr val="bg1"/>
                  </a:solidFill>
                </a:rPr>
                <a:t>Operational risks</a:t>
              </a:r>
              <a:endParaRPr lang="en-AU" sz="1400" kern="1200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938BD7D6-10E9-4B5C-81AB-029DAF60DC6C}"/>
              </a:ext>
            </a:extLst>
          </p:cNvPr>
          <p:cNvSpPr txBox="1"/>
          <p:nvPr/>
        </p:nvSpPr>
        <p:spPr>
          <a:xfrm>
            <a:off x="4121" y="1192003"/>
            <a:ext cx="53787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Risks that </a:t>
            </a:r>
            <a:r>
              <a:rPr lang="en-AU" sz="1400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mediate</a:t>
            </a:r>
            <a:r>
              <a:rPr lang="en-A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success i.e. whether your action will work at all.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57BD05C-093C-4D06-A0BF-F477D26B8CE4}"/>
              </a:ext>
            </a:extLst>
          </p:cNvPr>
          <p:cNvSpPr txBox="1"/>
          <p:nvPr/>
        </p:nvSpPr>
        <p:spPr>
          <a:xfrm>
            <a:off x="3209979" y="3155003"/>
            <a:ext cx="5832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A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Risks that </a:t>
            </a:r>
            <a:r>
              <a:rPr lang="en-AU" sz="1400" i="1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moderate</a:t>
            </a:r>
            <a:r>
              <a:rPr lang="en-AU" sz="1400" dirty="0">
                <a:solidFill>
                  <a:schemeClr val="tx2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success i.e. how much success your action will have.</a:t>
            </a:r>
          </a:p>
        </p:txBody>
      </p:sp>
    </p:spTree>
    <p:extLst>
      <p:ext uri="{BB962C8B-B14F-4D97-AF65-F5344CB8AC3E}">
        <p14:creationId xmlns:p14="http://schemas.microsoft.com/office/powerpoint/2010/main" val="170360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1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0" y="860835"/>
            <a:ext cx="7928653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marL="226695" indent="-226695" algn="ct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accent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“Program logic is a one-page diagram that shows the important components of an intervention and how they are supposed to work together to deliver one or more intended outcomes.”</a:t>
            </a:r>
          </a:p>
          <a:p>
            <a:pPr lvl="1">
              <a:spcBef>
                <a:spcPts val="1200"/>
              </a:spcBef>
              <a:defRPr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Why do it?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It is a </a:t>
            </a:r>
            <a:r>
              <a:rPr lang="en-AU" sz="1400" b="1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tool</a:t>
            </a: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 to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clarify and communicate what you do and expect to achieve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frame monitoring and evaluation of a program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AU" sz="140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identify </a:t>
            </a: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the risks to be managed during implementation.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It is not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 process map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 detailed picture of an artificially linear reality</a:t>
            </a:r>
          </a:p>
          <a:p>
            <a:pPr marL="1200150" lvl="2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schemeClr val="accent1"/>
                </a:solidFill>
                <a:latin typeface="Segoe UI" panose="020B0502040204020203" pitchFamily="34" charset="0"/>
                <a:cs typeface="Times New Roman" panose="02020603050405020304" pitchFamily="18" charset="0"/>
              </a:rPr>
              <a:t>an attempt to describe the complete set of causal mechanisms at work in a program or describe ‘what works for whom to what effect and how’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What is a program logic?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A6330BD-EE87-4E0B-BED7-8A1ADC806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147" y="2317802"/>
            <a:ext cx="1305930" cy="130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66463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2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Lots of different forms of program logic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91A1254-B07C-40B2-A14E-E81BD235F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67" y="1493582"/>
            <a:ext cx="5188032" cy="320752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7F4A793-F626-4F21-AC57-28D1358A6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393" y="2883318"/>
            <a:ext cx="4063179" cy="212124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9F3E14-9F8A-456D-ADF8-5878C33AD9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769" y="3200128"/>
            <a:ext cx="4069060" cy="18429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3212BB5-6A6D-4862-AEDD-AF81E761E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79" y="802097"/>
            <a:ext cx="2535491" cy="27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1705525"/>
      </p:ext>
    </p:extLst>
  </p:cSld>
  <p:clrMapOvr>
    <a:masterClrMapping/>
  </p:clrMapOvr>
  <p:transition advClick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3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So what is a program?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79C3A-D9FB-4336-B130-B3F7F08DEECC}"/>
              </a:ext>
            </a:extLst>
          </p:cNvPr>
          <p:cNvSpPr txBox="1">
            <a:spLocks/>
          </p:cNvSpPr>
          <p:nvPr/>
        </p:nvSpPr>
        <p:spPr>
          <a:xfrm>
            <a:off x="464771" y="1158130"/>
            <a:ext cx="5207896" cy="39275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AU" sz="18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at its core is simply a proposition that a certain course of action will lead to a certain set of outcomes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en-AU" sz="18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evidence-based 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</a:t>
            </a:r>
            <a:r>
              <a:rPr lang="en-AU" sz="18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provides good reasons to expect actions will lead to outcomes in the future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</a:t>
            </a:r>
            <a:r>
              <a:rPr lang="en-AU" sz="18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logical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evidence-based program is a proposition that makes sense ‘on paper’ &amp; ‘in reality’ 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Program Design Logic (PDL) can be used to </a:t>
            </a:r>
            <a:r>
              <a:rPr lang="en-AU" sz="18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evaluate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the logic or soundness of a proposition or program.</a:t>
            </a:r>
          </a:p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 can </a:t>
            </a:r>
            <a:r>
              <a:rPr lang="en-AU" sz="18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evaluate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before, during and after a program has been delivered.</a:t>
            </a:r>
          </a:p>
        </p:txBody>
      </p:sp>
      <p:pic>
        <p:nvPicPr>
          <p:cNvPr id="14" name="Picture 2" descr="Spock - Wikipedia">
            <a:extLst>
              <a:ext uri="{FF2B5EF4-FFF2-40B4-BE49-F238E27FC236}">
                <a16:creationId xmlns:a16="http://schemas.microsoft.com/office/drawing/2014/main" id="{6605D4EE-9A5F-494E-93DF-F5CAE6CD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20" y="1057374"/>
            <a:ext cx="2960370" cy="3803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08668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4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Program Design Logic (PDL)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79C3A-D9FB-4336-B130-B3F7F08DEECC}"/>
              </a:ext>
            </a:extLst>
          </p:cNvPr>
          <p:cNvSpPr txBox="1">
            <a:spLocks/>
          </p:cNvSpPr>
          <p:nvPr/>
        </p:nvSpPr>
        <p:spPr>
          <a:xfrm>
            <a:off x="187545" y="1155645"/>
            <a:ext cx="5814109" cy="379052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9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PDL represents the logic of a program.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AU" sz="19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The logic will be sound if it is both valid (i.e., program makes sense on paper) and well-grounded (i.e., program makes sense in reality).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900" b="1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Valid</a:t>
            </a:r>
            <a:r>
              <a:rPr lang="en-US" sz="19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if it provides good reasons to think, if we do these things these outputs will occur, and if these outputs occur these outcomes will follow.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Reasons include; </a:t>
            </a:r>
            <a:r>
              <a:rPr lang="en-AU" sz="16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situational awareness, theories about the way the world works, past experience, and common sense</a:t>
            </a: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900" b="1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Well-grounded</a:t>
            </a:r>
            <a:r>
              <a:rPr lang="en-US" sz="19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to the extent that we check after we implement the program whether we actually did these things, and whether these outputs and outcomes did actually occur. 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Most evaluations measure outcomes to see if a program is ‘well grounded’.</a:t>
            </a: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04FF4C6F-B776-48EC-8252-E5F1176B7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220" y="1821180"/>
            <a:ext cx="2848235" cy="18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42006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Some key terms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79C3A-D9FB-4336-B130-B3F7F08DEECC}"/>
              </a:ext>
            </a:extLst>
          </p:cNvPr>
          <p:cNvSpPr txBox="1">
            <a:spLocks/>
          </p:cNvSpPr>
          <p:nvPr/>
        </p:nvSpPr>
        <p:spPr>
          <a:xfrm>
            <a:off x="197557" y="958950"/>
            <a:ext cx="8819444" cy="3990621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1800" b="1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Inputs or activities</a:t>
            </a:r>
            <a:r>
              <a:rPr lang="en-AU" sz="1800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  <a:r>
              <a:rPr lang="en-AU" sz="1800" b="1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funds or actions necessary to implement the initiative as intended.</a:t>
            </a:r>
          </a:p>
          <a:p>
            <a:pPr marL="0" indent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-AU" sz="1800" b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CONDITIONS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1800" b="1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Outputs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conditions the initiative must create to be delivered as intended.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1800" b="1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Outcomes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conditions that will be achieved if Outputs are delivered and Assumptions hold.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1800" b="1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Impacts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conditions the initiative will contribute towards, also affected by External Factors.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1800" b="1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Assumptions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conditions we are relying on, but are not 100% sure about, so we need to keep an eye on them.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AU" sz="1800" b="1" i="1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External factors</a:t>
            </a: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conditions outside our control that we are pretty sure will also affect impacts.</a:t>
            </a:r>
          </a:p>
        </p:txBody>
      </p:sp>
    </p:spTree>
    <p:extLst>
      <p:ext uri="{BB962C8B-B14F-4D97-AF65-F5344CB8AC3E}">
        <p14:creationId xmlns:p14="http://schemas.microsoft.com/office/powerpoint/2010/main" val="3303655323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6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Key concept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79C3A-D9FB-4336-B130-B3F7F08DEECC}"/>
              </a:ext>
            </a:extLst>
          </p:cNvPr>
          <p:cNvSpPr txBox="1">
            <a:spLocks/>
          </p:cNvSpPr>
          <p:nvPr/>
        </p:nvSpPr>
        <p:spPr>
          <a:xfrm>
            <a:off x="464771" y="921911"/>
            <a:ext cx="7895493" cy="118824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800" dirty="0">
                <a:solidFill>
                  <a:schemeClr val="accent1"/>
                </a:solidFill>
              </a:rPr>
              <a:t>Program Design Logic is obsessed with </a:t>
            </a:r>
            <a:r>
              <a:rPr lang="en-US" sz="1800" i="1" dirty="0">
                <a:solidFill>
                  <a:schemeClr val="accent1"/>
                </a:solidFill>
              </a:rPr>
              <a:t>conditions - </a:t>
            </a:r>
            <a:r>
              <a:rPr lang="en-US" sz="1800" dirty="0">
                <a:solidFill>
                  <a:schemeClr val="accent1"/>
                </a:solidFill>
              </a:rPr>
              <a:t>outputs, outcomes, impacts, assumptions and external factors are all types of condition.</a:t>
            </a:r>
            <a:br>
              <a:rPr lang="en-US" sz="1800" dirty="0">
                <a:solidFill>
                  <a:schemeClr val="accent1"/>
                </a:solidFill>
              </a:rPr>
            </a:br>
            <a:br>
              <a:rPr lang="en-US" sz="1800" dirty="0">
                <a:solidFill>
                  <a:schemeClr val="accent1"/>
                </a:solidFill>
              </a:rPr>
            </a:br>
            <a:r>
              <a:rPr lang="en-US" sz="1800" b="1" dirty="0">
                <a:solidFill>
                  <a:schemeClr val="accent1"/>
                </a:solidFill>
              </a:rPr>
              <a:t>‘Who/what is in what condition’</a:t>
            </a:r>
            <a:endParaRPr lang="en-AU" b="1" dirty="0">
              <a:solidFill>
                <a:schemeClr val="accent1"/>
              </a:solidFill>
            </a:endParaRPr>
          </a:p>
          <a:p>
            <a:pPr lvl="1">
              <a:spcBef>
                <a:spcPts val="450"/>
              </a:spcBef>
              <a:spcAft>
                <a:spcPts val="450"/>
              </a:spcAft>
            </a:pPr>
            <a:endParaRPr lang="en-AU" dirty="0">
              <a:solidFill>
                <a:schemeClr val="accent1"/>
              </a:solidFill>
            </a:endParaRPr>
          </a:p>
          <a:p>
            <a:pPr>
              <a:spcBef>
                <a:spcPts val="450"/>
              </a:spcBef>
              <a:spcAft>
                <a:spcPts val="450"/>
              </a:spcAft>
            </a:pPr>
            <a:endParaRPr lang="en-AU" sz="18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1F1C9-8AB8-4C78-96C2-9DC3A6E323A6}"/>
              </a:ext>
            </a:extLst>
          </p:cNvPr>
          <p:cNvSpPr txBox="1"/>
          <p:nvPr/>
        </p:nvSpPr>
        <p:spPr>
          <a:xfrm>
            <a:off x="772831" y="3228933"/>
            <a:ext cx="3569646" cy="374571"/>
          </a:xfrm>
          <a:prstGeom prst="roundRect">
            <a:avLst/>
          </a:prstGeom>
          <a:solidFill>
            <a:schemeClr val="accent2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</a:rPr>
              <a:t>Clients engaged at site</a:t>
            </a:r>
          </a:p>
        </p:txBody>
      </p:sp>
      <p:sp>
        <p:nvSpPr>
          <p:cNvPr id="8" name="Rectangle: Rounded Corners 19">
            <a:extLst>
              <a:ext uri="{FF2B5EF4-FFF2-40B4-BE49-F238E27FC236}">
                <a16:creationId xmlns:a16="http://schemas.microsoft.com/office/drawing/2014/main" id="{349AE4E9-A021-4511-81A9-8EA0DC9C3082}"/>
              </a:ext>
            </a:extLst>
          </p:cNvPr>
          <p:cNvSpPr/>
          <p:nvPr/>
        </p:nvSpPr>
        <p:spPr>
          <a:xfrm>
            <a:off x="168055" y="3867206"/>
            <a:ext cx="2524883" cy="1111644"/>
          </a:xfrm>
          <a:prstGeom prst="roundRect">
            <a:avLst/>
          </a:prstGeom>
          <a:solidFill>
            <a:srgbClr val="3D3C5A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Young people with disability participate in meaningful work experience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ABD546-1F20-4707-A58E-8EED97888788}"/>
              </a:ext>
            </a:extLst>
          </p:cNvPr>
          <p:cNvSpPr txBox="1"/>
          <p:nvPr/>
        </p:nvSpPr>
        <p:spPr>
          <a:xfrm>
            <a:off x="4991094" y="2314040"/>
            <a:ext cx="3387421" cy="919401"/>
          </a:xfrm>
          <a:prstGeom prst="roundRect">
            <a:avLst/>
          </a:prstGeom>
          <a:solidFill>
            <a:schemeClr val="accent2"/>
          </a:solidFill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AU" sz="1600" dirty="0">
                <a:solidFill>
                  <a:schemeClr val="bg1"/>
                </a:solidFill>
              </a:rPr>
              <a:t>Staff have good knowledge and relationships with internal and external services their clients need</a:t>
            </a:r>
          </a:p>
        </p:txBody>
      </p:sp>
      <p:sp>
        <p:nvSpPr>
          <p:cNvPr id="11" name="Rectangle: Rounded Corners 19">
            <a:extLst>
              <a:ext uri="{FF2B5EF4-FFF2-40B4-BE49-F238E27FC236}">
                <a16:creationId xmlns:a16="http://schemas.microsoft.com/office/drawing/2014/main" id="{55751069-1C1F-42BB-9EA6-455AD7E01948}"/>
              </a:ext>
            </a:extLst>
          </p:cNvPr>
          <p:cNvSpPr/>
          <p:nvPr/>
        </p:nvSpPr>
        <p:spPr>
          <a:xfrm>
            <a:off x="4609783" y="3862259"/>
            <a:ext cx="3387421" cy="1160756"/>
          </a:xfrm>
          <a:prstGeom prst="roundRect">
            <a:avLst/>
          </a:prstGeom>
          <a:solidFill>
            <a:srgbClr val="3D3C5A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/>
              <a:t>Staff have a clear understanding of their role</a:t>
            </a:r>
          </a:p>
        </p:txBody>
      </p:sp>
      <p:sp>
        <p:nvSpPr>
          <p:cNvPr id="14" name="Rectangle: Rounded Corners 19">
            <a:extLst>
              <a:ext uri="{FF2B5EF4-FFF2-40B4-BE49-F238E27FC236}">
                <a16:creationId xmlns:a16="http://schemas.microsoft.com/office/drawing/2014/main" id="{86C12E94-663A-4A71-8F28-8CB07298A221}"/>
              </a:ext>
            </a:extLst>
          </p:cNvPr>
          <p:cNvSpPr/>
          <p:nvPr/>
        </p:nvSpPr>
        <p:spPr>
          <a:xfrm>
            <a:off x="401797" y="2040690"/>
            <a:ext cx="2057400" cy="931221"/>
          </a:xfrm>
          <a:prstGeom prst="roundRect">
            <a:avLst/>
          </a:prstGeom>
          <a:solidFill>
            <a:srgbClr val="3D3C5A"/>
          </a:solidFill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600" dirty="0">
                <a:solidFill>
                  <a:schemeClr val="bg1"/>
                </a:solidFill>
              </a:rPr>
              <a:t>Clients develop resilience</a:t>
            </a:r>
          </a:p>
        </p:txBody>
      </p:sp>
    </p:spTree>
    <p:extLst>
      <p:ext uri="{BB962C8B-B14F-4D97-AF65-F5344CB8AC3E}">
        <p14:creationId xmlns:p14="http://schemas.microsoft.com/office/powerpoint/2010/main" val="1888773868"/>
      </p:ext>
    </p:extLst>
  </p:cSld>
  <p:clrMapOvr>
    <a:masterClrMapping/>
  </p:clrMapOvr>
  <p:transition advClick="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A93E549-7728-40B3-8751-BB4C95BDF48F}"/>
              </a:ext>
            </a:extLst>
          </p:cNvPr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7</a:t>
            </a:fld>
            <a:endParaRPr lang="en-AU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Example PDL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1124F7-3F76-4223-A3CA-7A729A9BB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59" y="803843"/>
            <a:ext cx="6172555" cy="433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08804"/>
      </p:ext>
    </p:extLst>
  </p:cSld>
  <p:clrMapOvr>
    <a:masterClrMapping/>
  </p:clrMapOvr>
  <p:transition advClick="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4767263"/>
            <a:ext cx="2057400" cy="274637"/>
          </a:xfrm>
        </p:spPr>
        <p:txBody>
          <a:bodyPr/>
          <a:lstStyle/>
          <a:p>
            <a:fld id="{BDD20264-7672-48B3-8FE5-E0FBA945C00B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A0F3BA-B53A-4603-A98B-A429AA9B2636}"/>
              </a:ext>
            </a:extLst>
          </p:cNvPr>
          <p:cNvSpPr txBox="1"/>
          <p:nvPr/>
        </p:nvSpPr>
        <p:spPr>
          <a:xfrm>
            <a:off x="464771" y="1057374"/>
            <a:ext cx="436486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defRPr/>
            </a:pPr>
            <a:endParaRPr lang="en-AU" sz="1350" dirty="0">
              <a:solidFill>
                <a:schemeClr val="accent1"/>
              </a:solidFill>
            </a:endParaRPr>
          </a:p>
          <a:p>
            <a:pPr algn="l"/>
            <a:endParaRPr lang="en-A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48A63C3-2876-4635-8158-11F56ED119E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AU" dirty="0"/>
              <a:t>Simple calculation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579C3A-D9FB-4336-B130-B3F7F08DEECC}"/>
              </a:ext>
            </a:extLst>
          </p:cNvPr>
          <p:cNvSpPr txBox="1">
            <a:spLocks/>
          </p:cNvSpPr>
          <p:nvPr/>
        </p:nvSpPr>
        <p:spPr>
          <a:xfrm>
            <a:off x="464771" y="1154316"/>
            <a:ext cx="8450629" cy="3887584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Inputs + Assumptions = Outputs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AU" sz="2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Outputs + Assumptions = Outcomes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endParaRPr lang="en-AU" sz="2400" dirty="0">
              <a:solidFill>
                <a:schemeClr val="accent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24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Outcomes + External factor = Impacts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sz="18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Reasons are ‘warrants’ that support your claims about these calculations in your specific circumstance. These may be theories of change. They may be common sense.</a:t>
            </a:r>
          </a:p>
        </p:txBody>
      </p:sp>
    </p:spTree>
    <p:extLst>
      <p:ext uri="{BB962C8B-B14F-4D97-AF65-F5344CB8AC3E}">
        <p14:creationId xmlns:p14="http://schemas.microsoft.com/office/powerpoint/2010/main" val="2872987101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ARTD COLOURS 1">
      <a:dk1>
        <a:srgbClr val="FFFFFF"/>
      </a:dk1>
      <a:lt1>
        <a:srgbClr val="FFFFFF"/>
      </a:lt1>
      <a:dk2>
        <a:srgbClr val="000000"/>
      </a:dk2>
      <a:lt2>
        <a:srgbClr val="EAF5F7"/>
      </a:lt2>
      <a:accent1>
        <a:srgbClr val="005677"/>
      </a:accent1>
      <a:accent2>
        <a:srgbClr val="49A7C3"/>
      </a:accent2>
      <a:accent3>
        <a:srgbClr val="EA1C2D"/>
      </a:accent3>
      <a:accent4>
        <a:srgbClr val="ED6A22"/>
      </a:accent4>
      <a:accent5>
        <a:srgbClr val="202A44"/>
      </a:accent5>
      <a:accent6>
        <a:srgbClr val="B2B3B2"/>
      </a:accent6>
      <a:hlink>
        <a:srgbClr val="005677"/>
      </a:hlink>
      <a:folHlink>
        <a:srgbClr val="49A7C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>
            <a:latin typeface="Segoe UI" panose="020B0502040204020203" pitchFamily="34" charset="0"/>
            <a:cs typeface="Segoe UI" panose="020B050204020402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ter Powerpoint" id="{8B120388-F023-4743-A686-FEAB3D07DFC2}" vid="{4CCB039D-8A3B-4187-8108-8E0DD9018BE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 Powerpoint</Template>
  <TotalTime>708</TotalTime>
  <Words>1899</Words>
  <Application>Microsoft Office PowerPoint</Application>
  <PresentationFormat>On-screen Show (16:9)</PresentationFormat>
  <Paragraphs>168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9" baseType="lpstr">
      <vt:lpstr>Arial</vt:lpstr>
      <vt:lpstr>Calibri</vt:lpstr>
      <vt:lpstr>Calibri Light</vt:lpstr>
      <vt:lpstr>Gill Sans</vt:lpstr>
      <vt:lpstr>Hiragino Sans W3</vt:lpstr>
      <vt:lpstr>Lato</vt:lpstr>
      <vt:lpstr>Open Sans</vt:lpstr>
      <vt:lpstr>Open Sans Light</vt:lpstr>
      <vt:lpstr>Open Sans Semibold</vt:lpstr>
      <vt:lpstr>Segoe UI</vt:lpstr>
      <vt:lpstr>Source Sans Pro Light</vt:lpstr>
      <vt:lpstr>Source Sans Pro Regular</vt:lpstr>
      <vt:lpstr>Wingdings</vt:lpstr>
      <vt:lpstr>Office Theme</vt:lpstr>
      <vt:lpstr>Propositional (Program) Design Logic 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 Logic Design Workshop</dc:title>
  <dc:creator>Andrew Hawkins</dc:creator>
  <cp:lastModifiedBy>Andrew Hawkins</cp:lastModifiedBy>
  <cp:revision>98</cp:revision>
  <cp:lastPrinted>2019-06-18T03:59:43Z</cp:lastPrinted>
  <dcterms:created xsi:type="dcterms:W3CDTF">2020-02-11T02:48:18Z</dcterms:created>
  <dcterms:modified xsi:type="dcterms:W3CDTF">2022-02-04T22:45:40Z</dcterms:modified>
</cp:coreProperties>
</file>